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sq-A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DF1F-8E9E-47CE-A17E-538CB2716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C939A-D903-41BE-824C-42CF58749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q-A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A97C-D254-4F52-8661-AEBD4E31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B28B-8D5A-4AC6-BE8B-5EA9B12E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5BFA7-65E3-4DD5-AC5B-92A2ED3A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4238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5610-08F1-472B-A0D3-25E505E7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A0907-EE9B-44AF-B328-F2228786E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064B-8872-4223-91C2-805FF872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3D758-9F38-4F8D-8EB6-F0D8D050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AF18-95E4-4929-B3F5-37F6479B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76205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29363-17C9-46D7-87A6-2E69402AA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02774-B808-44BC-B38F-6C0FE362E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C8A4-B0F8-42B4-9304-5AC787C1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40D2-78BF-438E-A2E4-CE203A42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7AB64-3940-4FDA-BDDA-BBB75FA9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55809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3C4F-CAFF-42BA-A9EA-807E065A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37FF-B7F2-4D15-AABF-5F6CE7B9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8470-30B8-4587-A868-51AD7BCB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39EA-4541-4409-ACAF-B7A2C894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A05F-C2A7-44C5-9CC4-9D5F0AB0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30078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764D-2CC6-4FB5-B1C2-8D8D6977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82368-C273-44BF-8200-20EE48E6F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3CFD0-A90B-44AA-88E5-1D2E65A5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51B2-420B-4E81-A616-5018CF79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22C9-EE3E-4232-A482-F3550181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31654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7C92-D6E5-4811-8066-7DE39627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64F1-AFB4-4559-A1D0-9E55EBB93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A042-28DF-443C-92B3-F37FE41BA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95676-13F2-443C-8C2E-872FF76B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1E8F4-3B49-4509-8B8B-437DD8B4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E68F-3217-4EA1-A391-1247F9CB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5646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F6C-6ECD-42FA-9E37-BC0DB6C5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56D3-CE6E-49F2-BBFF-965F438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0CFA0-30D0-46CD-85BF-01633ABE4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D4A93-292B-4AA9-A360-28AA9BBBE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01D59-9DE4-4B0F-80C0-679718080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0B9FE-CBCF-48FC-8AD6-C5472E36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E9711-3825-4CD1-9F6A-5481ADCD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7609F-1A5C-47AB-A3F7-80B8487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102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6960-AE9C-4C2C-A024-2C6849F3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EDAF1-8CD1-4B79-B2F0-0FEDD7B2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873A7-DC59-49E7-8FAB-EF96361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91C89-168D-4315-B888-2EF5D84F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50499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DE9F0-59E6-414B-B019-DDC0A27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D6EF8-54DC-41BB-AA2A-2F75721A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BADC-9D91-4AED-AB03-725FFE66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01049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FBE-5AC2-4594-B9F5-2E1D8FE8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0E20-C014-4F96-9D2B-A652D61A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1AEDD-320C-4F9E-B3F3-011A1465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D5FEE-51F1-417C-AE02-D4B480E6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E2AFC-5FEC-4E43-AF19-FB3C3836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83D2E-C818-48A1-93C8-F1EB095E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3383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E844-B646-4C83-B32E-8C592A27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C6EBA-A2BB-44EC-B2C4-6A8981CD2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q-A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CED4-C9CF-49CA-AD01-61AA9EA0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E8129-4972-4D7C-BAC9-D36BF26D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57973-D1B8-433B-A5ED-CE997448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74782-5BDA-4BE5-822D-5AB91C4F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70463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A23AF-F028-4302-A311-647FAD44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q-A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FC2CB-7E5E-412C-9F58-8ED7A601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33D4-2EAD-4774-8827-ABCF62E2D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6FBF-9719-466B-8C67-51E13607B09E}" type="datetimeFigureOut">
              <a:rPr lang="sq-AL" smtClean="0"/>
              <a:t>10.6.2019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B36E5-66A7-44E3-854B-F7E423B8B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q-A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5CF2-7442-4313-8C6B-74386553D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62DF-CBC5-4653-8D01-66F37CD46BCF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2552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q-A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5B83-CBD7-4ED9-9030-435564CAA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~</a:t>
            </a:r>
            <a:r>
              <a:rPr lang="en-US" dirty="0" err="1"/>
              <a:t>Dokumentimi</a:t>
            </a:r>
            <a:r>
              <a:rPr lang="en-US" dirty="0"/>
              <a:t> I </a:t>
            </a:r>
            <a:r>
              <a:rPr lang="en-US" dirty="0" err="1"/>
              <a:t>Projektit</a:t>
            </a:r>
            <a:r>
              <a:rPr lang="en-US" dirty="0"/>
              <a:t>~</a:t>
            </a:r>
            <a:endParaRPr lang="sq-A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728A3-AA8D-4F67-9297-BDF5A06D1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70482"/>
          </a:xfrm>
        </p:spPr>
        <p:txBody>
          <a:bodyPr>
            <a:normAutofit/>
          </a:bodyPr>
          <a:lstStyle/>
          <a:p>
            <a:r>
              <a:rPr lang="en-US" dirty="0" err="1"/>
              <a:t>Universiteti</a:t>
            </a:r>
            <a:r>
              <a:rPr lang="en-US" dirty="0"/>
              <a:t> I </a:t>
            </a:r>
            <a:r>
              <a:rPr lang="en-US" dirty="0" err="1"/>
              <a:t>Prizrenit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5 </a:t>
            </a:r>
            <a:r>
              <a:rPr lang="en-US" dirty="0" err="1"/>
              <a:t>dege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.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</a:t>
            </a:r>
            <a:r>
              <a:rPr lang="en-US" dirty="0" err="1"/>
              <a:t>Grupi</a:t>
            </a:r>
            <a:r>
              <a:rPr lang="en-US" dirty="0"/>
              <a:t> 11:  </a:t>
            </a:r>
          </a:p>
          <a:p>
            <a:pPr algn="r"/>
            <a:r>
              <a:rPr lang="en-US" dirty="0"/>
              <a:t>Leutrim Bytyqi;</a:t>
            </a:r>
          </a:p>
          <a:p>
            <a:pPr algn="r"/>
            <a:r>
              <a:rPr lang="en-US" dirty="0" err="1"/>
              <a:t>Hajrije</a:t>
            </a:r>
            <a:r>
              <a:rPr lang="en-US" dirty="0"/>
              <a:t> </a:t>
            </a:r>
            <a:r>
              <a:rPr lang="en-US" dirty="0" err="1"/>
              <a:t>Mjeku</a:t>
            </a:r>
            <a:r>
              <a:rPr lang="en-US" dirty="0"/>
              <a:t>;</a:t>
            </a:r>
          </a:p>
          <a:p>
            <a:pPr algn="r"/>
            <a:r>
              <a:rPr lang="en-US" dirty="0"/>
              <a:t>Guxim </a:t>
            </a:r>
            <a:r>
              <a:rPr lang="en-US" dirty="0" err="1"/>
              <a:t>Selmani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15117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F2F9-3844-4961-9E4B-F58AB538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Konfigurimi</a:t>
            </a:r>
            <a:r>
              <a:rPr lang="en-US" dirty="0"/>
              <a:t>  I PC0 ne </a:t>
            </a:r>
            <a:r>
              <a:rPr lang="en-US" dirty="0" err="1"/>
              <a:t>degen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sq-AL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A155DB8-7182-40F7-B41D-E925F3E4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8" y="1281468"/>
            <a:ext cx="6408975" cy="54792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74D4B8-EDC9-4CF3-85DA-62BD1E07229B}"/>
              </a:ext>
            </a:extLst>
          </p:cNvPr>
          <p:cNvCxnSpPr>
            <a:cxnSpLocks/>
          </p:cNvCxnSpPr>
          <p:nvPr/>
        </p:nvCxnSpPr>
        <p:spPr>
          <a:xfrm flipV="1">
            <a:off x="4805464" y="2498103"/>
            <a:ext cx="4077122" cy="930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156C25-224A-4192-A4C6-5DFAF998C1E7}"/>
              </a:ext>
            </a:extLst>
          </p:cNvPr>
          <p:cNvSpPr txBox="1"/>
          <p:nvPr/>
        </p:nvSpPr>
        <p:spPr>
          <a:xfrm>
            <a:off x="8882586" y="2228671"/>
            <a:ext cx="3345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Gateway eshte I </a:t>
            </a:r>
            <a:r>
              <a:rPr lang="en-US" dirty="0" err="1"/>
              <a:t>njejte</a:t>
            </a:r>
            <a:r>
              <a:rPr lang="en-US" dirty="0"/>
              <a:t> per</a:t>
            </a:r>
          </a:p>
          <a:p>
            <a:endParaRPr lang="en-US" dirty="0"/>
          </a:p>
          <a:p>
            <a:r>
              <a:rPr lang="en-US" dirty="0"/>
              <a:t>te </a:t>
            </a:r>
            <a:r>
              <a:rPr lang="en-US" dirty="0" err="1"/>
              <a:t>gjithe</a:t>
            </a:r>
            <a:r>
              <a:rPr lang="en-US" dirty="0"/>
              <a:t> </a:t>
            </a:r>
            <a:r>
              <a:rPr lang="en-US" dirty="0" err="1"/>
              <a:t>elementet</a:t>
            </a:r>
            <a:r>
              <a:rPr lang="en-US" dirty="0"/>
              <a:t> (pc, laptop…)</a:t>
            </a:r>
          </a:p>
          <a:p>
            <a:endParaRPr lang="en-US" dirty="0"/>
          </a:p>
          <a:p>
            <a:r>
              <a:rPr lang="en-US" dirty="0"/>
              <a:t>Te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gjenden</a:t>
            </a:r>
            <a:r>
              <a:rPr lang="en-US" dirty="0"/>
              <a:t> ne </a:t>
            </a:r>
            <a:r>
              <a:rPr lang="en-US" dirty="0" err="1"/>
              <a:t>nje</a:t>
            </a:r>
            <a:r>
              <a:rPr lang="en-US" dirty="0"/>
              <a:t> </a:t>
            </a:r>
            <a:r>
              <a:rPr lang="en-US" dirty="0" err="1"/>
              <a:t>rrjete</a:t>
            </a:r>
            <a:endParaRPr lang="en-US" dirty="0"/>
          </a:p>
          <a:p>
            <a:endParaRPr lang="en-US" dirty="0"/>
          </a:p>
          <a:p>
            <a:r>
              <a:rPr lang="en-US" dirty="0"/>
              <a:t>Ne </a:t>
            </a:r>
            <a:r>
              <a:rPr lang="en-US" dirty="0" err="1"/>
              <a:t>rastin</a:t>
            </a:r>
            <a:r>
              <a:rPr lang="en-US" dirty="0"/>
              <a:t> tone gateway I </a:t>
            </a:r>
            <a:r>
              <a:rPr lang="en-US" dirty="0" err="1"/>
              <a:t>deges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kryesore</a:t>
            </a:r>
            <a:r>
              <a:rPr lang="en-US" dirty="0"/>
              <a:t> eshte</a:t>
            </a:r>
          </a:p>
          <a:p>
            <a:endParaRPr lang="en-US" dirty="0"/>
          </a:p>
          <a:p>
            <a:r>
              <a:rPr lang="en-US" dirty="0"/>
              <a:t>1.168.0.1 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1241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0A2D-E7CE-4D7F-B35D-D5504075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 </a:t>
            </a:r>
            <a:r>
              <a:rPr lang="en-US" dirty="0" err="1"/>
              <a:t>ane</a:t>
            </a:r>
            <a:r>
              <a:rPr lang="en-US" dirty="0"/>
              <a:t> te FE0 </a:t>
            </a:r>
            <a:r>
              <a:rPr lang="en-US" dirty="0" err="1"/>
              <a:t>behet</a:t>
            </a:r>
            <a:r>
              <a:rPr lang="en-US" dirty="0"/>
              <a:t> </a:t>
            </a:r>
            <a:r>
              <a:rPr lang="en-US" dirty="0" err="1"/>
              <a:t>lidhja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PC0 </a:t>
            </a:r>
            <a:r>
              <a:rPr lang="en-US" dirty="0" err="1"/>
              <a:t>deri</a:t>
            </a:r>
            <a:r>
              <a:rPr lang="en-US" dirty="0"/>
              <a:t> te </a:t>
            </a:r>
            <a:r>
              <a:rPr lang="en-US" dirty="0" err="1"/>
              <a:t>switchi</a:t>
            </a:r>
            <a:endParaRPr lang="sq-AL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BB7AE-8D52-44DB-942F-4CABE668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44" y="1787072"/>
            <a:ext cx="6462320" cy="515156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F4F0E3-29A5-41C5-B4E8-76369D828C49}"/>
              </a:ext>
            </a:extLst>
          </p:cNvPr>
          <p:cNvCxnSpPr/>
          <p:nvPr/>
        </p:nvCxnSpPr>
        <p:spPr>
          <a:xfrm flipV="1">
            <a:off x="7088957" y="3082565"/>
            <a:ext cx="2752627" cy="763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5F67F0-3D2A-4078-8608-F7440E2A07AA}"/>
              </a:ext>
            </a:extLst>
          </p:cNvPr>
          <p:cNvSpPr txBox="1"/>
          <p:nvPr/>
        </p:nvSpPr>
        <p:spPr>
          <a:xfrm>
            <a:off x="10020692" y="2931694"/>
            <a:ext cx="2048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Qdo</a:t>
            </a:r>
            <a:r>
              <a:rPr lang="en-US" dirty="0"/>
              <a:t> </a:t>
            </a:r>
            <a:r>
              <a:rPr lang="en-US" dirty="0" err="1"/>
              <a:t>pajisje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permban</a:t>
            </a:r>
            <a:r>
              <a:rPr lang="en-US" dirty="0"/>
              <a:t> IP-</a:t>
            </a:r>
            <a:r>
              <a:rPr lang="en-US" dirty="0" err="1"/>
              <a:t>adres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tjeter</a:t>
            </a:r>
            <a:r>
              <a:rPr lang="en-US" dirty="0"/>
              <a:t> edhe </a:t>
            </a:r>
            <a:r>
              <a:rPr lang="en-US" dirty="0" err="1"/>
              <a:t>pse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gjenden</a:t>
            </a:r>
            <a:r>
              <a:rPr lang="en-US" dirty="0"/>
              <a:t> </a:t>
            </a:r>
            <a:r>
              <a:rPr lang="en-US" dirty="0" err="1"/>
              <a:t>brenda</a:t>
            </a:r>
            <a:r>
              <a:rPr lang="en-US" dirty="0"/>
              <a:t> </a:t>
            </a:r>
            <a:r>
              <a:rPr lang="en-US" dirty="0" err="1"/>
              <a:t>nje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rrjete</a:t>
            </a:r>
            <a:endParaRPr lang="en-US" dirty="0"/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24313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8527-E95B-4DEB-BAD4-E6ECE369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1066" cy="5206116"/>
          </a:xfrm>
        </p:spPr>
        <p:txBody>
          <a:bodyPr>
            <a:normAutofit/>
          </a:bodyPr>
          <a:lstStyle/>
          <a:p>
            <a:r>
              <a:rPr lang="en-US" dirty="0" err="1"/>
              <a:t>Pingu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pajisjet</a:t>
            </a:r>
            <a:r>
              <a:rPr lang="en-US" dirty="0"/>
              <a:t> e </a:t>
            </a:r>
            <a:r>
              <a:rPr lang="en-US" dirty="0" err="1"/>
              <a:t>deges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me </a:t>
            </a:r>
            <a:r>
              <a:rPr lang="en-US" dirty="0" err="1"/>
              <a:t>pajisjet</a:t>
            </a:r>
            <a:r>
              <a:rPr lang="en-US" dirty="0"/>
              <a:t> e </a:t>
            </a:r>
            <a:r>
              <a:rPr lang="en-US" dirty="0" err="1"/>
              <a:t>rrjetave</a:t>
            </a:r>
            <a:r>
              <a:rPr lang="en-US" dirty="0"/>
              <a:t> te </a:t>
            </a:r>
            <a:r>
              <a:rPr lang="en-US" dirty="0" err="1"/>
              <a:t>tjera</a:t>
            </a:r>
            <a:r>
              <a:rPr lang="en-US" dirty="0"/>
              <a:t> </a:t>
            </a:r>
            <a:endParaRPr lang="sq-AL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E3F75A-EBE0-41D5-A9E1-E37B670A6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1" y="216299"/>
            <a:ext cx="4090012" cy="59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9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5F3E1D-6B79-4039-8811-E61E63845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4675" cy="6858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E5CFC5-CF93-4CF2-8EA8-F7E89EDC3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39" y="68094"/>
            <a:ext cx="3467449" cy="68580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D80EFAE-92CE-4E2C-8C4B-628CAA50D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73" y="68094"/>
            <a:ext cx="3867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589A0-4248-43A2-B6BF-8311207C5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78" y="1262656"/>
            <a:ext cx="6488574" cy="5482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3A03F-1663-4833-B406-50CD5448BBEE}"/>
              </a:ext>
            </a:extLst>
          </p:cNvPr>
          <p:cNvSpPr txBox="1"/>
          <p:nvPr/>
        </p:nvSpPr>
        <p:spPr>
          <a:xfrm rot="20209171">
            <a:off x="3621245" y="119111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 0/3/0</a:t>
            </a:r>
            <a:endParaRPr lang="sq-A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673BE-5CEA-40D9-860D-6E0CEB01D774}"/>
              </a:ext>
            </a:extLst>
          </p:cNvPr>
          <p:cNvSpPr txBox="1"/>
          <p:nvPr/>
        </p:nvSpPr>
        <p:spPr>
          <a:xfrm rot="981419">
            <a:off x="1943025" y="476406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 0/3/1</a:t>
            </a:r>
            <a:endParaRPr lang="sq-A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A8546-DEB2-4231-8A31-A3045B577907}"/>
              </a:ext>
            </a:extLst>
          </p:cNvPr>
          <p:cNvSpPr txBox="1"/>
          <p:nvPr/>
        </p:nvSpPr>
        <p:spPr>
          <a:xfrm rot="18958343">
            <a:off x="5309896" y="904758"/>
            <a:ext cx="275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GigabitEthernet0/0</a:t>
            </a:r>
            <a:endParaRPr lang="sq-A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34D9AC-46F2-453B-A467-CC05DA979EF3}"/>
              </a:ext>
            </a:extLst>
          </p:cNvPr>
          <p:cNvCxnSpPr>
            <a:endCxn id="6" idx="2"/>
          </p:cNvCxnSpPr>
          <p:nvPr/>
        </p:nvCxnSpPr>
        <p:spPr>
          <a:xfrm flipV="1">
            <a:off x="3881336" y="1545535"/>
            <a:ext cx="498399" cy="13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5D87E4-91DB-41F2-B3EF-9C23698D071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637996" y="3073138"/>
            <a:ext cx="1095018" cy="169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C803B2-2252-48A8-9A16-87B57BB7FD22}"/>
              </a:ext>
            </a:extLst>
          </p:cNvPr>
          <p:cNvCxnSpPr>
            <a:cxnSpLocks/>
          </p:cNvCxnSpPr>
          <p:nvPr/>
        </p:nvCxnSpPr>
        <p:spPr>
          <a:xfrm flipV="1">
            <a:off x="4307045" y="1754962"/>
            <a:ext cx="1678976" cy="12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EBD45E-74E4-4086-BA51-2E5315520140}"/>
              </a:ext>
            </a:extLst>
          </p:cNvPr>
          <p:cNvSpPr txBox="1"/>
          <p:nvPr/>
        </p:nvSpPr>
        <p:spPr>
          <a:xfrm>
            <a:off x="7887754" y="720092"/>
            <a:ext cx="39578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degen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jane  te </a:t>
            </a:r>
            <a:r>
              <a:rPr lang="en-US" dirty="0" err="1"/>
              <a:t>lidhur</a:t>
            </a:r>
            <a:r>
              <a:rPr lang="en-US" dirty="0"/>
              <a:t> 2 PC</a:t>
            </a:r>
          </a:p>
          <a:p>
            <a:endParaRPr lang="en-US" dirty="0"/>
          </a:p>
          <a:p>
            <a:r>
              <a:rPr lang="en-US" dirty="0" err="1"/>
              <a:t>Nje</a:t>
            </a:r>
            <a:r>
              <a:rPr lang="en-US" dirty="0"/>
              <a:t> DNS-SERVER, </a:t>
            </a:r>
            <a:r>
              <a:rPr lang="en-US" dirty="0" err="1"/>
              <a:t>nje</a:t>
            </a:r>
            <a:r>
              <a:rPr lang="en-US" dirty="0"/>
              <a:t>  webserver</a:t>
            </a:r>
          </a:p>
          <a:p>
            <a:endParaRPr lang="en-US" dirty="0"/>
          </a:p>
          <a:p>
            <a:r>
              <a:rPr lang="en-US" dirty="0" err="1"/>
              <a:t>Nje</a:t>
            </a:r>
            <a:r>
              <a:rPr lang="en-US" dirty="0"/>
              <a:t> printer</a:t>
            </a:r>
          </a:p>
          <a:p>
            <a:endParaRPr lang="en-US" dirty="0"/>
          </a:p>
          <a:p>
            <a:r>
              <a:rPr lang="en-US" dirty="0" err="1"/>
              <a:t>Nje</a:t>
            </a:r>
            <a:r>
              <a:rPr lang="en-US" dirty="0"/>
              <a:t> laptop</a:t>
            </a:r>
          </a:p>
          <a:p>
            <a:endParaRPr lang="en-US" dirty="0"/>
          </a:p>
          <a:p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wireless router me te </a:t>
            </a:r>
            <a:r>
              <a:rPr lang="en-US" dirty="0" err="1"/>
              <a:t>cilin</a:t>
            </a:r>
            <a:r>
              <a:rPr lang="en-US" dirty="0"/>
              <a:t> eshte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lidhur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laptop</a:t>
            </a:r>
            <a:endParaRPr lang="sq-A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4F60C-C588-4FA7-99B6-9EAB3CAFD049}"/>
              </a:ext>
            </a:extLst>
          </p:cNvPr>
          <p:cNvSpPr txBox="1"/>
          <p:nvPr/>
        </p:nvSpPr>
        <p:spPr>
          <a:xfrm>
            <a:off x="466632" y="295723"/>
            <a:ext cx="573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DEGA KRYESORE—UNIVERSITETI I PRIZRENIT</a:t>
            </a:r>
            <a:endParaRPr lang="sq-A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4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30F8-722F-411E-BF1F-86D4FC91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463" y="0"/>
            <a:ext cx="10515600" cy="1325563"/>
          </a:xfrm>
        </p:spPr>
        <p:txBody>
          <a:bodyPr/>
          <a:lstStyle/>
          <a:p>
            <a:r>
              <a:rPr lang="en-US" dirty="0"/>
              <a:t>CONFIG-</a:t>
            </a:r>
            <a:r>
              <a:rPr lang="en-US" dirty="0" err="1"/>
              <a:t>Dega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endParaRPr lang="sq-AL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72BA80-62C6-4BC4-B2C4-F0E301948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949"/>
            <a:ext cx="12192000" cy="55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9DD0C5-55FF-47EB-8111-3036BF260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94"/>
            <a:ext cx="12192000" cy="64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0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AE7D-0791-48B0-9340-4B2C3288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GIGABITETHERNET 0/0</a:t>
            </a:r>
            <a:endParaRPr lang="sq-A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9DE4E-8988-4A88-9E2B-4537B1FAB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260395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B5F4-D0F8-47F2-A375-127180E9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0/3/0</a:t>
            </a:r>
            <a:endParaRPr lang="sq-AL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819E34-4BEB-433A-8EEC-BB563B52E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596"/>
            <a:ext cx="12276305" cy="5787957"/>
          </a:xfrm>
        </p:spPr>
      </p:pic>
    </p:spTree>
    <p:extLst>
      <p:ext uri="{BB962C8B-B14F-4D97-AF65-F5344CB8AC3E}">
        <p14:creationId xmlns:p14="http://schemas.microsoft.com/office/powerpoint/2010/main" val="371260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33D5-36F6-4BA7-A2A7-4DA8686E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SERIAL0/3/1</a:t>
            </a:r>
            <a:endParaRPr lang="sq-AL" dirty="0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5FB6E3-A53B-42A3-AD50-629F4985C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0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~Dokumentimi I Projektit~</vt:lpstr>
      <vt:lpstr>Pingu nga pajisjet e deges kryesore me pajisjet e rrjetave te tjera </vt:lpstr>
      <vt:lpstr>PowerPoint Presentation</vt:lpstr>
      <vt:lpstr>PowerPoint Presentation</vt:lpstr>
      <vt:lpstr>CONFIG-Dega kryesore </vt:lpstr>
      <vt:lpstr>PowerPoint Presentation</vt:lpstr>
      <vt:lpstr>GIGABITETHERNET 0/0</vt:lpstr>
      <vt:lpstr>SERIAL 0/3/0</vt:lpstr>
      <vt:lpstr>SERIAL0/3/1</vt:lpstr>
      <vt:lpstr> Konfigurimi  I PC0 ne degen kryesore</vt:lpstr>
      <vt:lpstr>Me ane te FE0 behet lidhja nga PC0 deri te switchi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~Dokumentimi I Projektit~</dc:title>
  <dc:creator>Leutrim Bytyqi</dc:creator>
  <cp:lastModifiedBy>Leutrim Bytyqi</cp:lastModifiedBy>
  <cp:revision>8</cp:revision>
  <dcterms:created xsi:type="dcterms:W3CDTF">2019-06-10T14:33:33Z</dcterms:created>
  <dcterms:modified xsi:type="dcterms:W3CDTF">2019-06-10T15:55:49Z</dcterms:modified>
</cp:coreProperties>
</file>