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7" r:id="rId11"/>
    <p:sldId id="276" r:id="rId12"/>
    <p:sldId id="266" r:id="rId13"/>
    <p:sldId id="261" r:id="rId14"/>
    <p:sldId id="282" r:id="rId15"/>
    <p:sldId id="315" r:id="rId16"/>
    <p:sldId id="268" r:id="rId17"/>
    <p:sldId id="277" r:id="rId18"/>
    <p:sldId id="279" r:id="rId19"/>
    <p:sldId id="316" r:id="rId20"/>
    <p:sldId id="278" r:id="rId21"/>
    <p:sldId id="313" r:id="rId22"/>
    <p:sldId id="314" r:id="rId23"/>
    <p:sldId id="271" r:id="rId24"/>
    <p:sldId id="273" r:id="rId25"/>
    <p:sldId id="284" r:id="rId26"/>
    <p:sldId id="312" r:id="rId27"/>
    <p:sldId id="309" r:id="rId28"/>
    <p:sldId id="310" r:id="rId29"/>
    <p:sldId id="31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6407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51" name="Shape 1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382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19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83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5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Shape 1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98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Shape 1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掐头去尾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537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4.0 </a:t>
            </a:r>
            <a:r>
              <a:rPr lang="en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altLang="zh-CN" sz="12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model + OLS + regression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" sz="12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4.5 </a:t>
            </a:r>
            <a:r>
              <a:rPr lang="en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altLang="zh-CN" sz="12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model + OLS + regression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 *</a:t>
            </a:r>
            <a:r>
              <a:rPr lang="en" altLang="zh-CN" sz="1200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model + OLS + regression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endParaRPr lang="en" altLang="zh-CN" sz="1200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801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8" name="Shape 1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802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9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82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return quote 120 </a:t>
            </a:r>
            <a:r>
              <a:rPr lang="en-US" altLang="zh-C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smoth</a:t>
            </a:r>
            <a:r>
              <a:rPr lang="en-US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3.2</a:t>
            </a: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82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" name="Shape 1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Shape 12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845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8" name="Shape 1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99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44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461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Shape 1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90211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378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Shape 1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TBA return - 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Residual return - Mean reverting series (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Extended Kalman Filter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Recursive Neural Network [Collateroal Data] 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altLang="zh-CN" sz="1100" dirty="0"/>
              <a:t>Hedging → Pair trading?</a:t>
            </a:r>
          </a:p>
          <a:p>
            <a:pPr marL="76200" lvl="0" indent="0" rtl="0">
              <a:spcBef>
                <a:spcPts val="0"/>
              </a:spcBef>
              <a:buNone/>
            </a:pPr>
            <a:r>
              <a:rPr lang="en-US" altLang="zh-CN" sz="1100" dirty="0"/>
              <a:t>2 Durations, hedge ratio → hedging portfolio → Residual return (Whether mean reverting?)</a:t>
            </a:r>
          </a:p>
          <a:p>
            <a:pPr marL="76200" lvl="0" indent="0" rtl="0">
              <a:spcBef>
                <a:spcPts val="0"/>
              </a:spcBef>
              <a:buNone/>
            </a:pPr>
            <a:endParaRPr lang="en-US" altLang="zh-CN" sz="1100" dirty="0"/>
          </a:p>
          <a:p>
            <a:pPr marL="76200" lvl="0" indent="0" rtl="0">
              <a:spcBef>
                <a:spcPts val="0"/>
              </a:spcBef>
              <a:buNone/>
            </a:pPr>
            <a:r>
              <a:rPr lang="en-US" altLang="zh-CN" sz="1100" dirty="0"/>
              <a:t>Test : Return. Residual return Mean = 0?</a:t>
            </a:r>
          </a:p>
          <a:p>
            <a:pPr marL="76200" lvl="0" indent="0" rtl="0">
              <a:spcBef>
                <a:spcPts val="0"/>
              </a:spcBef>
              <a:buNone/>
            </a:pPr>
            <a:endParaRPr lang="en-US" altLang="zh-CN" sz="1100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Neural Network?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altLang="zh-CN" dirty="0"/>
              <a:t>Collateral data? Historical performance?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altLang="zh-CN" dirty="0"/>
              <a:t>Predicting model: future duration -- long period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altLang="zh-CN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CN" dirty="0"/>
              <a:t>Q: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CN" dirty="0"/>
              <a:t>Prepayment prediction (ML)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CN" dirty="0"/>
              <a:t>performance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altLang="zh-CN" dirty="0"/>
              <a:t>Features : … (High dimension)</a:t>
            </a:r>
          </a:p>
          <a:p>
            <a:pPr marL="76200" lvl="0" indent="0" rtl="0">
              <a:spcBef>
                <a:spcPts val="0"/>
              </a:spcBef>
              <a:buNone/>
            </a:pPr>
            <a:endParaRPr lang="en-US" altLang="zh-CN" sz="1100" dirty="0"/>
          </a:p>
          <a:p>
            <a:pPr marL="76200" lvl="0" indent="0" rtl="0">
              <a:spcBef>
                <a:spcPts val="0"/>
              </a:spcBef>
              <a:buNone/>
            </a:pPr>
            <a:endParaRPr lang="en-US" altLang="zh-CN" sz="1100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85566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51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3" name="Shape 1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Shape 12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13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2" name="Shape 1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Shape 12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17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21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4" name="Shape 1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Shape 13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28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0" name="Shape 1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Shape 13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91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3" name="Shape 1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11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0" y="3507854"/>
            <a:ext cx="9144000" cy="1296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3651870"/>
            <a:ext cx="7772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3568" y="4299942"/>
            <a:ext cx="64008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220"/>
              </a:spcBef>
              <a:buClr>
                <a:srgbClr val="8A8C8E"/>
              </a:buClr>
              <a:buFont typeface="Arial"/>
              <a:buNone/>
              <a:defRPr sz="11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210"/>
              </a:spcBef>
              <a:buClr>
                <a:srgbClr val="8A8C8E"/>
              </a:buClr>
              <a:buFont typeface="Arial"/>
              <a:buNone/>
              <a:defRPr sz="105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200"/>
              </a:spcBef>
              <a:buClr>
                <a:srgbClr val="8A8C8E"/>
              </a:buClr>
              <a:buFont typeface="Arial"/>
              <a:buNone/>
              <a:defRPr sz="1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00"/>
              </a:spcBef>
              <a:buClr>
                <a:srgbClr val="8A8C8E"/>
              </a:buClr>
              <a:buFont typeface="Arial"/>
              <a:buNone/>
              <a:defRPr sz="1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A8C8E"/>
              </a:buClr>
              <a:buFont typeface="Arial"/>
              <a:buNone/>
              <a:defRPr sz="2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A8C8E"/>
              </a:buClr>
              <a:buFont typeface="Arial"/>
              <a:buNone/>
              <a:defRPr sz="2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A8C8E"/>
              </a:buClr>
              <a:buFont typeface="Arial"/>
              <a:buNone/>
              <a:defRPr sz="2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A8C8E"/>
              </a:buClr>
              <a:buFont typeface="Arial"/>
              <a:buNone/>
              <a:defRPr sz="20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35496" y="1570457"/>
            <a:ext cx="2109300" cy="14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251520" y="3751571"/>
            <a:ext cx="1872900" cy="10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251606" y="3220045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5"/>
          </p:nvPr>
        </p:nvSpPr>
        <p:spPr>
          <a:xfrm>
            <a:off x="2196000" y="1570457"/>
            <a:ext cx="2109300" cy="14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6"/>
          </p:nvPr>
        </p:nvSpPr>
        <p:spPr>
          <a:xfrm>
            <a:off x="2410885" y="3751571"/>
            <a:ext cx="1872900" cy="10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7"/>
          </p:nvPr>
        </p:nvSpPr>
        <p:spPr>
          <a:xfrm>
            <a:off x="2410971" y="3220045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8"/>
          </p:nvPr>
        </p:nvSpPr>
        <p:spPr>
          <a:xfrm>
            <a:off x="4356000" y="1570457"/>
            <a:ext cx="2109300" cy="14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9"/>
          </p:nvPr>
        </p:nvSpPr>
        <p:spPr>
          <a:xfrm>
            <a:off x="4643133" y="3751571"/>
            <a:ext cx="1872900" cy="10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3"/>
          </p:nvPr>
        </p:nvSpPr>
        <p:spPr>
          <a:xfrm>
            <a:off x="4643219" y="3220045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14"/>
          </p:nvPr>
        </p:nvSpPr>
        <p:spPr>
          <a:xfrm>
            <a:off x="6516000" y="1570457"/>
            <a:ext cx="2109300" cy="14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5"/>
          </p:nvPr>
        </p:nvSpPr>
        <p:spPr>
          <a:xfrm>
            <a:off x="6803373" y="3751571"/>
            <a:ext cx="1872900" cy="10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6"/>
          </p:nvPr>
        </p:nvSpPr>
        <p:spPr>
          <a:xfrm>
            <a:off x="6803459" y="3220045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Custom Layout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 txBox="1">
            <a:spLocks noGrp="1"/>
          </p:cNvSpPr>
          <p:nvPr>
            <p:ph type="body" idx="1"/>
          </p:nvPr>
        </p:nvSpPr>
        <p:spPr>
          <a:xfrm rot="-5400000">
            <a:off x="241075" y="1501364"/>
            <a:ext cx="756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2" name="Shape 1122"/>
          <p:cNvSpPr txBox="1">
            <a:spLocks noGrp="1"/>
          </p:cNvSpPr>
          <p:nvPr>
            <p:ph type="body" idx="2"/>
          </p:nvPr>
        </p:nvSpPr>
        <p:spPr>
          <a:xfrm rot="-5400000">
            <a:off x="213194" y="4114414"/>
            <a:ext cx="756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3" name="Shape 1123"/>
          <p:cNvSpPr txBox="1">
            <a:spLocks noGrp="1"/>
          </p:cNvSpPr>
          <p:nvPr>
            <p:ph type="body" idx="3"/>
          </p:nvPr>
        </p:nvSpPr>
        <p:spPr>
          <a:xfrm>
            <a:off x="756345" y="4645371"/>
            <a:ext cx="11517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4" name="Shape 1124"/>
          <p:cNvSpPr txBox="1">
            <a:spLocks noGrp="1"/>
          </p:cNvSpPr>
          <p:nvPr>
            <p:ph type="body" idx="4"/>
          </p:nvPr>
        </p:nvSpPr>
        <p:spPr>
          <a:xfrm>
            <a:off x="4932390" y="4640137"/>
            <a:ext cx="11517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5" name="Shape 1125"/>
          <p:cNvSpPr txBox="1">
            <a:spLocks noGrp="1"/>
          </p:cNvSpPr>
          <p:nvPr>
            <p:ph type="body" idx="5"/>
          </p:nvPr>
        </p:nvSpPr>
        <p:spPr>
          <a:xfrm>
            <a:off x="2051720" y="4640137"/>
            <a:ext cx="28083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6" name="Shape 1126"/>
          <p:cNvSpPr txBox="1">
            <a:spLocks noGrp="1"/>
          </p:cNvSpPr>
          <p:nvPr>
            <p:ph type="body" idx="6"/>
          </p:nvPr>
        </p:nvSpPr>
        <p:spPr>
          <a:xfrm rot="-5400000">
            <a:off x="-274238" y="2797264"/>
            <a:ext cx="1728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7" name="Shape 1127"/>
          <p:cNvSpPr txBox="1">
            <a:spLocks noGrp="1"/>
          </p:cNvSpPr>
          <p:nvPr>
            <p:ph type="body" idx="7"/>
          </p:nvPr>
        </p:nvSpPr>
        <p:spPr>
          <a:xfrm>
            <a:off x="6732241" y="1361974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8" name="Shape 1128"/>
          <p:cNvSpPr txBox="1">
            <a:spLocks noGrp="1"/>
          </p:cNvSpPr>
          <p:nvPr>
            <p:ph type="body" idx="8"/>
          </p:nvPr>
        </p:nvSpPr>
        <p:spPr>
          <a:xfrm>
            <a:off x="6732241" y="1604736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9" name="Shape 1129"/>
          <p:cNvSpPr txBox="1">
            <a:spLocks noGrp="1"/>
          </p:cNvSpPr>
          <p:nvPr>
            <p:ph type="body" idx="9"/>
          </p:nvPr>
        </p:nvSpPr>
        <p:spPr>
          <a:xfrm>
            <a:off x="6732241" y="2032965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0" name="Shape 1130"/>
          <p:cNvSpPr txBox="1">
            <a:spLocks noGrp="1"/>
          </p:cNvSpPr>
          <p:nvPr>
            <p:ph type="body" idx="13"/>
          </p:nvPr>
        </p:nvSpPr>
        <p:spPr>
          <a:xfrm>
            <a:off x="6732241" y="2275727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1" name="Shape 1131"/>
          <p:cNvSpPr txBox="1">
            <a:spLocks noGrp="1"/>
          </p:cNvSpPr>
          <p:nvPr>
            <p:ph type="body" idx="14"/>
          </p:nvPr>
        </p:nvSpPr>
        <p:spPr>
          <a:xfrm>
            <a:off x="6732241" y="2681037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2" name="Shape 1132"/>
          <p:cNvSpPr txBox="1">
            <a:spLocks noGrp="1"/>
          </p:cNvSpPr>
          <p:nvPr>
            <p:ph type="body" idx="15"/>
          </p:nvPr>
        </p:nvSpPr>
        <p:spPr>
          <a:xfrm>
            <a:off x="6732241" y="2923799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3" name="Shape 1133"/>
          <p:cNvSpPr txBox="1">
            <a:spLocks noGrp="1"/>
          </p:cNvSpPr>
          <p:nvPr>
            <p:ph type="body" idx="16"/>
          </p:nvPr>
        </p:nvSpPr>
        <p:spPr>
          <a:xfrm>
            <a:off x="6732241" y="3329109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4" name="Shape 1134"/>
          <p:cNvSpPr txBox="1">
            <a:spLocks noGrp="1"/>
          </p:cNvSpPr>
          <p:nvPr>
            <p:ph type="body" idx="17"/>
          </p:nvPr>
        </p:nvSpPr>
        <p:spPr>
          <a:xfrm>
            <a:off x="6732241" y="3571871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5" name="Shape 1135"/>
          <p:cNvSpPr txBox="1">
            <a:spLocks noGrp="1"/>
          </p:cNvSpPr>
          <p:nvPr>
            <p:ph type="body" idx="18"/>
          </p:nvPr>
        </p:nvSpPr>
        <p:spPr>
          <a:xfrm>
            <a:off x="6732241" y="3977181"/>
            <a:ext cx="1943400" cy="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6" name="Shape 1136"/>
          <p:cNvSpPr txBox="1">
            <a:spLocks noGrp="1"/>
          </p:cNvSpPr>
          <p:nvPr>
            <p:ph type="body" idx="19"/>
          </p:nvPr>
        </p:nvSpPr>
        <p:spPr>
          <a:xfrm>
            <a:off x="6732241" y="4219943"/>
            <a:ext cx="1943400" cy="32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7" name="Shape 113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Shape 11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9" name="Shape 1139"/>
          <p:cNvSpPr txBox="1">
            <a:spLocks noGrp="1"/>
          </p:cNvSpPr>
          <p:nvPr>
            <p:ph type="body" idx="20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0" name="Shape 114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Custom Layout"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3" name="Shape 114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Shape 114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5" name="Shape 1145"/>
          <p:cNvSpPr txBox="1">
            <a:spLocks noGrp="1"/>
          </p:cNvSpPr>
          <p:nvPr>
            <p:ph type="body" idx="2"/>
          </p:nvPr>
        </p:nvSpPr>
        <p:spPr>
          <a:xfrm>
            <a:off x="1259632" y="120359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6" name="Shape 1146"/>
          <p:cNvSpPr txBox="1">
            <a:spLocks noGrp="1"/>
          </p:cNvSpPr>
          <p:nvPr>
            <p:ph type="body" idx="3"/>
          </p:nvPr>
        </p:nvSpPr>
        <p:spPr>
          <a:xfrm>
            <a:off x="1259632" y="192367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7" name="Shape 1147"/>
          <p:cNvSpPr txBox="1">
            <a:spLocks noGrp="1"/>
          </p:cNvSpPr>
          <p:nvPr>
            <p:ph type="body" idx="4"/>
          </p:nvPr>
        </p:nvSpPr>
        <p:spPr>
          <a:xfrm>
            <a:off x="1259632" y="264375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8" name="Shape 1148"/>
          <p:cNvSpPr txBox="1">
            <a:spLocks noGrp="1"/>
          </p:cNvSpPr>
          <p:nvPr>
            <p:ph type="body" idx="5"/>
          </p:nvPr>
        </p:nvSpPr>
        <p:spPr>
          <a:xfrm>
            <a:off x="1259632" y="336383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9" name="Shape 1149"/>
          <p:cNvSpPr txBox="1">
            <a:spLocks noGrp="1"/>
          </p:cNvSpPr>
          <p:nvPr>
            <p:ph type="body" idx="6"/>
          </p:nvPr>
        </p:nvSpPr>
        <p:spPr>
          <a:xfrm>
            <a:off x="1259632" y="4083918"/>
            <a:ext cx="3168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0" name="Shape 1150"/>
          <p:cNvSpPr txBox="1">
            <a:spLocks noGrp="1"/>
          </p:cNvSpPr>
          <p:nvPr>
            <p:ph type="body" idx="7"/>
          </p:nvPr>
        </p:nvSpPr>
        <p:spPr>
          <a:xfrm>
            <a:off x="4788024" y="1635472"/>
            <a:ext cx="3886500" cy="302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1" name="Shape 1151"/>
          <p:cNvSpPr txBox="1">
            <a:spLocks noGrp="1"/>
          </p:cNvSpPr>
          <p:nvPr>
            <p:ph type="body" idx="8"/>
          </p:nvPr>
        </p:nvSpPr>
        <p:spPr>
          <a:xfrm>
            <a:off x="4787193" y="1203325"/>
            <a:ext cx="38886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2" name="Shape 115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1_Title and Content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5" name="Shape 1155"/>
          <p:cNvSpPr txBox="1">
            <a:spLocks noGrp="1"/>
          </p:cNvSpPr>
          <p:nvPr>
            <p:ph type="title"/>
          </p:nvPr>
        </p:nvSpPr>
        <p:spPr>
          <a:xfrm>
            <a:off x="1043608" y="3560352"/>
            <a:ext cx="72729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6" name="Shape 1156"/>
          <p:cNvSpPr txBox="1">
            <a:spLocks noGrp="1"/>
          </p:cNvSpPr>
          <p:nvPr>
            <p:ph type="body" idx="1"/>
          </p:nvPr>
        </p:nvSpPr>
        <p:spPr>
          <a:xfrm>
            <a:off x="1043608" y="4361681"/>
            <a:ext cx="7344900" cy="5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Custom Layout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9" name="Shape 115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Shape 1160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1" name="Shape 116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2" name="Shape 1162"/>
          <p:cNvSpPr txBox="1">
            <a:spLocks noGrp="1"/>
          </p:cNvSpPr>
          <p:nvPr>
            <p:ph type="body" idx="2"/>
          </p:nvPr>
        </p:nvSpPr>
        <p:spPr>
          <a:xfrm>
            <a:off x="683568" y="3219822"/>
            <a:ext cx="23076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3" name="Shape 1163"/>
          <p:cNvSpPr txBox="1">
            <a:spLocks noGrp="1"/>
          </p:cNvSpPr>
          <p:nvPr>
            <p:ph type="body" idx="3"/>
          </p:nvPr>
        </p:nvSpPr>
        <p:spPr>
          <a:xfrm>
            <a:off x="683568" y="3503605"/>
            <a:ext cx="2307600" cy="108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4" name="Shape 1164"/>
          <p:cNvSpPr txBox="1">
            <a:spLocks noGrp="1"/>
          </p:cNvSpPr>
          <p:nvPr>
            <p:ph type="body" idx="4"/>
          </p:nvPr>
        </p:nvSpPr>
        <p:spPr>
          <a:xfrm>
            <a:off x="6152908" y="3219822"/>
            <a:ext cx="23076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5" name="Shape 1165"/>
          <p:cNvSpPr txBox="1">
            <a:spLocks noGrp="1"/>
          </p:cNvSpPr>
          <p:nvPr>
            <p:ph type="body" idx="5"/>
          </p:nvPr>
        </p:nvSpPr>
        <p:spPr>
          <a:xfrm>
            <a:off x="6152908" y="3503605"/>
            <a:ext cx="2307600" cy="108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Custom Layou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8" name="Shape 116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Shape 1169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0" name="Shape 1170"/>
          <p:cNvSpPr txBox="1">
            <a:spLocks noGrp="1"/>
          </p:cNvSpPr>
          <p:nvPr>
            <p:ph type="body" idx="2"/>
          </p:nvPr>
        </p:nvSpPr>
        <p:spPr>
          <a:xfrm>
            <a:off x="467544" y="2931761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1" name="Shape 1171"/>
          <p:cNvSpPr txBox="1">
            <a:spLocks noGrp="1"/>
          </p:cNvSpPr>
          <p:nvPr>
            <p:ph type="body" idx="3"/>
          </p:nvPr>
        </p:nvSpPr>
        <p:spPr>
          <a:xfrm>
            <a:off x="3276625" y="2931487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2" name="Shape 1172"/>
          <p:cNvSpPr txBox="1">
            <a:spLocks noGrp="1"/>
          </p:cNvSpPr>
          <p:nvPr>
            <p:ph type="body" idx="4"/>
          </p:nvPr>
        </p:nvSpPr>
        <p:spPr>
          <a:xfrm>
            <a:off x="467544" y="3795857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3" name="Shape 1173"/>
          <p:cNvSpPr txBox="1">
            <a:spLocks noGrp="1"/>
          </p:cNvSpPr>
          <p:nvPr>
            <p:ph type="body" idx="5"/>
          </p:nvPr>
        </p:nvSpPr>
        <p:spPr>
          <a:xfrm>
            <a:off x="3276625" y="3795583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4" name="Shape 117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5" name="Shape 1175"/>
          <p:cNvSpPr txBox="1">
            <a:spLocks noGrp="1"/>
          </p:cNvSpPr>
          <p:nvPr>
            <p:ph type="body" idx="6"/>
          </p:nvPr>
        </p:nvSpPr>
        <p:spPr>
          <a:xfrm>
            <a:off x="468313" y="1624807"/>
            <a:ext cx="3886500" cy="116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6" name="Shape 1176"/>
          <p:cNvSpPr txBox="1">
            <a:spLocks noGrp="1"/>
          </p:cNvSpPr>
          <p:nvPr>
            <p:ph type="body" idx="7"/>
          </p:nvPr>
        </p:nvSpPr>
        <p:spPr>
          <a:xfrm>
            <a:off x="467482" y="1192659"/>
            <a:ext cx="38886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2_Custom Layout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9" name="Shape 117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468312" y="771525"/>
            <a:ext cx="82311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1" name="Shape 118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4" name="Shape 118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Shape 118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6" name="Shape 1186"/>
          <p:cNvSpPr>
            <a:spLocks noGrp="1"/>
          </p:cNvSpPr>
          <p:nvPr>
            <p:ph type="pic" idx="2"/>
          </p:nvPr>
        </p:nvSpPr>
        <p:spPr>
          <a:xfrm>
            <a:off x="942940" y="2931790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7" name="Shape 1187"/>
          <p:cNvSpPr>
            <a:spLocks noGrp="1"/>
          </p:cNvSpPr>
          <p:nvPr>
            <p:ph type="pic" idx="3"/>
          </p:nvPr>
        </p:nvSpPr>
        <p:spPr>
          <a:xfrm>
            <a:off x="3607236" y="2931790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8" name="Shape 1188"/>
          <p:cNvSpPr>
            <a:spLocks noGrp="1"/>
          </p:cNvSpPr>
          <p:nvPr>
            <p:ph type="pic" idx="4"/>
          </p:nvPr>
        </p:nvSpPr>
        <p:spPr>
          <a:xfrm>
            <a:off x="6271532" y="2931790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9" name="Shape 118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0" name="Shape 1190"/>
          <p:cNvSpPr txBox="1">
            <a:spLocks noGrp="1"/>
          </p:cNvSpPr>
          <p:nvPr>
            <p:ph type="body" idx="5"/>
          </p:nvPr>
        </p:nvSpPr>
        <p:spPr>
          <a:xfrm>
            <a:off x="467860" y="4035745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1" name="Shape 1191"/>
          <p:cNvSpPr txBox="1">
            <a:spLocks noGrp="1"/>
          </p:cNvSpPr>
          <p:nvPr>
            <p:ph type="body" idx="6"/>
          </p:nvPr>
        </p:nvSpPr>
        <p:spPr>
          <a:xfrm>
            <a:off x="467544" y="4299942"/>
            <a:ext cx="20160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2" name="Shape 1192"/>
          <p:cNvSpPr txBox="1">
            <a:spLocks noGrp="1"/>
          </p:cNvSpPr>
          <p:nvPr>
            <p:ph type="body" idx="7"/>
          </p:nvPr>
        </p:nvSpPr>
        <p:spPr>
          <a:xfrm>
            <a:off x="3166237" y="4035745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3" name="Shape 1193"/>
          <p:cNvSpPr txBox="1">
            <a:spLocks noGrp="1"/>
          </p:cNvSpPr>
          <p:nvPr>
            <p:ph type="body" idx="8"/>
          </p:nvPr>
        </p:nvSpPr>
        <p:spPr>
          <a:xfrm>
            <a:off x="3165921" y="4299942"/>
            <a:ext cx="20160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4" name="Shape 1194"/>
          <p:cNvSpPr txBox="1">
            <a:spLocks noGrp="1"/>
          </p:cNvSpPr>
          <p:nvPr>
            <p:ph type="body" idx="9"/>
          </p:nvPr>
        </p:nvSpPr>
        <p:spPr>
          <a:xfrm>
            <a:off x="5837720" y="4035745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5" name="Shape 1195"/>
          <p:cNvSpPr txBox="1">
            <a:spLocks noGrp="1"/>
          </p:cNvSpPr>
          <p:nvPr>
            <p:ph type="body" idx="13"/>
          </p:nvPr>
        </p:nvSpPr>
        <p:spPr>
          <a:xfrm>
            <a:off x="5837404" y="4299942"/>
            <a:ext cx="20160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6" name="Shape 1196"/>
          <p:cNvSpPr txBox="1">
            <a:spLocks noGrp="1"/>
          </p:cNvSpPr>
          <p:nvPr>
            <p:ph type="body" idx="14"/>
          </p:nvPr>
        </p:nvSpPr>
        <p:spPr>
          <a:xfrm>
            <a:off x="468312" y="1203325"/>
            <a:ext cx="82074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7" name="Shape 1197"/>
          <p:cNvSpPr txBox="1">
            <a:spLocks noGrp="1"/>
          </p:cNvSpPr>
          <p:nvPr>
            <p:ph type="body" idx="15"/>
          </p:nvPr>
        </p:nvSpPr>
        <p:spPr>
          <a:xfrm>
            <a:off x="468313" y="2715766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8" name="Shape 1198"/>
          <p:cNvSpPr txBox="1">
            <a:spLocks noGrp="1"/>
          </p:cNvSpPr>
          <p:nvPr>
            <p:ph type="body" idx="16"/>
          </p:nvPr>
        </p:nvSpPr>
        <p:spPr>
          <a:xfrm>
            <a:off x="3139795" y="2715766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17"/>
          </p:nvPr>
        </p:nvSpPr>
        <p:spPr>
          <a:xfrm>
            <a:off x="5802312" y="2715766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and Content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468312" y="1419622"/>
            <a:ext cx="37437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3" name="Shape 1203"/>
          <p:cNvSpPr>
            <a:spLocks noGrp="1"/>
          </p:cNvSpPr>
          <p:nvPr>
            <p:ph type="pic" idx="2"/>
          </p:nvPr>
        </p:nvSpPr>
        <p:spPr>
          <a:xfrm>
            <a:off x="4492143" y="1419622"/>
            <a:ext cx="4183500" cy="2880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4" name="Shape 12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5" name="Shape 1205"/>
          <p:cNvSpPr txBox="1">
            <a:spLocks noGrp="1"/>
          </p:cNvSpPr>
          <p:nvPr>
            <p:ph type="body" idx="3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6" name="Shape 120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7" name="Shape 1207"/>
          <p:cNvSpPr txBox="1">
            <a:spLocks noGrp="1"/>
          </p:cNvSpPr>
          <p:nvPr>
            <p:ph type="body" idx="4"/>
          </p:nvPr>
        </p:nvSpPr>
        <p:spPr>
          <a:xfrm>
            <a:off x="1043608" y="2427735"/>
            <a:ext cx="3173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8" name="Shape 1208"/>
          <p:cNvSpPr txBox="1">
            <a:spLocks noGrp="1"/>
          </p:cNvSpPr>
          <p:nvPr>
            <p:ph type="body" idx="5"/>
          </p:nvPr>
        </p:nvSpPr>
        <p:spPr>
          <a:xfrm>
            <a:off x="1043608" y="3075806"/>
            <a:ext cx="3173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9" name="Shape 1209"/>
          <p:cNvSpPr txBox="1">
            <a:spLocks noGrp="1"/>
          </p:cNvSpPr>
          <p:nvPr>
            <p:ph type="body" idx="6"/>
          </p:nvPr>
        </p:nvSpPr>
        <p:spPr>
          <a:xfrm>
            <a:off x="1043608" y="3723878"/>
            <a:ext cx="3173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2" name="Shape 121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Shape 121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4" name="Shape 1214"/>
          <p:cNvSpPr txBox="1">
            <a:spLocks noGrp="1"/>
          </p:cNvSpPr>
          <p:nvPr>
            <p:ph type="body" idx="2"/>
          </p:nvPr>
        </p:nvSpPr>
        <p:spPr>
          <a:xfrm>
            <a:off x="468313" y="1203598"/>
            <a:ext cx="23034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5" name="Shape 1215"/>
          <p:cNvSpPr txBox="1">
            <a:spLocks noGrp="1"/>
          </p:cNvSpPr>
          <p:nvPr>
            <p:ph type="body" idx="3"/>
          </p:nvPr>
        </p:nvSpPr>
        <p:spPr>
          <a:xfrm>
            <a:off x="468313" y="1707654"/>
            <a:ext cx="23034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6" name="Shape 1216"/>
          <p:cNvSpPr txBox="1">
            <a:spLocks noGrp="1"/>
          </p:cNvSpPr>
          <p:nvPr>
            <p:ph type="body" idx="4"/>
          </p:nvPr>
        </p:nvSpPr>
        <p:spPr>
          <a:xfrm>
            <a:off x="5436097" y="1203598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7" name="Shape 1217"/>
          <p:cNvSpPr txBox="1">
            <a:spLocks noGrp="1"/>
          </p:cNvSpPr>
          <p:nvPr>
            <p:ph type="body" idx="5"/>
          </p:nvPr>
        </p:nvSpPr>
        <p:spPr>
          <a:xfrm>
            <a:off x="5436097" y="1550561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8" name="Shape 1218"/>
          <p:cNvSpPr txBox="1">
            <a:spLocks noGrp="1"/>
          </p:cNvSpPr>
          <p:nvPr>
            <p:ph type="body" idx="6"/>
          </p:nvPr>
        </p:nvSpPr>
        <p:spPr>
          <a:xfrm>
            <a:off x="6444208" y="357986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9" name="Shape 1219"/>
          <p:cNvSpPr txBox="1">
            <a:spLocks noGrp="1"/>
          </p:cNvSpPr>
          <p:nvPr>
            <p:ph type="body" idx="7"/>
          </p:nvPr>
        </p:nvSpPr>
        <p:spPr>
          <a:xfrm>
            <a:off x="6444208" y="392682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0" name="Shape 1220"/>
          <p:cNvSpPr txBox="1">
            <a:spLocks noGrp="1"/>
          </p:cNvSpPr>
          <p:nvPr>
            <p:ph type="body" idx="8"/>
          </p:nvPr>
        </p:nvSpPr>
        <p:spPr>
          <a:xfrm>
            <a:off x="755576" y="357986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1" name="Shape 1221"/>
          <p:cNvSpPr txBox="1">
            <a:spLocks noGrp="1"/>
          </p:cNvSpPr>
          <p:nvPr>
            <p:ph type="body" idx="9"/>
          </p:nvPr>
        </p:nvSpPr>
        <p:spPr>
          <a:xfrm>
            <a:off x="755576" y="392682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2" name="Shape 122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5" name="Shape 122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Shape 1226"/>
          <p:cNvSpPr txBox="1">
            <a:spLocks noGrp="1"/>
          </p:cNvSpPr>
          <p:nvPr>
            <p:ph type="body" idx="1"/>
          </p:nvPr>
        </p:nvSpPr>
        <p:spPr>
          <a:xfrm>
            <a:off x="4788024" y="1707655"/>
            <a:ext cx="38877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Shape 1227"/>
          <p:cNvSpPr txBox="1">
            <a:spLocks noGrp="1"/>
          </p:cNvSpPr>
          <p:nvPr>
            <p:ph type="body" idx="2"/>
          </p:nvPr>
        </p:nvSpPr>
        <p:spPr>
          <a:xfrm>
            <a:off x="4788114" y="1203325"/>
            <a:ext cx="3887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Shape 1228"/>
          <p:cNvSpPr txBox="1">
            <a:spLocks noGrp="1"/>
          </p:cNvSpPr>
          <p:nvPr>
            <p:ph type="body" idx="3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Shape 1229"/>
          <p:cNvSpPr txBox="1">
            <a:spLocks noGrp="1"/>
          </p:cNvSpPr>
          <p:nvPr>
            <p:ph type="body" idx="4"/>
          </p:nvPr>
        </p:nvSpPr>
        <p:spPr>
          <a:xfrm>
            <a:off x="4787900" y="3292202"/>
            <a:ext cx="3887700" cy="64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0" name="Shape 1230"/>
          <p:cNvSpPr txBox="1">
            <a:spLocks noGrp="1"/>
          </p:cNvSpPr>
          <p:nvPr>
            <p:ph type="body" idx="5"/>
          </p:nvPr>
        </p:nvSpPr>
        <p:spPr>
          <a:xfrm>
            <a:off x="4787900" y="3999869"/>
            <a:ext cx="3887700" cy="8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1" name="Shape 123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Shape 12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4" name="Shape 123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5292080" y="2355726"/>
            <a:ext cx="3383700" cy="18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6" name="Shape 1236"/>
          <p:cNvSpPr txBox="1">
            <a:spLocks noGrp="1"/>
          </p:cNvSpPr>
          <p:nvPr>
            <p:ph type="body" idx="2"/>
          </p:nvPr>
        </p:nvSpPr>
        <p:spPr>
          <a:xfrm>
            <a:off x="5292157" y="1851396"/>
            <a:ext cx="3383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7" name="Shape 1237"/>
          <p:cNvSpPr txBox="1">
            <a:spLocks noGrp="1"/>
          </p:cNvSpPr>
          <p:nvPr>
            <p:ph type="body" idx="3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8" name="Shape 123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Custom Layout"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1" name="Shape 124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Shape 12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43" name="Shape 1243"/>
          <p:cNvSpPr txBox="1">
            <a:spLocks noGrp="1"/>
          </p:cNvSpPr>
          <p:nvPr>
            <p:ph type="body" idx="2"/>
          </p:nvPr>
        </p:nvSpPr>
        <p:spPr>
          <a:xfrm>
            <a:off x="5508625" y="1203325"/>
            <a:ext cx="3167100" cy="338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4" name="Shape 124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47" name="Shape 12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48" name="Shape 12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20762" y="1225367"/>
            <a:ext cx="1722300" cy="18285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3"/>
          </p:nvPr>
        </p:nvSpPr>
        <p:spPr>
          <a:xfrm>
            <a:off x="1787422" y="1215195"/>
            <a:ext cx="1968900" cy="9846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4"/>
          </p:nvPr>
        </p:nvSpPr>
        <p:spPr>
          <a:xfrm>
            <a:off x="3795977" y="1222824"/>
            <a:ext cx="1332600" cy="16176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idx="5"/>
          </p:nvPr>
        </p:nvSpPr>
        <p:spPr>
          <a:xfrm>
            <a:off x="20761" y="3100146"/>
            <a:ext cx="1722300" cy="2019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6"/>
          </p:nvPr>
        </p:nvSpPr>
        <p:spPr>
          <a:xfrm>
            <a:off x="1787422" y="2257200"/>
            <a:ext cx="1968900" cy="1296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7"/>
          </p:nvPr>
        </p:nvSpPr>
        <p:spPr>
          <a:xfrm>
            <a:off x="1787422" y="3598268"/>
            <a:ext cx="1968900" cy="15267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8"/>
          </p:nvPr>
        </p:nvSpPr>
        <p:spPr>
          <a:xfrm>
            <a:off x="3795977" y="2891967"/>
            <a:ext cx="1332600" cy="22248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9"/>
          </p:nvPr>
        </p:nvSpPr>
        <p:spPr>
          <a:xfrm>
            <a:off x="5508104" y="1707655"/>
            <a:ext cx="3168300" cy="86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3"/>
          </p:nvPr>
        </p:nvSpPr>
        <p:spPr>
          <a:xfrm>
            <a:off x="5508187" y="1203325"/>
            <a:ext cx="31683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4"/>
          </p:nvPr>
        </p:nvSpPr>
        <p:spPr>
          <a:xfrm>
            <a:off x="5508104" y="3939902"/>
            <a:ext cx="3168300" cy="8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5"/>
          </p:nvPr>
        </p:nvSpPr>
        <p:spPr>
          <a:xfrm>
            <a:off x="7956376" y="2679780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6"/>
          </p:nvPr>
        </p:nvSpPr>
        <p:spPr>
          <a:xfrm>
            <a:off x="7956376" y="2968215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7"/>
          </p:nvPr>
        </p:nvSpPr>
        <p:spPr>
          <a:xfrm>
            <a:off x="7956376" y="3250513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8"/>
          </p:nvPr>
        </p:nvSpPr>
        <p:spPr>
          <a:xfrm>
            <a:off x="7956376" y="3545085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302769" y="1268760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3"/>
          </p:nvPr>
        </p:nvSpPr>
        <p:spPr>
          <a:xfrm>
            <a:off x="683568" y="2283718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4"/>
          </p:nvPr>
        </p:nvSpPr>
        <p:spPr>
          <a:xfrm>
            <a:off x="3302769" y="2283718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5"/>
          </p:nvPr>
        </p:nvSpPr>
        <p:spPr>
          <a:xfrm>
            <a:off x="5967065" y="2283718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6"/>
          </p:nvPr>
        </p:nvSpPr>
        <p:spPr>
          <a:xfrm>
            <a:off x="899592" y="3219822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7"/>
          </p:nvPr>
        </p:nvSpPr>
        <p:spPr>
          <a:xfrm>
            <a:off x="3518793" y="3219822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8"/>
          </p:nvPr>
        </p:nvSpPr>
        <p:spPr>
          <a:xfrm>
            <a:off x="6183089" y="3219822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9"/>
          </p:nvPr>
        </p:nvSpPr>
        <p:spPr>
          <a:xfrm>
            <a:off x="3518793" y="4155926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13"/>
          </p:nvPr>
        </p:nvSpPr>
        <p:spPr>
          <a:xfrm>
            <a:off x="6183089" y="4155926"/>
            <a:ext cx="765300" cy="76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131840" y="1203598"/>
            <a:ext cx="1320900" cy="13182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idx="3"/>
          </p:nvPr>
        </p:nvSpPr>
        <p:spPr>
          <a:xfrm>
            <a:off x="467544" y="2859782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pic" idx="4"/>
          </p:nvPr>
        </p:nvSpPr>
        <p:spPr>
          <a:xfrm>
            <a:off x="3274268" y="2859782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idx="5"/>
          </p:nvPr>
        </p:nvSpPr>
        <p:spPr>
          <a:xfrm>
            <a:off x="6084168" y="2859782"/>
            <a:ext cx="1036200" cy="1034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algn="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pic" idx="2"/>
          </p:nvPr>
        </p:nvSpPr>
        <p:spPr>
          <a:xfrm>
            <a:off x="1187103" y="12756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1044023" y="24277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pic" idx="4"/>
          </p:nvPr>
        </p:nvSpPr>
        <p:spPr>
          <a:xfrm>
            <a:off x="3707160" y="12756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5"/>
          </p:nvPr>
        </p:nvSpPr>
        <p:spPr>
          <a:xfrm>
            <a:off x="3564080" y="24277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6"/>
          </p:nvPr>
        </p:nvSpPr>
        <p:spPr>
          <a:xfrm>
            <a:off x="6232838" y="12756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7"/>
          </p:nvPr>
        </p:nvSpPr>
        <p:spPr>
          <a:xfrm>
            <a:off x="6089758" y="24277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idx="8"/>
          </p:nvPr>
        </p:nvSpPr>
        <p:spPr>
          <a:xfrm>
            <a:off x="1187103" y="30758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9"/>
          </p:nvPr>
        </p:nvSpPr>
        <p:spPr>
          <a:xfrm>
            <a:off x="1044023" y="42279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pic" idx="13"/>
          </p:nvPr>
        </p:nvSpPr>
        <p:spPr>
          <a:xfrm>
            <a:off x="3707160" y="30758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4"/>
          </p:nvPr>
        </p:nvSpPr>
        <p:spPr>
          <a:xfrm>
            <a:off x="3564080" y="42279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pic" idx="15"/>
          </p:nvPr>
        </p:nvSpPr>
        <p:spPr>
          <a:xfrm>
            <a:off x="6232838" y="3075806"/>
            <a:ext cx="1728900" cy="1152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6"/>
          </p:nvPr>
        </p:nvSpPr>
        <p:spPr>
          <a:xfrm>
            <a:off x="6089758" y="4227934"/>
            <a:ext cx="2015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7"/>
          </p:nvPr>
        </p:nvSpPr>
        <p:spPr>
          <a:xfrm>
            <a:off x="1043707" y="27157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8"/>
          </p:nvPr>
        </p:nvSpPr>
        <p:spPr>
          <a:xfrm>
            <a:off x="3581094" y="27157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9"/>
          </p:nvPr>
        </p:nvSpPr>
        <p:spPr>
          <a:xfrm>
            <a:off x="6084168" y="27157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0"/>
          </p:nvPr>
        </p:nvSpPr>
        <p:spPr>
          <a:xfrm>
            <a:off x="1043707" y="45159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1"/>
          </p:nvPr>
        </p:nvSpPr>
        <p:spPr>
          <a:xfrm>
            <a:off x="3581094" y="45159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2"/>
          </p:nvPr>
        </p:nvSpPr>
        <p:spPr>
          <a:xfrm>
            <a:off x="6084168" y="4515966"/>
            <a:ext cx="20160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2"/>
          </p:nvPr>
        </p:nvSpPr>
        <p:spPr>
          <a:xfrm>
            <a:off x="826816" y="1205687"/>
            <a:ext cx="2160900" cy="19437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3"/>
          </p:nvPr>
        </p:nvSpPr>
        <p:spPr>
          <a:xfrm>
            <a:off x="826813" y="3867894"/>
            <a:ext cx="2160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4"/>
          </p:nvPr>
        </p:nvSpPr>
        <p:spPr>
          <a:xfrm>
            <a:off x="826952" y="3219822"/>
            <a:ext cx="2160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5"/>
          </p:nvPr>
        </p:nvSpPr>
        <p:spPr>
          <a:xfrm>
            <a:off x="3491112" y="1205687"/>
            <a:ext cx="2160900" cy="19437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6"/>
          </p:nvPr>
        </p:nvSpPr>
        <p:spPr>
          <a:xfrm>
            <a:off x="3491109" y="3867894"/>
            <a:ext cx="2160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7"/>
          </p:nvPr>
        </p:nvSpPr>
        <p:spPr>
          <a:xfrm>
            <a:off x="3491248" y="3219822"/>
            <a:ext cx="2160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8"/>
          </p:nvPr>
        </p:nvSpPr>
        <p:spPr>
          <a:xfrm>
            <a:off x="6156179" y="1205687"/>
            <a:ext cx="2160900" cy="19437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9"/>
          </p:nvPr>
        </p:nvSpPr>
        <p:spPr>
          <a:xfrm>
            <a:off x="6156176" y="3867894"/>
            <a:ext cx="2160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3"/>
          </p:nvPr>
        </p:nvSpPr>
        <p:spPr>
          <a:xfrm>
            <a:off x="6156315" y="3219822"/>
            <a:ext cx="2160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4"/>
          </p:nvPr>
        </p:nvSpPr>
        <p:spPr>
          <a:xfrm>
            <a:off x="827584" y="3579862"/>
            <a:ext cx="2160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5"/>
          </p:nvPr>
        </p:nvSpPr>
        <p:spPr>
          <a:xfrm>
            <a:off x="3478576" y="3579862"/>
            <a:ext cx="2160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6"/>
          </p:nvPr>
        </p:nvSpPr>
        <p:spPr>
          <a:xfrm>
            <a:off x="6152619" y="3579862"/>
            <a:ext cx="2160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pic" idx="2"/>
          </p:nvPr>
        </p:nvSpPr>
        <p:spPr>
          <a:xfrm>
            <a:off x="735949" y="1347614"/>
            <a:ext cx="1624200" cy="1461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611560" y="3768416"/>
            <a:ext cx="1872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611646" y="3120344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612281" y="3480384"/>
            <a:ext cx="1872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pic" idx="6"/>
          </p:nvPr>
        </p:nvSpPr>
        <p:spPr>
          <a:xfrm>
            <a:off x="2751298" y="1347614"/>
            <a:ext cx="1624200" cy="1461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2626909" y="3768416"/>
            <a:ext cx="1872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2626995" y="3120344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2627630" y="3480384"/>
            <a:ext cx="1872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4767522" y="1347614"/>
            <a:ext cx="1624200" cy="1461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4643133" y="3768416"/>
            <a:ext cx="1872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4643219" y="3120344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4643854" y="3480384"/>
            <a:ext cx="1872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pic" idx="17"/>
          </p:nvPr>
        </p:nvSpPr>
        <p:spPr>
          <a:xfrm>
            <a:off x="6783746" y="1347614"/>
            <a:ext cx="1624200" cy="14610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6659357" y="3768416"/>
            <a:ext cx="18729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6659443" y="3120344"/>
            <a:ext cx="18723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6660078" y="3480384"/>
            <a:ext cx="18723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755576" y="1666858"/>
            <a:ext cx="2613000" cy="26739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3708672" y="1995686"/>
            <a:ext cx="44637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3692106" y="1491630"/>
            <a:ext cx="44646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5"/>
          </p:nvPr>
        </p:nvSpPr>
        <p:spPr>
          <a:xfrm>
            <a:off x="3692106" y="3075806"/>
            <a:ext cx="1440300" cy="14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5187773" y="3075806"/>
            <a:ext cx="1440300" cy="14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6716441" y="3075806"/>
            <a:ext cx="1440300" cy="14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pic" idx="2"/>
          </p:nvPr>
        </p:nvSpPr>
        <p:spPr>
          <a:xfrm>
            <a:off x="548548" y="1455016"/>
            <a:ext cx="3159300" cy="30975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4067944" y="2139702"/>
            <a:ext cx="41046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4"/>
          </p:nvPr>
        </p:nvSpPr>
        <p:spPr>
          <a:xfrm>
            <a:off x="4705899" y="1491630"/>
            <a:ext cx="34509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713016" y="1058863"/>
            <a:ext cx="31794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724127" y="2787774"/>
            <a:ext cx="31674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451162" y="1203326"/>
            <a:ext cx="48408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3"/>
          </p:nvPr>
        </p:nvSpPr>
        <p:spPr>
          <a:xfrm>
            <a:off x="5652120" y="1203326"/>
            <a:ext cx="29997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471272" y="1491358"/>
            <a:ext cx="1852200" cy="15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2575886" y="1491358"/>
            <a:ext cx="1852200" cy="15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4"/>
          </p:nvPr>
        </p:nvSpPr>
        <p:spPr>
          <a:xfrm>
            <a:off x="4664118" y="1491358"/>
            <a:ext cx="1852200" cy="15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5"/>
          </p:nvPr>
        </p:nvSpPr>
        <p:spPr>
          <a:xfrm>
            <a:off x="6752350" y="1491358"/>
            <a:ext cx="1852200" cy="15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6"/>
          </p:nvPr>
        </p:nvSpPr>
        <p:spPr>
          <a:xfrm>
            <a:off x="468313" y="3147814"/>
            <a:ext cx="1871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7"/>
          </p:nvPr>
        </p:nvSpPr>
        <p:spPr>
          <a:xfrm>
            <a:off x="454383" y="3867894"/>
            <a:ext cx="18855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8"/>
          </p:nvPr>
        </p:nvSpPr>
        <p:spPr>
          <a:xfrm>
            <a:off x="454383" y="3579863"/>
            <a:ext cx="18855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9"/>
          </p:nvPr>
        </p:nvSpPr>
        <p:spPr>
          <a:xfrm>
            <a:off x="2552294" y="3147814"/>
            <a:ext cx="1871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3"/>
          </p:nvPr>
        </p:nvSpPr>
        <p:spPr>
          <a:xfrm>
            <a:off x="2538364" y="3867894"/>
            <a:ext cx="18855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4"/>
          </p:nvPr>
        </p:nvSpPr>
        <p:spPr>
          <a:xfrm>
            <a:off x="2538364" y="3579863"/>
            <a:ext cx="18855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5"/>
          </p:nvPr>
        </p:nvSpPr>
        <p:spPr>
          <a:xfrm>
            <a:off x="4668173" y="3147814"/>
            <a:ext cx="1871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6"/>
          </p:nvPr>
        </p:nvSpPr>
        <p:spPr>
          <a:xfrm>
            <a:off x="4654243" y="3867894"/>
            <a:ext cx="18855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7"/>
          </p:nvPr>
        </p:nvSpPr>
        <p:spPr>
          <a:xfrm>
            <a:off x="4654243" y="3579863"/>
            <a:ext cx="18855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8"/>
          </p:nvPr>
        </p:nvSpPr>
        <p:spPr>
          <a:xfrm>
            <a:off x="6741522" y="3147814"/>
            <a:ext cx="18717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9"/>
          </p:nvPr>
        </p:nvSpPr>
        <p:spPr>
          <a:xfrm>
            <a:off x="6727592" y="3867894"/>
            <a:ext cx="18855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20"/>
          </p:nvPr>
        </p:nvSpPr>
        <p:spPr>
          <a:xfrm>
            <a:off x="6727592" y="3579863"/>
            <a:ext cx="18855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2"/>
          </p:nvPr>
        </p:nvSpPr>
        <p:spPr>
          <a:xfrm>
            <a:off x="468313" y="1203598"/>
            <a:ext cx="3239700" cy="25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3"/>
          </p:nvPr>
        </p:nvSpPr>
        <p:spPr>
          <a:xfrm>
            <a:off x="3924696" y="1203599"/>
            <a:ext cx="2303400" cy="25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4"/>
          </p:nvPr>
        </p:nvSpPr>
        <p:spPr>
          <a:xfrm>
            <a:off x="6372200" y="1203599"/>
            <a:ext cx="2303400" cy="25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5"/>
          </p:nvPr>
        </p:nvSpPr>
        <p:spPr>
          <a:xfrm>
            <a:off x="468313" y="4083918"/>
            <a:ext cx="8207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468313" y="1203598"/>
            <a:ext cx="82074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3"/>
          </p:nvPr>
        </p:nvSpPr>
        <p:spPr>
          <a:xfrm>
            <a:off x="468313" y="4227934"/>
            <a:ext cx="8207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68313" y="1203325"/>
            <a:ext cx="8207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2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Custom Layou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68313" y="1347614"/>
            <a:ext cx="2590800" cy="24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3"/>
          </p:nvPr>
        </p:nvSpPr>
        <p:spPr>
          <a:xfrm>
            <a:off x="3276625" y="1347615"/>
            <a:ext cx="2590800" cy="30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4"/>
          </p:nvPr>
        </p:nvSpPr>
        <p:spPr>
          <a:xfrm>
            <a:off x="6084937" y="1347614"/>
            <a:ext cx="2590800" cy="30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5"/>
          </p:nvPr>
        </p:nvSpPr>
        <p:spPr>
          <a:xfrm>
            <a:off x="468314" y="3867894"/>
            <a:ext cx="2591400" cy="57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Custom Layou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2"/>
          </p:nvPr>
        </p:nvSpPr>
        <p:spPr>
          <a:xfrm>
            <a:off x="468313" y="1203597"/>
            <a:ext cx="3743700" cy="34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3"/>
          </p:nvPr>
        </p:nvSpPr>
        <p:spPr>
          <a:xfrm>
            <a:off x="6156176" y="1203325"/>
            <a:ext cx="2519400" cy="7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4"/>
          </p:nvPr>
        </p:nvSpPr>
        <p:spPr>
          <a:xfrm>
            <a:off x="4572000" y="1275333"/>
            <a:ext cx="15843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5"/>
          </p:nvPr>
        </p:nvSpPr>
        <p:spPr>
          <a:xfrm>
            <a:off x="6156176" y="2139429"/>
            <a:ext cx="2519400" cy="7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6"/>
          </p:nvPr>
        </p:nvSpPr>
        <p:spPr>
          <a:xfrm>
            <a:off x="4572000" y="2211437"/>
            <a:ext cx="15843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7"/>
          </p:nvPr>
        </p:nvSpPr>
        <p:spPr>
          <a:xfrm>
            <a:off x="6156176" y="3075533"/>
            <a:ext cx="2519400" cy="7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8"/>
          </p:nvPr>
        </p:nvSpPr>
        <p:spPr>
          <a:xfrm>
            <a:off x="4572000" y="3147541"/>
            <a:ext cx="15843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9"/>
          </p:nvPr>
        </p:nvSpPr>
        <p:spPr>
          <a:xfrm>
            <a:off x="6156176" y="4011637"/>
            <a:ext cx="2519400" cy="7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3"/>
          </p:nvPr>
        </p:nvSpPr>
        <p:spPr>
          <a:xfrm>
            <a:off x="4572000" y="4083645"/>
            <a:ext cx="15843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Custom Layou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3779912" y="1200151"/>
            <a:ext cx="4608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3"/>
          </p:nvPr>
        </p:nvSpPr>
        <p:spPr>
          <a:xfrm>
            <a:off x="1763688" y="1203325"/>
            <a:ext cx="18723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4"/>
          </p:nvPr>
        </p:nvSpPr>
        <p:spPr>
          <a:xfrm>
            <a:off x="1763688" y="2070497"/>
            <a:ext cx="18723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5"/>
          </p:nvPr>
        </p:nvSpPr>
        <p:spPr>
          <a:xfrm>
            <a:off x="1763688" y="2934593"/>
            <a:ext cx="18723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6"/>
          </p:nvPr>
        </p:nvSpPr>
        <p:spPr>
          <a:xfrm>
            <a:off x="1763688" y="3798689"/>
            <a:ext cx="18723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Custom Layou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471262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468313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4"/>
          </p:nvPr>
        </p:nvSpPr>
        <p:spPr>
          <a:xfrm>
            <a:off x="467544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5"/>
          </p:nvPr>
        </p:nvSpPr>
        <p:spPr>
          <a:xfrm>
            <a:off x="2127446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6"/>
          </p:nvPr>
        </p:nvSpPr>
        <p:spPr>
          <a:xfrm>
            <a:off x="2124497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7"/>
          </p:nvPr>
        </p:nvSpPr>
        <p:spPr>
          <a:xfrm>
            <a:off x="2123728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body" idx="8"/>
          </p:nvPr>
        </p:nvSpPr>
        <p:spPr>
          <a:xfrm>
            <a:off x="3783630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9"/>
          </p:nvPr>
        </p:nvSpPr>
        <p:spPr>
          <a:xfrm>
            <a:off x="3780681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3"/>
          </p:nvPr>
        </p:nvSpPr>
        <p:spPr>
          <a:xfrm>
            <a:off x="3779912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4"/>
          </p:nvPr>
        </p:nvSpPr>
        <p:spPr>
          <a:xfrm>
            <a:off x="5439814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5"/>
          </p:nvPr>
        </p:nvSpPr>
        <p:spPr>
          <a:xfrm>
            <a:off x="5436865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6"/>
          </p:nvPr>
        </p:nvSpPr>
        <p:spPr>
          <a:xfrm>
            <a:off x="5436096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7"/>
          </p:nvPr>
        </p:nvSpPr>
        <p:spPr>
          <a:xfrm>
            <a:off x="7095998" y="1203325"/>
            <a:ext cx="1579800" cy="20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8"/>
          </p:nvPr>
        </p:nvSpPr>
        <p:spPr>
          <a:xfrm>
            <a:off x="7093049" y="3291830"/>
            <a:ext cx="15825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9"/>
          </p:nvPr>
        </p:nvSpPr>
        <p:spPr>
          <a:xfrm>
            <a:off x="7092280" y="3939728"/>
            <a:ext cx="15831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Custom Layou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2"/>
          </p:nvPr>
        </p:nvSpPr>
        <p:spPr>
          <a:xfrm>
            <a:off x="467544" y="4300041"/>
            <a:ext cx="25923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3"/>
          </p:nvPr>
        </p:nvSpPr>
        <p:spPr>
          <a:xfrm>
            <a:off x="468313" y="1203598"/>
            <a:ext cx="2592300" cy="26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4"/>
          </p:nvPr>
        </p:nvSpPr>
        <p:spPr>
          <a:xfrm>
            <a:off x="3275856" y="1203598"/>
            <a:ext cx="2592300" cy="26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body" idx="5"/>
          </p:nvPr>
        </p:nvSpPr>
        <p:spPr>
          <a:xfrm>
            <a:off x="6083399" y="1203598"/>
            <a:ext cx="2592300" cy="26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body" idx="6"/>
          </p:nvPr>
        </p:nvSpPr>
        <p:spPr>
          <a:xfrm>
            <a:off x="3277419" y="4300041"/>
            <a:ext cx="25923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7"/>
          </p:nvPr>
        </p:nvSpPr>
        <p:spPr>
          <a:xfrm>
            <a:off x="6087294" y="4300041"/>
            <a:ext cx="25923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8"/>
          </p:nvPr>
        </p:nvSpPr>
        <p:spPr>
          <a:xfrm>
            <a:off x="467544" y="3867894"/>
            <a:ext cx="2593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9"/>
          </p:nvPr>
        </p:nvSpPr>
        <p:spPr>
          <a:xfrm>
            <a:off x="3274540" y="3867894"/>
            <a:ext cx="2593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13"/>
          </p:nvPr>
        </p:nvSpPr>
        <p:spPr>
          <a:xfrm>
            <a:off x="6092168" y="3867894"/>
            <a:ext cx="2593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pic" idx="2"/>
          </p:nvPr>
        </p:nvSpPr>
        <p:spPr>
          <a:xfrm>
            <a:off x="0" y="1203598"/>
            <a:ext cx="9144000" cy="18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3"/>
          </p:nvPr>
        </p:nvSpPr>
        <p:spPr>
          <a:xfrm>
            <a:off x="451162" y="3651870"/>
            <a:ext cx="8224500" cy="11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4"/>
          </p:nvPr>
        </p:nvSpPr>
        <p:spPr>
          <a:xfrm>
            <a:off x="451225" y="3219822"/>
            <a:ext cx="822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Custom Layou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8313" y="1450941"/>
            <a:ext cx="2590800" cy="28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3"/>
          </p:nvPr>
        </p:nvSpPr>
        <p:spPr>
          <a:xfrm>
            <a:off x="3276625" y="1203598"/>
            <a:ext cx="2590800" cy="33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4"/>
          </p:nvPr>
        </p:nvSpPr>
        <p:spPr>
          <a:xfrm>
            <a:off x="6084937" y="1450941"/>
            <a:ext cx="2590800" cy="28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Custom Layou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2268538" y="1203325"/>
            <a:ext cx="2016000" cy="5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2"/>
          </p:nvPr>
        </p:nvSpPr>
        <p:spPr>
          <a:xfrm>
            <a:off x="2268537" y="1771311"/>
            <a:ext cx="2016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3"/>
          </p:nvPr>
        </p:nvSpPr>
        <p:spPr>
          <a:xfrm>
            <a:off x="2268538" y="3083884"/>
            <a:ext cx="2016000" cy="5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4"/>
          </p:nvPr>
        </p:nvSpPr>
        <p:spPr>
          <a:xfrm>
            <a:off x="2268537" y="3651870"/>
            <a:ext cx="2016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5"/>
          </p:nvPr>
        </p:nvSpPr>
        <p:spPr>
          <a:xfrm>
            <a:off x="6633504" y="1203325"/>
            <a:ext cx="2016000" cy="5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6"/>
          </p:nvPr>
        </p:nvSpPr>
        <p:spPr>
          <a:xfrm>
            <a:off x="6633503" y="1771311"/>
            <a:ext cx="2016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7"/>
          </p:nvPr>
        </p:nvSpPr>
        <p:spPr>
          <a:xfrm>
            <a:off x="6633504" y="3083884"/>
            <a:ext cx="2016000" cy="5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8"/>
          </p:nvPr>
        </p:nvSpPr>
        <p:spPr>
          <a:xfrm>
            <a:off x="6633503" y="3651870"/>
            <a:ext cx="2016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9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body" idx="2"/>
          </p:nvPr>
        </p:nvSpPr>
        <p:spPr>
          <a:xfrm>
            <a:off x="458222" y="1203325"/>
            <a:ext cx="82176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3"/>
          </p:nvPr>
        </p:nvSpPr>
        <p:spPr>
          <a:xfrm>
            <a:off x="6516934" y="3507854"/>
            <a:ext cx="20154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body" idx="4"/>
          </p:nvPr>
        </p:nvSpPr>
        <p:spPr>
          <a:xfrm>
            <a:off x="6516934" y="3791637"/>
            <a:ext cx="2015400" cy="7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5"/>
          </p:nvPr>
        </p:nvSpPr>
        <p:spPr>
          <a:xfrm>
            <a:off x="4067944" y="3507854"/>
            <a:ext cx="20154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6"/>
          </p:nvPr>
        </p:nvSpPr>
        <p:spPr>
          <a:xfrm>
            <a:off x="4067944" y="3791637"/>
            <a:ext cx="2015400" cy="7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7"/>
          </p:nvPr>
        </p:nvSpPr>
        <p:spPr>
          <a:xfrm>
            <a:off x="5333810" y="2296986"/>
            <a:ext cx="1023000" cy="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8"/>
          </p:nvPr>
        </p:nvSpPr>
        <p:spPr>
          <a:xfrm>
            <a:off x="7797435" y="2296986"/>
            <a:ext cx="1023000" cy="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Custom Layou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2"/>
          </p:nvPr>
        </p:nvSpPr>
        <p:spPr>
          <a:xfrm>
            <a:off x="6353982" y="1340641"/>
            <a:ext cx="23217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3"/>
          </p:nvPr>
        </p:nvSpPr>
        <p:spPr>
          <a:xfrm>
            <a:off x="6353982" y="1687604"/>
            <a:ext cx="23217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4"/>
          </p:nvPr>
        </p:nvSpPr>
        <p:spPr>
          <a:xfrm>
            <a:off x="6444209" y="3373997"/>
            <a:ext cx="2160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5"/>
          </p:nvPr>
        </p:nvSpPr>
        <p:spPr>
          <a:xfrm>
            <a:off x="6444209" y="3720960"/>
            <a:ext cx="2160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6"/>
          </p:nvPr>
        </p:nvSpPr>
        <p:spPr>
          <a:xfrm>
            <a:off x="467545" y="249974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7"/>
          </p:nvPr>
        </p:nvSpPr>
        <p:spPr>
          <a:xfrm>
            <a:off x="467545" y="2846705"/>
            <a:ext cx="1944300" cy="13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Custom Layou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body" idx="2"/>
          </p:nvPr>
        </p:nvSpPr>
        <p:spPr>
          <a:xfrm>
            <a:off x="1026212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3"/>
          </p:nvPr>
        </p:nvSpPr>
        <p:spPr>
          <a:xfrm>
            <a:off x="1026212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4"/>
          </p:nvPr>
        </p:nvSpPr>
        <p:spPr>
          <a:xfrm>
            <a:off x="826813" y="2859782"/>
            <a:ext cx="21609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5"/>
          </p:nvPr>
        </p:nvSpPr>
        <p:spPr>
          <a:xfrm>
            <a:off x="3491109" y="2859782"/>
            <a:ext cx="21609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body" idx="6"/>
          </p:nvPr>
        </p:nvSpPr>
        <p:spPr>
          <a:xfrm>
            <a:off x="6156176" y="2859782"/>
            <a:ext cx="21609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7"/>
          </p:nvPr>
        </p:nvSpPr>
        <p:spPr>
          <a:xfrm>
            <a:off x="2277596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8"/>
          </p:nvPr>
        </p:nvSpPr>
        <p:spPr>
          <a:xfrm>
            <a:off x="2277596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9"/>
          </p:nvPr>
        </p:nvSpPr>
        <p:spPr>
          <a:xfrm>
            <a:off x="3751482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13"/>
          </p:nvPr>
        </p:nvSpPr>
        <p:spPr>
          <a:xfrm>
            <a:off x="3751482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14"/>
          </p:nvPr>
        </p:nvSpPr>
        <p:spPr>
          <a:xfrm>
            <a:off x="5002866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15"/>
          </p:nvPr>
        </p:nvSpPr>
        <p:spPr>
          <a:xfrm>
            <a:off x="5002866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16"/>
          </p:nvPr>
        </p:nvSpPr>
        <p:spPr>
          <a:xfrm>
            <a:off x="6458823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17"/>
          </p:nvPr>
        </p:nvSpPr>
        <p:spPr>
          <a:xfrm>
            <a:off x="6458823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18"/>
          </p:nvPr>
        </p:nvSpPr>
        <p:spPr>
          <a:xfrm>
            <a:off x="7710207" y="3723878"/>
            <a:ext cx="741600" cy="47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19"/>
          </p:nvPr>
        </p:nvSpPr>
        <p:spPr>
          <a:xfrm>
            <a:off x="7710207" y="4155926"/>
            <a:ext cx="741600" cy="4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1397091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body" idx="3"/>
          </p:nvPr>
        </p:nvSpPr>
        <p:spPr>
          <a:xfrm>
            <a:off x="2060479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4"/>
          </p:nvPr>
        </p:nvSpPr>
        <p:spPr>
          <a:xfrm>
            <a:off x="2705938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5"/>
          </p:nvPr>
        </p:nvSpPr>
        <p:spPr>
          <a:xfrm>
            <a:off x="3351397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6"/>
          </p:nvPr>
        </p:nvSpPr>
        <p:spPr>
          <a:xfrm>
            <a:off x="3996855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body" idx="7"/>
          </p:nvPr>
        </p:nvSpPr>
        <p:spPr>
          <a:xfrm>
            <a:off x="4660243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body" idx="8"/>
          </p:nvPr>
        </p:nvSpPr>
        <p:spPr>
          <a:xfrm>
            <a:off x="5296737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body" idx="9"/>
          </p:nvPr>
        </p:nvSpPr>
        <p:spPr>
          <a:xfrm>
            <a:off x="5942196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3"/>
          </p:nvPr>
        </p:nvSpPr>
        <p:spPr>
          <a:xfrm>
            <a:off x="6585885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14"/>
          </p:nvPr>
        </p:nvSpPr>
        <p:spPr>
          <a:xfrm>
            <a:off x="7249652" y="3907766"/>
            <a:ext cx="588300" cy="6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Custom Layout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2"/>
          </p:nvPr>
        </p:nvSpPr>
        <p:spPr>
          <a:xfrm>
            <a:off x="604774" y="3939902"/>
            <a:ext cx="2024400" cy="5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body" idx="3"/>
          </p:nvPr>
        </p:nvSpPr>
        <p:spPr>
          <a:xfrm>
            <a:off x="3121411" y="3939902"/>
            <a:ext cx="2024400" cy="5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body" idx="4"/>
          </p:nvPr>
        </p:nvSpPr>
        <p:spPr>
          <a:xfrm>
            <a:off x="6097693" y="3939902"/>
            <a:ext cx="2024400" cy="5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Custom Layou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2"/>
          </p:nvPr>
        </p:nvSpPr>
        <p:spPr>
          <a:xfrm>
            <a:off x="458997" y="1851670"/>
            <a:ext cx="25914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3"/>
          </p:nvPr>
        </p:nvSpPr>
        <p:spPr>
          <a:xfrm>
            <a:off x="3260718" y="1851670"/>
            <a:ext cx="25914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body" idx="4"/>
          </p:nvPr>
        </p:nvSpPr>
        <p:spPr>
          <a:xfrm>
            <a:off x="6091701" y="1851670"/>
            <a:ext cx="25914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5"/>
          </p:nvPr>
        </p:nvSpPr>
        <p:spPr>
          <a:xfrm>
            <a:off x="939468" y="1275606"/>
            <a:ext cx="21204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body" idx="6"/>
          </p:nvPr>
        </p:nvSpPr>
        <p:spPr>
          <a:xfrm>
            <a:off x="3746464" y="1275606"/>
            <a:ext cx="21204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body" idx="7"/>
          </p:nvPr>
        </p:nvSpPr>
        <p:spPr>
          <a:xfrm>
            <a:off x="6588224" y="1275606"/>
            <a:ext cx="20874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716016" y="2283718"/>
            <a:ext cx="18465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3"/>
          </p:nvPr>
        </p:nvSpPr>
        <p:spPr>
          <a:xfrm>
            <a:off x="5171597" y="1347341"/>
            <a:ext cx="8844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4"/>
          </p:nvPr>
        </p:nvSpPr>
        <p:spPr>
          <a:xfrm>
            <a:off x="7259829" y="1347341"/>
            <a:ext cx="8844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Shape 444"/>
          <p:cNvSpPr>
            <a:spLocks noGrp="1"/>
          </p:cNvSpPr>
          <p:nvPr>
            <p:ph type="pic" idx="5"/>
          </p:nvPr>
        </p:nvSpPr>
        <p:spPr>
          <a:xfrm>
            <a:off x="468312" y="1203325"/>
            <a:ext cx="4031700" cy="35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body" idx="6"/>
          </p:nvPr>
        </p:nvSpPr>
        <p:spPr>
          <a:xfrm>
            <a:off x="6781484" y="2283718"/>
            <a:ext cx="18465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7"/>
          </p:nvPr>
        </p:nvSpPr>
        <p:spPr>
          <a:xfrm>
            <a:off x="4716016" y="4011910"/>
            <a:ext cx="18465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8"/>
          </p:nvPr>
        </p:nvSpPr>
        <p:spPr>
          <a:xfrm>
            <a:off x="5171597" y="3075533"/>
            <a:ext cx="8844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9"/>
          </p:nvPr>
        </p:nvSpPr>
        <p:spPr>
          <a:xfrm>
            <a:off x="7259829" y="3075533"/>
            <a:ext cx="884400" cy="8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13"/>
          </p:nvPr>
        </p:nvSpPr>
        <p:spPr>
          <a:xfrm>
            <a:off x="6781484" y="4011910"/>
            <a:ext cx="18465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Custom Layou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2"/>
          </p:nvPr>
        </p:nvSpPr>
        <p:spPr>
          <a:xfrm>
            <a:off x="468313" y="4123347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3"/>
          </p:nvPr>
        </p:nvSpPr>
        <p:spPr>
          <a:xfrm>
            <a:off x="1115617" y="4123347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4"/>
          </p:nvPr>
        </p:nvSpPr>
        <p:spPr>
          <a:xfrm>
            <a:off x="1111511" y="3533449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5"/>
          </p:nvPr>
        </p:nvSpPr>
        <p:spPr>
          <a:xfrm>
            <a:off x="1758815" y="3533449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6"/>
          </p:nvPr>
        </p:nvSpPr>
        <p:spPr>
          <a:xfrm>
            <a:off x="1714606" y="2920542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7"/>
          </p:nvPr>
        </p:nvSpPr>
        <p:spPr>
          <a:xfrm>
            <a:off x="2361910" y="2920542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8"/>
          </p:nvPr>
        </p:nvSpPr>
        <p:spPr>
          <a:xfrm>
            <a:off x="2402570" y="2259524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body" idx="9"/>
          </p:nvPr>
        </p:nvSpPr>
        <p:spPr>
          <a:xfrm>
            <a:off x="3049874" y="2259524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13"/>
          </p:nvPr>
        </p:nvSpPr>
        <p:spPr>
          <a:xfrm>
            <a:off x="3142146" y="1518115"/>
            <a:ext cx="6474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body" idx="14"/>
          </p:nvPr>
        </p:nvSpPr>
        <p:spPr>
          <a:xfrm>
            <a:off x="3789450" y="1518115"/>
            <a:ext cx="10845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99592" y="3508128"/>
            <a:ext cx="2159400" cy="12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899669" y="3003798"/>
            <a:ext cx="2159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3492622" y="3508128"/>
            <a:ext cx="2159400" cy="12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5"/>
          </p:nvPr>
        </p:nvSpPr>
        <p:spPr>
          <a:xfrm>
            <a:off x="3492699" y="3003798"/>
            <a:ext cx="2159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6"/>
          </p:nvPr>
        </p:nvSpPr>
        <p:spPr>
          <a:xfrm>
            <a:off x="6084910" y="3508128"/>
            <a:ext cx="2159400" cy="12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7"/>
          </p:nvPr>
        </p:nvSpPr>
        <p:spPr>
          <a:xfrm>
            <a:off x="6084987" y="3003798"/>
            <a:ext cx="21594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Custom Layou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body" idx="2"/>
          </p:nvPr>
        </p:nvSpPr>
        <p:spPr>
          <a:xfrm>
            <a:off x="1791857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body" idx="3"/>
          </p:nvPr>
        </p:nvSpPr>
        <p:spPr>
          <a:xfrm>
            <a:off x="2738155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body" idx="4"/>
          </p:nvPr>
        </p:nvSpPr>
        <p:spPr>
          <a:xfrm>
            <a:off x="3676671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body" idx="5"/>
          </p:nvPr>
        </p:nvSpPr>
        <p:spPr>
          <a:xfrm>
            <a:off x="4622969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body" idx="6"/>
          </p:nvPr>
        </p:nvSpPr>
        <p:spPr>
          <a:xfrm>
            <a:off x="5558634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7"/>
          </p:nvPr>
        </p:nvSpPr>
        <p:spPr>
          <a:xfrm>
            <a:off x="6504932" y="4230628"/>
            <a:ext cx="879900" cy="5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Custom Layou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2"/>
          </p:nvPr>
        </p:nvSpPr>
        <p:spPr>
          <a:xfrm>
            <a:off x="468313" y="1624409"/>
            <a:ext cx="2521200" cy="15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body" idx="3"/>
          </p:nvPr>
        </p:nvSpPr>
        <p:spPr>
          <a:xfrm>
            <a:off x="468313" y="3208857"/>
            <a:ext cx="8207400" cy="15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4"/>
          </p:nvPr>
        </p:nvSpPr>
        <p:spPr>
          <a:xfrm>
            <a:off x="457200" y="1219206"/>
            <a:ext cx="25350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5"/>
          </p:nvPr>
        </p:nvSpPr>
        <p:spPr>
          <a:xfrm>
            <a:off x="3272249" y="1624409"/>
            <a:ext cx="2521200" cy="15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body" idx="6"/>
          </p:nvPr>
        </p:nvSpPr>
        <p:spPr>
          <a:xfrm>
            <a:off x="3261136" y="1219206"/>
            <a:ext cx="25350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7"/>
          </p:nvPr>
        </p:nvSpPr>
        <p:spPr>
          <a:xfrm>
            <a:off x="6152569" y="1624409"/>
            <a:ext cx="2521200" cy="15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8"/>
          </p:nvPr>
        </p:nvSpPr>
        <p:spPr>
          <a:xfrm>
            <a:off x="6141456" y="1219206"/>
            <a:ext cx="25350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Custom Layou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2"/>
          </p:nvPr>
        </p:nvSpPr>
        <p:spPr>
          <a:xfrm>
            <a:off x="468313" y="1997801"/>
            <a:ext cx="2521200" cy="276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3"/>
          </p:nvPr>
        </p:nvSpPr>
        <p:spPr>
          <a:xfrm>
            <a:off x="3203849" y="3002974"/>
            <a:ext cx="5471700" cy="17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body" idx="4"/>
          </p:nvPr>
        </p:nvSpPr>
        <p:spPr>
          <a:xfrm>
            <a:off x="457200" y="1219206"/>
            <a:ext cx="2535000" cy="70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5"/>
          </p:nvPr>
        </p:nvSpPr>
        <p:spPr>
          <a:xfrm>
            <a:off x="3203849" y="1202056"/>
            <a:ext cx="5471700" cy="16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Title and Conten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/>
          </p:cNvSpPr>
          <p:nvPr>
            <p:ph type="pic" idx="2"/>
          </p:nvPr>
        </p:nvSpPr>
        <p:spPr>
          <a:xfrm>
            <a:off x="0" y="1"/>
            <a:ext cx="91533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60858" y="1058863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471970" y="2787774"/>
            <a:ext cx="30915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body" idx="2"/>
          </p:nvPr>
        </p:nvSpPr>
        <p:spPr>
          <a:xfrm>
            <a:off x="4788024" y="1203598"/>
            <a:ext cx="38877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body" idx="3"/>
          </p:nvPr>
        </p:nvSpPr>
        <p:spPr>
          <a:xfrm>
            <a:off x="4788024" y="1487381"/>
            <a:ext cx="38877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"/>
          </p:nvPr>
        </p:nvSpPr>
        <p:spPr>
          <a:xfrm>
            <a:off x="4788024" y="2067694"/>
            <a:ext cx="38877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Shape 510"/>
          <p:cNvSpPr txBox="1">
            <a:spLocks noGrp="1"/>
          </p:cNvSpPr>
          <p:nvPr>
            <p:ph type="body" idx="5"/>
          </p:nvPr>
        </p:nvSpPr>
        <p:spPr>
          <a:xfrm>
            <a:off x="4788024" y="2351477"/>
            <a:ext cx="38877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body" idx="6"/>
          </p:nvPr>
        </p:nvSpPr>
        <p:spPr>
          <a:xfrm>
            <a:off x="4788024" y="2931790"/>
            <a:ext cx="38877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body" idx="7"/>
          </p:nvPr>
        </p:nvSpPr>
        <p:spPr>
          <a:xfrm>
            <a:off x="4788024" y="3215573"/>
            <a:ext cx="38877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8"/>
          </p:nvPr>
        </p:nvSpPr>
        <p:spPr>
          <a:xfrm>
            <a:off x="4788024" y="3795886"/>
            <a:ext cx="38877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9"/>
          </p:nvPr>
        </p:nvSpPr>
        <p:spPr>
          <a:xfrm>
            <a:off x="4788024" y="4079669"/>
            <a:ext cx="3887700" cy="5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3"/>
          </p:nvPr>
        </p:nvSpPr>
        <p:spPr>
          <a:xfrm>
            <a:off x="971600" y="1251912"/>
            <a:ext cx="15450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4"/>
          </p:nvPr>
        </p:nvSpPr>
        <p:spPr>
          <a:xfrm>
            <a:off x="2609822" y="1254820"/>
            <a:ext cx="15450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body" idx="15"/>
          </p:nvPr>
        </p:nvSpPr>
        <p:spPr>
          <a:xfrm rot="-5400000">
            <a:off x="17713" y="2183604"/>
            <a:ext cx="15450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body" idx="16"/>
          </p:nvPr>
        </p:nvSpPr>
        <p:spPr>
          <a:xfrm rot="-5400000">
            <a:off x="50740" y="3818073"/>
            <a:ext cx="1545000" cy="29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2"/>
          </p:nvPr>
        </p:nvSpPr>
        <p:spPr>
          <a:xfrm>
            <a:off x="612329" y="4011910"/>
            <a:ext cx="17625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body" idx="3"/>
          </p:nvPr>
        </p:nvSpPr>
        <p:spPr>
          <a:xfrm>
            <a:off x="2664413" y="4011910"/>
            <a:ext cx="17625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body" idx="4"/>
          </p:nvPr>
        </p:nvSpPr>
        <p:spPr>
          <a:xfrm>
            <a:off x="4684599" y="4011910"/>
            <a:ext cx="17625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body" idx="5"/>
          </p:nvPr>
        </p:nvSpPr>
        <p:spPr>
          <a:xfrm>
            <a:off x="6747315" y="4011910"/>
            <a:ext cx="1762500" cy="6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5_Custom Layout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2" name="Shape 532"/>
          <p:cNvSpPr txBox="1">
            <a:spLocks noGrp="1"/>
          </p:cNvSpPr>
          <p:nvPr>
            <p:ph type="body" idx="2"/>
          </p:nvPr>
        </p:nvSpPr>
        <p:spPr>
          <a:xfrm>
            <a:off x="1117793" y="22837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3" name="Shape 533"/>
          <p:cNvSpPr txBox="1">
            <a:spLocks noGrp="1"/>
          </p:cNvSpPr>
          <p:nvPr>
            <p:ph type="body" idx="3"/>
          </p:nvPr>
        </p:nvSpPr>
        <p:spPr>
          <a:xfrm>
            <a:off x="3707904" y="22837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body" idx="4"/>
          </p:nvPr>
        </p:nvSpPr>
        <p:spPr>
          <a:xfrm>
            <a:off x="6300192" y="22837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body" idx="5"/>
          </p:nvPr>
        </p:nvSpPr>
        <p:spPr>
          <a:xfrm>
            <a:off x="1117793" y="40839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body" idx="6"/>
          </p:nvPr>
        </p:nvSpPr>
        <p:spPr>
          <a:xfrm>
            <a:off x="3707904" y="40839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body" idx="7"/>
          </p:nvPr>
        </p:nvSpPr>
        <p:spPr>
          <a:xfrm>
            <a:off x="6300192" y="4083918"/>
            <a:ext cx="16539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Custom Layout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body" idx="2"/>
          </p:nvPr>
        </p:nvSpPr>
        <p:spPr>
          <a:xfrm>
            <a:off x="468312" y="1707655"/>
            <a:ext cx="8207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3"/>
          </p:nvPr>
        </p:nvSpPr>
        <p:spPr>
          <a:xfrm>
            <a:off x="782821" y="4011910"/>
            <a:ext cx="20376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4"/>
          </p:nvPr>
        </p:nvSpPr>
        <p:spPr>
          <a:xfrm>
            <a:off x="3542658" y="4011910"/>
            <a:ext cx="20376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5"/>
          </p:nvPr>
        </p:nvSpPr>
        <p:spPr>
          <a:xfrm>
            <a:off x="6278962" y="4011910"/>
            <a:ext cx="20376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body" idx="6"/>
          </p:nvPr>
        </p:nvSpPr>
        <p:spPr>
          <a:xfrm>
            <a:off x="468313" y="1201815"/>
            <a:ext cx="82074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7"/>
          </p:nvPr>
        </p:nvSpPr>
        <p:spPr>
          <a:xfrm>
            <a:off x="782821" y="3579862"/>
            <a:ext cx="2037600" cy="43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8"/>
          </p:nvPr>
        </p:nvSpPr>
        <p:spPr>
          <a:xfrm>
            <a:off x="3542658" y="3579862"/>
            <a:ext cx="2037600" cy="43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9"/>
          </p:nvPr>
        </p:nvSpPr>
        <p:spPr>
          <a:xfrm>
            <a:off x="6278962" y="3579862"/>
            <a:ext cx="2037600" cy="43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body" idx="2"/>
          </p:nvPr>
        </p:nvSpPr>
        <p:spPr>
          <a:xfrm>
            <a:off x="468313" y="1913603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3"/>
          </p:nvPr>
        </p:nvSpPr>
        <p:spPr>
          <a:xfrm>
            <a:off x="6444396" y="1203325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body" idx="4"/>
          </p:nvPr>
        </p:nvSpPr>
        <p:spPr>
          <a:xfrm>
            <a:off x="6433366" y="2211709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body" idx="5"/>
          </p:nvPr>
        </p:nvSpPr>
        <p:spPr>
          <a:xfrm>
            <a:off x="468313" y="2913063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body" idx="6"/>
          </p:nvPr>
        </p:nvSpPr>
        <p:spPr>
          <a:xfrm>
            <a:off x="468313" y="3944421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7"/>
          </p:nvPr>
        </p:nvSpPr>
        <p:spPr>
          <a:xfrm>
            <a:off x="4105878" y="1080616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8"/>
          </p:nvPr>
        </p:nvSpPr>
        <p:spPr>
          <a:xfrm>
            <a:off x="3995936" y="1279447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body" idx="9"/>
          </p:nvPr>
        </p:nvSpPr>
        <p:spPr>
          <a:xfrm>
            <a:off x="4105307" y="1495471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Shape 564"/>
          <p:cNvSpPr txBox="1">
            <a:spLocks noGrp="1"/>
          </p:cNvSpPr>
          <p:nvPr>
            <p:ph type="body" idx="13"/>
          </p:nvPr>
        </p:nvSpPr>
        <p:spPr>
          <a:xfrm>
            <a:off x="4067944" y="1711495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body" idx="14"/>
          </p:nvPr>
        </p:nvSpPr>
        <p:spPr>
          <a:xfrm>
            <a:off x="4139952" y="1923678"/>
            <a:ext cx="394800" cy="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2"/>
          </p:nvPr>
        </p:nvSpPr>
        <p:spPr>
          <a:xfrm>
            <a:off x="468313" y="1995686"/>
            <a:ext cx="18717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body" idx="3"/>
          </p:nvPr>
        </p:nvSpPr>
        <p:spPr>
          <a:xfrm>
            <a:off x="7535358" y="1635646"/>
            <a:ext cx="11403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pic" idx="4"/>
          </p:nvPr>
        </p:nvSpPr>
        <p:spPr>
          <a:xfrm>
            <a:off x="2803525" y="1904809"/>
            <a:ext cx="3489300" cy="21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body" idx="5"/>
          </p:nvPr>
        </p:nvSpPr>
        <p:spPr>
          <a:xfrm>
            <a:off x="6764259" y="1635646"/>
            <a:ext cx="7602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body" idx="6"/>
          </p:nvPr>
        </p:nvSpPr>
        <p:spPr>
          <a:xfrm>
            <a:off x="463494" y="3435350"/>
            <a:ext cx="18765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body" idx="7"/>
          </p:nvPr>
        </p:nvSpPr>
        <p:spPr>
          <a:xfrm>
            <a:off x="462379" y="3003303"/>
            <a:ext cx="18771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body" idx="8"/>
          </p:nvPr>
        </p:nvSpPr>
        <p:spPr>
          <a:xfrm>
            <a:off x="6799974" y="3075806"/>
            <a:ext cx="1876500" cy="10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8" name="Shape 57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191903" y="3579862"/>
            <a:ext cx="23721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1191980" y="3153452"/>
            <a:ext cx="2371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1191903" y="1918040"/>
            <a:ext cx="23721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5"/>
          </p:nvPr>
        </p:nvSpPr>
        <p:spPr>
          <a:xfrm>
            <a:off x="1191980" y="1491630"/>
            <a:ext cx="2371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6"/>
          </p:nvPr>
        </p:nvSpPr>
        <p:spPr>
          <a:xfrm>
            <a:off x="5551917" y="3579862"/>
            <a:ext cx="23721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7"/>
          </p:nvPr>
        </p:nvSpPr>
        <p:spPr>
          <a:xfrm>
            <a:off x="5551994" y="3153452"/>
            <a:ext cx="2371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8"/>
          </p:nvPr>
        </p:nvSpPr>
        <p:spPr>
          <a:xfrm>
            <a:off x="5551917" y="1918040"/>
            <a:ext cx="2372100" cy="80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9"/>
          </p:nvPr>
        </p:nvSpPr>
        <p:spPr>
          <a:xfrm>
            <a:off x="5551994" y="1491630"/>
            <a:ext cx="2371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Custom Layout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3" name="Shape 583"/>
          <p:cNvSpPr>
            <a:spLocks noGrp="1"/>
          </p:cNvSpPr>
          <p:nvPr>
            <p:ph type="pic" idx="2"/>
          </p:nvPr>
        </p:nvSpPr>
        <p:spPr>
          <a:xfrm>
            <a:off x="892175" y="1836738"/>
            <a:ext cx="2847900" cy="178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body" idx="3"/>
          </p:nvPr>
        </p:nvSpPr>
        <p:spPr>
          <a:xfrm>
            <a:off x="4572000" y="1707654"/>
            <a:ext cx="41028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body" idx="4"/>
          </p:nvPr>
        </p:nvSpPr>
        <p:spPr>
          <a:xfrm>
            <a:off x="6084888" y="2621162"/>
            <a:ext cx="2590800" cy="57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body" idx="5"/>
          </p:nvPr>
        </p:nvSpPr>
        <p:spPr>
          <a:xfrm>
            <a:off x="6084888" y="3360634"/>
            <a:ext cx="2590800" cy="57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body" idx="6"/>
          </p:nvPr>
        </p:nvSpPr>
        <p:spPr>
          <a:xfrm>
            <a:off x="6084888" y="4083918"/>
            <a:ext cx="2590800" cy="57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8" name="Shape 588"/>
          <p:cNvSpPr>
            <a:spLocks noGrp="1"/>
          </p:cNvSpPr>
          <p:nvPr>
            <p:ph type="pic" idx="7"/>
          </p:nvPr>
        </p:nvSpPr>
        <p:spPr>
          <a:xfrm>
            <a:off x="3522663" y="2949575"/>
            <a:ext cx="11937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body" idx="8"/>
          </p:nvPr>
        </p:nvSpPr>
        <p:spPr>
          <a:xfrm>
            <a:off x="4572001" y="1201815"/>
            <a:ext cx="410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1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Custom Layou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body" idx="2"/>
          </p:nvPr>
        </p:nvSpPr>
        <p:spPr>
          <a:xfrm>
            <a:off x="6207682" y="1196932"/>
            <a:ext cx="24681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body" idx="3"/>
          </p:nvPr>
        </p:nvSpPr>
        <p:spPr>
          <a:xfrm>
            <a:off x="6207682" y="1543895"/>
            <a:ext cx="24681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body" idx="4"/>
          </p:nvPr>
        </p:nvSpPr>
        <p:spPr>
          <a:xfrm>
            <a:off x="6731473" y="3399995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body" idx="5"/>
          </p:nvPr>
        </p:nvSpPr>
        <p:spPr>
          <a:xfrm>
            <a:off x="6731473" y="3746958"/>
            <a:ext cx="1944300" cy="84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body" idx="6"/>
          </p:nvPr>
        </p:nvSpPr>
        <p:spPr>
          <a:xfrm>
            <a:off x="467545" y="2464435"/>
            <a:ext cx="1800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7"/>
          </p:nvPr>
        </p:nvSpPr>
        <p:spPr>
          <a:xfrm>
            <a:off x="467545" y="2811398"/>
            <a:ext cx="1800300" cy="152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and Content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516216" y="1923677"/>
            <a:ext cx="2159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5" name="Shape 605"/>
          <p:cNvSpPr>
            <a:spLocks noGrp="1"/>
          </p:cNvSpPr>
          <p:nvPr>
            <p:ph type="pic" idx="2"/>
          </p:nvPr>
        </p:nvSpPr>
        <p:spPr>
          <a:xfrm>
            <a:off x="2948265" y="1660446"/>
            <a:ext cx="3244800" cy="18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body" idx="3"/>
          </p:nvPr>
        </p:nvSpPr>
        <p:spPr>
          <a:xfrm>
            <a:off x="6516216" y="3638177"/>
            <a:ext cx="2159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body" idx="4"/>
          </p:nvPr>
        </p:nvSpPr>
        <p:spPr>
          <a:xfrm>
            <a:off x="465040" y="1923677"/>
            <a:ext cx="2159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5"/>
          </p:nvPr>
        </p:nvSpPr>
        <p:spPr>
          <a:xfrm>
            <a:off x="465040" y="3638177"/>
            <a:ext cx="2159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body" idx="6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1" name="Shape 61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and Content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5148064" y="1491630"/>
            <a:ext cx="35277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5" name="Shape 615"/>
          <p:cNvSpPr>
            <a:spLocks noGrp="1"/>
          </p:cNvSpPr>
          <p:nvPr>
            <p:ph type="pic" idx="2"/>
          </p:nvPr>
        </p:nvSpPr>
        <p:spPr>
          <a:xfrm>
            <a:off x="468313" y="1491630"/>
            <a:ext cx="2087400" cy="1368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body" idx="3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9" name="Shape 619"/>
          <p:cNvSpPr>
            <a:spLocks noGrp="1"/>
          </p:cNvSpPr>
          <p:nvPr>
            <p:ph type="pic" idx="4"/>
          </p:nvPr>
        </p:nvSpPr>
        <p:spPr>
          <a:xfrm>
            <a:off x="2607214" y="1491630"/>
            <a:ext cx="2087400" cy="1368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0" name="Shape 620"/>
          <p:cNvSpPr>
            <a:spLocks noGrp="1"/>
          </p:cNvSpPr>
          <p:nvPr>
            <p:ph type="pic" idx="5"/>
          </p:nvPr>
        </p:nvSpPr>
        <p:spPr>
          <a:xfrm>
            <a:off x="468313" y="2906962"/>
            <a:ext cx="2087400" cy="1368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1" name="Shape 621"/>
          <p:cNvSpPr>
            <a:spLocks noGrp="1"/>
          </p:cNvSpPr>
          <p:nvPr>
            <p:ph type="pic" idx="6"/>
          </p:nvPr>
        </p:nvSpPr>
        <p:spPr>
          <a:xfrm>
            <a:off x="2607214" y="2906962"/>
            <a:ext cx="2087400" cy="1368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7"/>
          </p:nvPr>
        </p:nvSpPr>
        <p:spPr>
          <a:xfrm>
            <a:off x="6012160" y="2427734"/>
            <a:ext cx="2663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3" name="Shape 623"/>
          <p:cNvSpPr txBox="1">
            <a:spLocks noGrp="1"/>
          </p:cNvSpPr>
          <p:nvPr>
            <p:ph type="body" idx="8"/>
          </p:nvPr>
        </p:nvSpPr>
        <p:spPr>
          <a:xfrm>
            <a:off x="6012160" y="3147814"/>
            <a:ext cx="2663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9"/>
          </p:nvPr>
        </p:nvSpPr>
        <p:spPr>
          <a:xfrm>
            <a:off x="6012160" y="3867894"/>
            <a:ext cx="26634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Custom Layout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body" idx="2"/>
          </p:nvPr>
        </p:nvSpPr>
        <p:spPr>
          <a:xfrm>
            <a:off x="848462" y="2856931"/>
            <a:ext cx="1707300" cy="11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3"/>
          </p:nvPr>
        </p:nvSpPr>
        <p:spPr>
          <a:xfrm>
            <a:off x="694006" y="4144962"/>
            <a:ext cx="77664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4"/>
          </p:nvPr>
        </p:nvSpPr>
        <p:spPr>
          <a:xfrm>
            <a:off x="2699792" y="2856931"/>
            <a:ext cx="1707300" cy="11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5"/>
          </p:nvPr>
        </p:nvSpPr>
        <p:spPr>
          <a:xfrm>
            <a:off x="4592878" y="2856931"/>
            <a:ext cx="1707300" cy="11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body" idx="6"/>
          </p:nvPr>
        </p:nvSpPr>
        <p:spPr>
          <a:xfrm>
            <a:off x="6444208" y="2870506"/>
            <a:ext cx="1707300" cy="11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Title and Conte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755576" y="338870"/>
            <a:ext cx="7488900" cy="64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766687" y="987574"/>
            <a:ext cx="74607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Custom Layout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body" idx="2"/>
          </p:nvPr>
        </p:nvSpPr>
        <p:spPr>
          <a:xfrm>
            <a:off x="899592" y="2427734"/>
            <a:ext cx="56886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body" idx="3"/>
          </p:nvPr>
        </p:nvSpPr>
        <p:spPr>
          <a:xfrm>
            <a:off x="899592" y="2931790"/>
            <a:ext cx="73449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body" idx="4"/>
          </p:nvPr>
        </p:nvSpPr>
        <p:spPr>
          <a:xfrm>
            <a:off x="1763688" y="1376530"/>
            <a:ext cx="3096300" cy="77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 txBox="1">
            <a:spLocks noGrp="1"/>
          </p:cNvSpPr>
          <p:nvPr>
            <p:ph type="body" idx="2"/>
          </p:nvPr>
        </p:nvSpPr>
        <p:spPr>
          <a:xfrm>
            <a:off x="3131841" y="1707653"/>
            <a:ext cx="55437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body" idx="3"/>
          </p:nvPr>
        </p:nvSpPr>
        <p:spPr>
          <a:xfrm>
            <a:off x="3131841" y="1201815"/>
            <a:ext cx="554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2" name="Shape 652"/>
          <p:cNvSpPr txBox="1">
            <a:spLocks noGrp="1"/>
          </p:cNvSpPr>
          <p:nvPr>
            <p:ph type="body" idx="4"/>
          </p:nvPr>
        </p:nvSpPr>
        <p:spPr>
          <a:xfrm>
            <a:off x="827584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3" name="Shape 653"/>
          <p:cNvSpPr txBox="1">
            <a:spLocks noGrp="1"/>
          </p:cNvSpPr>
          <p:nvPr>
            <p:ph type="body" idx="5"/>
          </p:nvPr>
        </p:nvSpPr>
        <p:spPr>
          <a:xfrm>
            <a:off x="827584" y="4011910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body" idx="6"/>
          </p:nvPr>
        </p:nvSpPr>
        <p:spPr>
          <a:xfrm>
            <a:off x="2843808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7"/>
          </p:nvPr>
        </p:nvSpPr>
        <p:spPr>
          <a:xfrm>
            <a:off x="2843808" y="4011910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body" idx="8"/>
          </p:nvPr>
        </p:nvSpPr>
        <p:spPr>
          <a:xfrm>
            <a:off x="4860032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body" idx="9"/>
          </p:nvPr>
        </p:nvSpPr>
        <p:spPr>
          <a:xfrm>
            <a:off x="4860032" y="4011910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body" idx="13"/>
          </p:nvPr>
        </p:nvSpPr>
        <p:spPr>
          <a:xfrm>
            <a:off x="6876256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body" idx="14"/>
          </p:nvPr>
        </p:nvSpPr>
        <p:spPr>
          <a:xfrm>
            <a:off x="6876256" y="4011910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body" idx="15"/>
          </p:nvPr>
        </p:nvSpPr>
        <p:spPr>
          <a:xfrm>
            <a:off x="1137956" y="1302322"/>
            <a:ext cx="1271700" cy="12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1600"/>
              </a:spcBef>
              <a:buClr>
                <a:schemeClr val="dk1"/>
              </a:buClr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Custom Layout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body" idx="2"/>
          </p:nvPr>
        </p:nvSpPr>
        <p:spPr>
          <a:xfrm>
            <a:off x="468313" y="1203598"/>
            <a:ext cx="30957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body" idx="3"/>
          </p:nvPr>
        </p:nvSpPr>
        <p:spPr>
          <a:xfrm>
            <a:off x="468313" y="1707653"/>
            <a:ext cx="30957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9" name="Shape 66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Custom Layout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2"/>
          </p:nvPr>
        </p:nvSpPr>
        <p:spPr>
          <a:xfrm>
            <a:off x="827758" y="2427734"/>
            <a:ext cx="22323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body" idx="3"/>
          </p:nvPr>
        </p:nvSpPr>
        <p:spPr>
          <a:xfrm>
            <a:off x="827758" y="2931790"/>
            <a:ext cx="22323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body" idx="4"/>
          </p:nvPr>
        </p:nvSpPr>
        <p:spPr>
          <a:xfrm>
            <a:off x="3347864" y="2427734"/>
            <a:ext cx="22323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body" idx="5"/>
          </p:nvPr>
        </p:nvSpPr>
        <p:spPr>
          <a:xfrm>
            <a:off x="3347864" y="2931790"/>
            <a:ext cx="22323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body" idx="6"/>
          </p:nvPr>
        </p:nvSpPr>
        <p:spPr>
          <a:xfrm>
            <a:off x="5868144" y="2427734"/>
            <a:ext cx="2232300" cy="52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body" idx="7"/>
          </p:nvPr>
        </p:nvSpPr>
        <p:spPr>
          <a:xfrm>
            <a:off x="5868144" y="2931790"/>
            <a:ext cx="2232300" cy="1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1547664" y="1203598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4" name="Shape 684"/>
          <p:cNvSpPr txBox="1">
            <a:spLocks noGrp="1"/>
          </p:cNvSpPr>
          <p:nvPr>
            <p:ph type="body" idx="2"/>
          </p:nvPr>
        </p:nvSpPr>
        <p:spPr>
          <a:xfrm>
            <a:off x="1547664" y="1635646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3"/>
          </p:nvPr>
        </p:nvSpPr>
        <p:spPr>
          <a:xfrm>
            <a:off x="5292080" y="1203598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4"/>
          </p:nvPr>
        </p:nvSpPr>
        <p:spPr>
          <a:xfrm>
            <a:off x="5292080" y="1635646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7" name="Shape 687"/>
          <p:cNvSpPr txBox="1">
            <a:spLocks noGrp="1"/>
          </p:cNvSpPr>
          <p:nvPr>
            <p:ph type="body" idx="5"/>
          </p:nvPr>
        </p:nvSpPr>
        <p:spPr>
          <a:xfrm>
            <a:off x="1547664" y="2427734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8" name="Shape 688"/>
          <p:cNvSpPr txBox="1">
            <a:spLocks noGrp="1"/>
          </p:cNvSpPr>
          <p:nvPr>
            <p:ph type="body" idx="6"/>
          </p:nvPr>
        </p:nvSpPr>
        <p:spPr>
          <a:xfrm>
            <a:off x="1547664" y="2859782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9" name="Shape 689"/>
          <p:cNvSpPr txBox="1">
            <a:spLocks noGrp="1"/>
          </p:cNvSpPr>
          <p:nvPr>
            <p:ph type="body" idx="7"/>
          </p:nvPr>
        </p:nvSpPr>
        <p:spPr>
          <a:xfrm>
            <a:off x="5292080" y="2427734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body" idx="8"/>
          </p:nvPr>
        </p:nvSpPr>
        <p:spPr>
          <a:xfrm>
            <a:off x="5292080" y="2859782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body" idx="9"/>
          </p:nvPr>
        </p:nvSpPr>
        <p:spPr>
          <a:xfrm>
            <a:off x="1547664" y="3651870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body" idx="13"/>
          </p:nvPr>
        </p:nvSpPr>
        <p:spPr>
          <a:xfrm>
            <a:off x="1547664" y="4083918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3" name="Shape 693"/>
          <p:cNvSpPr txBox="1">
            <a:spLocks noGrp="1"/>
          </p:cNvSpPr>
          <p:nvPr>
            <p:ph type="body" idx="14"/>
          </p:nvPr>
        </p:nvSpPr>
        <p:spPr>
          <a:xfrm>
            <a:off x="5292080" y="3651870"/>
            <a:ext cx="25203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4" name="Shape 694"/>
          <p:cNvSpPr txBox="1">
            <a:spLocks noGrp="1"/>
          </p:cNvSpPr>
          <p:nvPr>
            <p:ph type="body" idx="15"/>
          </p:nvPr>
        </p:nvSpPr>
        <p:spPr>
          <a:xfrm>
            <a:off x="5292080" y="4083918"/>
            <a:ext cx="2520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body" idx="16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body" idx="2"/>
          </p:nvPr>
        </p:nvSpPr>
        <p:spPr>
          <a:xfrm>
            <a:off x="539773" y="3651969"/>
            <a:ext cx="18456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3" name="Shape 703"/>
          <p:cNvSpPr txBox="1">
            <a:spLocks noGrp="1"/>
          </p:cNvSpPr>
          <p:nvPr>
            <p:ph type="body" idx="3"/>
          </p:nvPr>
        </p:nvSpPr>
        <p:spPr>
          <a:xfrm>
            <a:off x="539962" y="3219822"/>
            <a:ext cx="1846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4" name="Shape 704"/>
          <p:cNvSpPr txBox="1">
            <a:spLocks noGrp="1"/>
          </p:cNvSpPr>
          <p:nvPr>
            <p:ph type="body" idx="4"/>
          </p:nvPr>
        </p:nvSpPr>
        <p:spPr>
          <a:xfrm>
            <a:off x="2627389" y="3651969"/>
            <a:ext cx="18456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body" idx="5"/>
          </p:nvPr>
        </p:nvSpPr>
        <p:spPr>
          <a:xfrm>
            <a:off x="2627578" y="3219822"/>
            <a:ext cx="1846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body" idx="6"/>
          </p:nvPr>
        </p:nvSpPr>
        <p:spPr>
          <a:xfrm>
            <a:off x="4742434" y="3651969"/>
            <a:ext cx="18456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7" name="Shape 707"/>
          <p:cNvSpPr txBox="1">
            <a:spLocks noGrp="1"/>
          </p:cNvSpPr>
          <p:nvPr>
            <p:ph type="body" idx="7"/>
          </p:nvPr>
        </p:nvSpPr>
        <p:spPr>
          <a:xfrm>
            <a:off x="4742623" y="3219822"/>
            <a:ext cx="1846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8" name="Shape 708"/>
          <p:cNvSpPr txBox="1">
            <a:spLocks noGrp="1"/>
          </p:cNvSpPr>
          <p:nvPr>
            <p:ph type="body" idx="8"/>
          </p:nvPr>
        </p:nvSpPr>
        <p:spPr>
          <a:xfrm>
            <a:off x="6830050" y="3651969"/>
            <a:ext cx="18456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body" idx="9"/>
          </p:nvPr>
        </p:nvSpPr>
        <p:spPr>
          <a:xfrm>
            <a:off x="6830239" y="3219822"/>
            <a:ext cx="18465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Custom Layout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3" name="Shape 71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5" name="Shape 715"/>
          <p:cNvSpPr txBox="1">
            <a:spLocks noGrp="1"/>
          </p:cNvSpPr>
          <p:nvPr>
            <p:ph type="body" idx="2"/>
          </p:nvPr>
        </p:nvSpPr>
        <p:spPr>
          <a:xfrm>
            <a:off x="5868144" y="1707653"/>
            <a:ext cx="28065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6" name="Shape 716"/>
          <p:cNvSpPr txBox="1">
            <a:spLocks noGrp="1"/>
          </p:cNvSpPr>
          <p:nvPr>
            <p:ph type="body" idx="3"/>
          </p:nvPr>
        </p:nvSpPr>
        <p:spPr>
          <a:xfrm>
            <a:off x="5868453" y="1201815"/>
            <a:ext cx="28071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7" name="Shape 71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Custom Layout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0" name="Shape 72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2" name="Shape 722"/>
          <p:cNvSpPr txBox="1">
            <a:spLocks noGrp="1"/>
          </p:cNvSpPr>
          <p:nvPr>
            <p:ph type="body" idx="2"/>
          </p:nvPr>
        </p:nvSpPr>
        <p:spPr>
          <a:xfrm>
            <a:off x="468313" y="1203324"/>
            <a:ext cx="3887700" cy="3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3" name="Shape 723"/>
          <p:cNvSpPr txBox="1">
            <a:spLocks noGrp="1"/>
          </p:cNvSpPr>
          <p:nvPr>
            <p:ph type="body" idx="3"/>
          </p:nvPr>
        </p:nvSpPr>
        <p:spPr>
          <a:xfrm>
            <a:off x="4785132" y="1203324"/>
            <a:ext cx="3887700" cy="3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4" name="Shape 72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468313" y="1203325"/>
            <a:ext cx="4103700" cy="338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7" name="Shape 727"/>
          <p:cNvSpPr txBox="1">
            <a:spLocks noGrp="1"/>
          </p:cNvSpPr>
          <p:nvPr>
            <p:ph type="body" idx="2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 txBox="1">
            <a:spLocks noGrp="1"/>
          </p:cNvSpPr>
          <p:nvPr>
            <p:ph type="body" idx="3"/>
          </p:nvPr>
        </p:nvSpPr>
        <p:spPr>
          <a:xfrm>
            <a:off x="4932039" y="1707653"/>
            <a:ext cx="37437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0" name="Shape 730"/>
          <p:cNvSpPr txBox="1">
            <a:spLocks noGrp="1"/>
          </p:cNvSpPr>
          <p:nvPr>
            <p:ph type="body" idx="4"/>
          </p:nvPr>
        </p:nvSpPr>
        <p:spPr>
          <a:xfrm>
            <a:off x="4932039" y="1201815"/>
            <a:ext cx="374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body" idx="5"/>
          </p:nvPr>
        </p:nvSpPr>
        <p:spPr>
          <a:xfrm>
            <a:off x="5940152" y="2880318"/>
            <a:ext cx="2735400" cy="5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2" name="Shape 732"/>
          <p:cNvSpPr txBox="1">
            <a:spLocks noGrp="1"/>
          </p:cNvSpPr>
          <p:nvPr>
            <p:ph type="body" idx="6"/>
          </p:nvPr>
        </p:nvSpPr>
        <p:spPr>
          <a:xfrm>
            <a:off x="5940152" y="3528391"/>
            <a:ext cx="2735400" cy="5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3" name="Shape 733"/>
          <p:cNvSpPr txBox="1">
            <a:spLocks noGrp="1"/>
          </p:cNvSpPr>
          <p:nvPr>
            <p:ph type="body" idx="7"/>
          </p:nvPr>
        </p:nvSpPr>
        <p:spPr>
          <a:xfrm>
            <a:off x="5940152" y="4176463"/>
            <a:ext cx="2735400" cy="5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Custom Layout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8" name="Shape 73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0" name="Shape 740"/>
          <p:cNvSpPr txBox="1">
            <a:spLocks noGrp="1"/>
          </p:cNvSpPr>
          <p:nvPr>
            <p:ph type="body" idx="2"/>
          </p:nvPr>
        </p:nvSpPr>
        <p:spPr>
          <a:xfrm>
            <a:off x="4269560" y="1203325"/>
            <a:ext cx="1742700" cy="12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body" idx="3"/>
          </p:nvPr>
        </p:nvSpPr>
        <p:spPr>
          <a:xfrm>
            <a:off x="6927699" y="1203325"/>
            <a:ext cx="1742700" cy="12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body" idx="4"/>
          </p:nvPr>
        </p:nvSpPr>
        <p:spPr>
          <a:xfrm>
            <a:off x="4269560" y="2571477"/>
            <a:ext cx="1742700" cy="12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3" name="Shape 743"/>
          <p:cNvSpPr txBox="1">
            <a:spLocks noGrp="1"/>
          </p:cNvSpPr>
          <p:nvPr>
            <p:ph type="body" idx="5"/>
          </p:nvPr>
        </p:nvSpPr>
        <p:spPr>
          <a:xfrm>
            <a:off x="6927699" y="2571477"/>
            <a:ext cx="1742700" cy="12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body" idx="6"/>
          </p:nvPr>
        </p:nvSpPr>
        <p:spPr>
          <a:xfrm>
            <a:off x="3914470" y="4012009"/>
            <a:ext cx="47613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Custom Layout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9" name="Shape 749"/>
          <p:cNvSpPr>
            <a:spLocks noGrp="1"/>
          </p:cNvSpPr>
          <p:nvPr>
            <p:ph type="pic" idx="2"/>
          </p:nvPr>
        </p:nvSpPr>
        <p:spPr>
          <a:xfrm>
            <a:off x="5292080" y="1896201"/>
            <a:ext cx="1314000" cy="199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0" name="Shape 750"/>
          <p:cNvSpPr txBox="1">
            <a:spLocks noGrp="1"/>
          </p:cNvSpPr>
          <p:nvPr>
            <p:ph type="body" idx="3"/>
          </p:nvPr>
        </p:nvSpPr>
        <p:spPr>
          <a:xfrm>
            <a:off x="468313" y="1203325"/>
            <a:ext cx="4102800" cy="9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1" name="Shape 751"/>
          <p:cNvSpPr>
            <a:spLocks noGrp="1"/>
          </p:cNvSpPr>
          <p:nvPr>
            <p:ph type="pic" idx="4"/>
          </p:nvPr>
        </p:nvSpPr>
        <p:spPr>
          <a:xfrm>
            <a:off x="6983907" y="1896201"/>
            <a:ext cx="1314000" cy="199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2" name="Shape 752"/>
          <p:cNvSpPr txBox="1">
            <a:spLocks noGrp="1"/>
          </p:cNvSpPr>
          <p:nvPr>
            <p:ph type="body" idx="5"/>
          </p:nvPr>
        </p:nvSpPr>
        <p:spPr>
          <a:xfrm>
            <a:off x="468313" y="3939901"/>
            <a:ext cx="4102800" cy="72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3" name="Shape 753"/>
          <p:cNvSpPr txBox="1">
            <a:spLocks noGrp="1"/>
          </p:cNvSpPr>
          <p:nvPr>
            <p:ph type="body" idx="6"/>
          </p:nvPr>
        </p:nvSpPr>
        <p:spPr>
          <a:xfrm>
            <a:off x="3769165" y="2211710"/>
            <a:ext cx="829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4" name="Shape 754"/>
          <p:cNvSpPr txBox="1">
            <a:spLocks noGrp="1"/>
          </p:cNvSpPr>
          <p:nvPr>
            <p:ph type="body" idx="7"/>
          </p:nvPr>
        </p:nvSpPr>
        <p:spPr>
          <a:xfrm>
            <a:off x="3769165" y="2562840"/>
            <a:ext cx="829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5" name="Shape 755"/>
          <p:cNvSpPr txBox="1">
            <a:spLocks noGrp="1"/>
          </p:cNvSpPr>
          <p:nvPr>
            <p:ph type="body" idx="8"/>
          </p:nvPr>
        </p:nvSpPr>
        <p:spPr>
          <a:xfrm>
            <a:off x="3769165" y="2943231"/>
            <a:ext cx="829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6" name="Shape 756"/>
          <p:cNvSpPr txBox="1">
            <a:spLocks noGrp="1"/>
          </p:cNvSpPr>
          <p:nvPr>
            <p:ph type="body" idx="9"/>
          </p:nvPr>
        </p:nvSpPr>
        <p:spPr>
          <a:xfrm>
            <a:off x="3769165" y="3294360"/>
            <a:ext cx="829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7" name="Shape 7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8" name="Shape 75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1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Custom Layou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1" name="Shape 76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3" name="Shape 763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4" name="Shape 764"/>
          <p:cNvSpPr>
            <a:spLocks noGrp="1"/>
          </p:cNvSpPr>
          <p:nvPr>
            <p:ph type="pic" idx="2"/>
          </p:nvPr>
        </p:nvSpPr>
        <p:spPr>
          <a:xfrm>
            <a:off x="3647453" y="1831503"/>
            <a:ext cx="1856400" cy="2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5" name="Shape 765"/>
          <p:cNvSpPr txBox="1">
            <a:spLocks noGrp="1"/>
          </p:cNvSpPr>
          <p:nvPr>
            <p:ph type="body" idx="3"/>
          </p:nvPr>
        </p:nvSpPr>
        <p:spPr>
          <a:xfrm>
            <a:off x="395535" y="2103714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6" name="Shape 766"/>
          <p:cNvSpPr txBox="1">
            <a:spLocks noGrp="1"/>
          </p:cNvSpPr>
          <p:nvPr>
            <p:ph type="body" idx="4"/>
          </p:nvPr>
        </p:nvSpPr>
        <p:spPr>
          <a:xfrm>
            <a:off x="395535" y="2391746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body" idx="5"/>
          </p:nvPr>
        </p:nvSpPr>
        <p:spPr>
          <a:xfrm>
            <a:off x="395535" y="2679778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8" name="Shape 768"/>
          <p:cNvSpPr txBox="1">
            <a:spLocks noGrp="1"/>
          </p:cNvSpPr>
          <p:nvPr>
            <p:ph type="body" idx="6"/>
          </p:nvPr>
        </p:nvSpPr>
        <p:spPr>
          <a:xfrm>
            <a:off x="395535" y="2967810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9" name="Shape 769"/>
          <p:cNvSpPr txBox="1">
            <a:spLocks noGrp="1"/>
          </p:cNvSpPr>
          <p:nvPr>
            <p:ph type="body" idx="7"/>
          </p:nvPr>
        </p:nvSpPr>
        <p:spPr>
          <a:xfrm>
            <a:off x="395535" y="3255842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2" name="Shape 77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body" idx="2"/>
          </p:nvPr>
        </p:nvSpPr>
        <p:spPr>
          <a:xfrm>
            <a:off x="5905331" y="1471336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5" name="Shape 775"/>
          <p:cNvSpPr txBox="1">
            <a:spLocks noGrp="1"/>
          </p:cNvSpPr>
          <p:nvPr>
            <p:ph type="body" idx="3"/>
          </p:nvPr>
        </p:nvSpPr>
        <p:spPr>
          <a:xfrm>
            <a:off x="6228184" y="2524536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6" name="Shape 776"/>
          <p:cNvSpPr txBox="1">
            <a:spLocks noGrp="1"/>
          </p:cNvSpPr>
          <p:nvPr>
            <p:ph type="body" idx="4"/>
          </p:nvPr>
        </p:nvSpPr>
        <p:spPr>
          <a:xfrm>
            <a:off x="5724068" y="3679858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7" name="Shape 777"/>
          <p:cNvSpPr txBox="1">
            <a:spLocks noGrp="1"/>
          </p:cNvSpPr>
          <p:nvPr>
            <p:ph type="body" idx="5"/>
          </p:nvPr>
        </p:nvSpPr>
        <p:spPr>
          <a:xfrm>
            <a:off x="845435" y="1471336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body" idx="6"/>
          </p:nvPr>
        </p:nvSpPr>
        <p:spPr>
          <a:xfrm>
            <a:off x="550398" y="2524536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9" name="Shape 779"/>
          <p:cNvSpPr txBox="1">
            <a:spLocks noGrp="1"/>
          </p:cNvSpPr>
          <p:nvPr>
            <p:ph type="body" idx="7"/>
          </p:nvPr>
        </p:nvSpPr>
        <p:spPr>
          <a:xfrm>
            <a:off x="984112" y="3679858"/>
            <a:ext cx="2231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Custom Layout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5" name="Shape 78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6" name="Shape 786"/>
          <p:cNvSpPr txBox="1">
            <a:spLocks noGrp="1"/>
          </p:cNvSpPr>
          <p:nvPr>
            <p:ph type="body" idx="2"/>
          </p:nvPr>
        </p:nvSpPr>
        <p:spPr>
          <a:xfrm>
            <a:off x="855716" y="3291830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7" name="Shape 787"/>
          <p:cNvSpPr txBox="1">
            <a:spLocks noGrp="1"/>
          </p:cNvSpPr>
          <p:nvPr>
            <p:ph type="body" idx="3"/>
          </p:nvPr>
        </p:nvSpPr>
        <p:spPr>
          <a:xfrm>
            <a:off x="855716" y="3687112"/>
            <a:ext cx="16752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8" name="Shape 788"/>
          <p:cNvSpPr txBox="1">
            <a:spLocks noGrp="1"/>
          </p:cNvSpPr>
          <p:nvPr>
            <p:ph type="body" idx="4"/>
          </p:nvPr>
        </p:nvSpPr>
        <p:spPr>
          <a:xfrm>
            <a:off x="855716" y="4234805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9" name="Shape 789"/>
          <p:cNvSpPr txBox="1">
            <a:spLocks noGrp="1"/>
          </p:cNvSpPr>
          <p:nvPr>
            <p:ph type="body" idx="5"/>
          </p:nvPr>
        </p:nvSpPr>
        <p:spPr>
          <a:xfrm>
            <a:off x="2752788" y="3291830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0" name="Shape 790"/>
          <p:cNvSpPr txBox="1">
            <a:spLocks noGrp="1"/>
          </p:cNvSpPr>
          <p:nvPr>
            <p:ph type="body" idx="6"/>
          </p:nvPr>
        </p:nvSpPr>
        <p:spPr>
          <a:xfrm>
            <a:off x="2752788" y="3687112"/>
            <a:ext cx="16752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1" name="Shape 791"/>
          <p:cNvSpPr txBox="1">
            <a:spLocks noGrp="1"/>
          </p:cNvSpPr>
          <p:nvPr>
            <p:ph type="body" idx="7"/>
          </p:nvPr>
        </p:nvSpPr>
        <p:spPr>
          <a:xfrm>
            <a:off x="2752788" y="4234805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2" name="Shape 792"/>
          <p:cNvSpPr txBox="1">
            <a:spLocks noGrp="1"/>
          </p:cNvSpPr>
          <p:nvPr>
            <p:ph type="body" idx="8"/>
          </p:nvPr>
        </p:nvSpPr>
        <p:spPr>
          <a:xfrm>
            <a:off x="4697004" y="3291830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3" name="Shape 793"/>
          <p:cNvSpPr txBox="1">
            <a:spLocks noGrp="1"/>
          </p:cNvSpPr>
          <p:nvPr>
            <p:ph type="body" idx="9"/>
          </p:nvPr>
        </p:nvSpPr>
        <p:spPr>
          <a:xfrm>
            <a:off x="4697004" y="3687112"/>
            <a:ext cx="16752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4" name="Shape 794"/>
          <p:cNvSpPr txBox="1">
            <a:spLocks noGrp="1"/>
          </p:cNvSpPr>
          <p:nvPr>
            <p:ph type="body" idx="13"/>
          </p:nvPr>
        </p:nvSpPr>
        <p:spPr>
          <a:xfrm>
            <a:off x="4697004" y="4234805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5" name="Shape 795"/>
          <p:cNvSpPr txBox="1">
            <a:spLocks noGrp="1"/>
          </p:cNvSpPr>
          <p:nvPr>
            <p:ph type="body" idx="14"/>
          </p:nvPr>
        </p:nvSpPr>
        <p:spPr>
          <a:xfrm>
            <a:off x="6592479" y="3291830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6" name="Shape 796"/>
          <p:cNvSpPr txBox="1">
            <a:spLocks noGrp="1"/>
          </p:cNvSpPr>
          <p:nvPr>
            <p:ph type="body" idx="15"/>
          </p:nvPr>
        </p:nvSpPr>
        <p:spPr>
          <a:xfrm>
            <a:off x="6592479" y="3687112"/>
            <a:ext cx="1675200" cy="5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7" name="Shape 797"/>
          <p:cNvSpPr txBox="1">
            <a:spLocks noGrp="1"/>
          </p:cNvSpPr>
          <p:nvPr>
            <p:ph type="body" idx="16"/>
          </p:nvPr>
        </p:nvSpPr>
        <p:spPr>
          <a:xfrm>
            <a:off x="6592479" y="4234805"/>
            <a:ext cx="16752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300183" y="2787774"/>
            <a:ext cx="2376300" cy="18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6300247" y="2283444"/>
            <a:ext cx="23763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467544" y="2787774"/>
            <a:ext cx="2376300" cy="18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5"/>
          </p:nvPr>
        </p:nvSpPr>
        <p:spPr>
          <a:xfrm>
            <a:off x="467608" y="2283444"/>
            <a:ext cx="23763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6"/>
          </p:nvPr>
        </p:nvSpPr>
        <p:spPr>
          <a:xfrm>
            <a:off x="1763688" y="1473201"/>
            <a:ext cx="1076100" cy="68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7"/>
          </p:nvPr>
        </p:nvSpPr>
        <p:spPr>
          <a:xfrm>
            <a:off x="6300192" y="1473201"/>
            <a:ext cx="1076100" cy="68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Custom Layout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0" name="Shape 80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2" name="Shape 80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body" idx="2"/>
          </p:nvPr>
        </p:nvSpPr>
        <p:spPr>
          <a:xfrm>
            <a:off x="5868144" y="2571782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4" name="Shape 804"/>
          <p:cNvSpPr txBox="1">
            <a:spLocks noGrp="1"/>
          </p:cNvSpPr>
          <p:nvPr>
            <p:ph type="body" idx="3"/>
          </p:nvPr>
        </p:nvSpPr>
        <p:spPr>
          <a:xfrm>
            <a:off x="5868144" y="2859814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5" name="Shape 805"/>
          <p:cNvSpPr txBox="1">
            <a:spLocks noGrp="1"/>
          </p:cNvSpPr>
          <p:nvPr>
            <p:ph type="body" idx="4"/>
          </p:nvPr>
        </p:nvSpPr>
        <p:spPr>
          <a:xfrm>
            <a:off x="5868144" y="3147846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6" name="Shape 806"/>
          <p:cNvSpPr txBox="1">
            <a:spLocks noGrp="1"/>
          </p:cNvSpPr>
          <p:nvPr>
            <p:ph type="body" idx="5"/>
          </p:nvPr>
        </p:nvSpPr>
        <p:spPr>
          <a:xfrm>
            <a:off x="5868144" y="3435878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7" name="Shape 807"/>
          <p:cNvSpPr txBox="1">
            <a:spLocks noGrp="1"/>
          </p:cNvSpPr>
          <p:nvPr>
            <p:ph type="body" idx="6"/>
          </p:nvPr>
        </p:nvSpPr>
        <p:spPr>
          <a:xfrm>
            <a:off x="5868144" y="3723910"/>
            <a:ext cx="720000" cy="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8" name="Shape 808"/>
          <p:cNvSpPr txBox="1">
            <a:spLocks noGrp="1"/>
          </p:cNvSpPr>
          <p:nvPr>
            <p:ph type="body" idx="7"/>
          </p:nvPr>
        </p:nvSpPr>
        <p:spPr>
          <a:xfrm>
            <a:off x="5940152" y="1491630"/>
            <a:ext cx="27354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Custom Layout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5868144" y="1203598"/>
            <a:ext cx="2807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2" name="Shape 812"/>
          <p:cNvSpPr txBox="1">
            <a:spLocks noGrp="1"/>
          </p:cNvSpPr>
          <p:nvPr>
            <p:ph type="body" idx="2"/>
          </p:nvPr>
        </p:nvSpPr>
        <p:spPr>
          <a:xfrm>
            <a:off x="5868144" y="1563365"/>
            <a:ext cx="2807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3" name="Shape 813"/>
          <p:cNvSpPr txBox="1">
            <a:spLocks noGrp="1"/>
          </p:cNvSpPr>
          <p:nvPr>
            <p:ph type="body" idx="3"/>
          </p:nvPr>
        </p:nvSpPr>
        <p:spPr>
          <a:xfrm>
            <a:off x="5868144" y="2427734"/>
            <a:ext cx="2807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4" name="Shape 814"/>
          <p:cNvSpPr txBox="1">
            <a:spLocks noGrp="1"/>
          </p:cNvSpPr>
          <p:nvPr>
            <p:ph type="body" idx="4"/>
          </p:nvPr>
        </p:nvSpPr>
        <p:spPr>
          <a:xfrm>
            <a:off x="5868144" y="2787774"/>
            <a:ext cx="2807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5" name="Shape 815"/>
          <p:cNvSpPr txBox="1">
            <a:spLocks noGrp="1"/>
          </p:cNvSpPr>
          <p:nvPr>
            <p:ph type="body" idx="5"/>
          </p:nvPr>
        </p:nvSpPr>
        <p:spPr>
          <a:xfrm>
            <a:off x="5868144" y="3651870"/>
            <a:ext cx="28074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6" name="Shape 816"/>
          <p:cNvSpPr txBox="1">
            <a:spLocks noGrp="1"/>
          </p:cNvSpPr>
          <p:nvPr>
            <p:ph type="body" idx="6"/>
          </p:nvPr>
        </p:nvSpPr>
        <p:spPr>
          <a:xfrm>
            <a:off x="5868144" y="4011910"/>
            <a:ext cx="2807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7" name="Shape 817"/>
          <p:cNvSpPr txBox="1">
            <a:spLocks noGrp="1"/>
          </p:cNvSpPr>
          <p:nvPr>
            <p:ph type="body" idx="7"/>
          </p:nvPr>
        </p:nvSpPr>
        <p:spPr>
          <a:xfrm>
            <a:off x="3924300" y="1221368"/>
            <a:ext cx="19434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body" idx="8"/>
          </p:nvPr>
        </p:nvSpPr>
        <p:spPr>
          <a:xfrm>
            <a:off x="3924300" y="2437918"/>
            <a:ext cx="19434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9" name="Shape 819"/>
          <p:cNvSpPr txBox="1">
            <a:spLocks noGrp="1"/>
          </p:cNvSpPr>
          <p:nvPr>
            <p:ph type="body" idx="9"/>
          </p:nvPr>
        </p:nvSpPr>
        <p:spPr>
          <a:xfrm>
            <a:off x="3924300" y="3651870"/>
            <a:ext cx="19434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1" name="Shape 821"/>
          <p:cNvSpPr txBox="1">
            <a:spLocks noGrp="1"/>
          </p:cNvSpPr>
          <p:nvPr>
            <p:ph type="body" idx="13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Custom Layout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4" name="Shape 82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body" idx="2"/>
          </p:nvPr>
        </p:nvSpPr>
        <p:spPr>
          <a:xfrm>
            <a:off x="827584" y="1593552"/>
            <a:ext cx="20745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8" name="Shape 828"/>
          <p:cNvSpPr txBox="1">
            <a:spLocks noGrp="1"/>
          </p:cNvSpPr>
          <p:nvPr>
            <p:ph type="body" idx="3"/>
          </p:nvPr>
        </p:nvSpPr>
        <p:spPr>
          <a:xfrm>
            <a:off x="827584" y="1988834"/>
            <a:ext cx="2074500" cy="7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9" name="Shape 829"/>
          <p:cNvSpPr txBox="1">
            <a:spLocks noGrp="1"/>
          </p:cNvSpPr>
          <p:nvPr>
            <p:ph type="body" idx="4"/>
          </p:nvPr>
        </p:nvSpPr>
        <p:spPr>
          <a:xfrm>
            <a:off x="827584" y="3867894"/>
            <a:ext cx="33123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0" name="Shape 830"/>
          <p:cNvSpPr txBox="1">
            <a:spLocks noGrp="1"/>
          </p:cNvSpPr>
          <p:nvPr>
            <p:ph type="body" idx="5"/>
          </p:nvPr>
        </p:nvSpPr>
        <p:spPr>
          <a:xfrm>
            <a:off x="827584" y="4263176"/>
            <a:ext cx="3312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1" name="Shape 831"/>
          <p:cNvSpPr txBox="1">
            <a:spLocks noGrp="1"/>
          </p:cNvSpPr>
          <p:nvPr>
            <p:ph type="body" idx="6"/>
          </p:nvPr>
        </p:nvSpPr>
        <p:spPr>
          <a:xfrm>
            <a:off x="6242023" y="1593552"/>
            <a:ext cx="24447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2" name="Shape 832"/>
          <p:cNvSpPr txBox="1">
            <a:spLocks noGrp="1"/>
          </p:cNvSpPr>
          <p:nvPr>
            <p:ph type="body" idx="7"/>
          </p:nvPr>
        </p:nvSpPr>
        <p:spPr>
          <a:xfrm>
            <a:off x="6242023" y="1988834"/>
            <a:ext cx="2444700" cy="7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7" name="Shape 837"/>
          <p:cNvSpPr txBox="1">
            <a:spLocks noGrp="1"/>
          </p:cNvSpPr>
          <p:nvPr>
            <p:ph type="body" idx="2"/>
          </p:nvPr>
        </p:nvSpPr>
        <p:spPr>
          <a:xfrm>
            <a:off x="824914" y="3651969"/>
            <a:ext cx="2190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8" name="Shape 838"/>
          <p:cNvSpPr txBox="1">
            <a:spLocks noGrp="1"/>
          </p:cNvSpPr>
          <p:nvPr>
            <p:ph type="body" idx="3"/>
          </p:nvPr>
        </p:nvSpPr>
        <p:spPr>
          <a:xfrm>
            <a:off x="825016" y="3219822"/>
            <a:ext cx="2190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9" name="Shape 839"/>
          <p:cNvSpPr txBox="1">
            <a:spLocks noGrp="1"/>
          </p:cNvSpPr>
          <p:nvPr>
            <p:ph type="body" idx="4"/>
          </p:nvPr>
        </p:nvSpPr>
        <p:spPr>
          <a:xfrm>
            <a:off x="3316994" y="3651969"/>
            <a:ext cx="2190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0" name="Shape 840"/>
          <p:cNvSpPr txBox="1">
            <a:spLocks noGrp="1"/>
          </p:cNvSpPr>
          <p:nvPr>
            <p:ph type="body" idx="5"/>
          </p:nvPr>
        </p:nvSpPr>
        <p:spPr>
          <a:xfrm>
            <a:off x="3317096" y="3219822"/>
            <a:ext cx="2190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6"/>
          </p:nvPr>
        </p:nvSpPr>
        <p:spPr>
          <a:xfrm>
            <a:off x="5724128" y="3651969"/>
            <a:ext cx="21900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7"/>
          </p:nvPr>
        </p:nvSpPr>
        <p:spPr>
          <a:xfrm>
            <a:off x="5724230" y="3219822"/>
            <a:ext cx="2190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3" name="Shape 843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8" name="Shape 848"/>
          <p:cNvSpPr txBox="1">
            <a:spLocks noGrp="1"/>
          </p:cNvSpPr>
          <p:nvPr>
            <p:ph type="body" idx="2"/>
          </p:nvPr>
        </p:nvSpPr>
        <p:spPr>
          <a:xfrm>
            <a:off x="468312" y="1196977"/>
            <a:ext cx="8207400" cy="58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9" name="Shape 849"/>
          <p:cNvSpPr txBox="1">
            <a:spLocks noGrp="1"/>
          </p:cNvSpPr>
          <p:nvPr>
            <p:ph type="body" idx="3"/>
          </p:nvPr>
        </p:nvSpPr>
        <p:spPr>
          <a:xfrm>
            <a:off x="468313" y="1878291"/>
            <a:ext cx="1935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0" name="Shape 850"/>
          <p:cNvSpPr txBox="1">
            <a:spLocks noGrp="1"/>
          </p:cNvSpPr>
          <p:nvPr>
            <p:ph type="body" idx="4"/>
          </p:nvPr>
        </p:nvSpPr>
        <p:spPr>
          <a:xfrm>
            <a:off x="468313" y="3867894"/>
            <a:ext cx="1935900" cy="7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1" name="Shape 851"/>
          <p:cNvSpPr txBox="1">
            <a:spLocks noGrp="1"/>
          </p:cNvSpPr>
          <p:nvPr>
            <p:ph type="body" idx="5"/>
          </p:nvPr>
        </p:nvSpPr>
        <p:spPr>
          <a:xfrm>
            <a:off x="2552295" y="1878291"/>
            <a:ext cx="1935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2" name="Shape 852"/>
          <p:cNvSpPr txBox="1">
            <a:spLocks noGrp="1"/>
          </p:cNvSpPr>
          <p:nvPr>
            <p:ph type="body" idx="6"/>
          </p:nvPr>
        </p:nvSpPr>
        <p:spPr>
          <a:xfrm>
            <a:off x="4657541" y="1878291"/>
            <a:ext cx="1935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3" name="Shape 853"/>
          <p:cNvSpPr txBox="1">
            <a:spLocks noGrp="1"/>
          </p:cNvSpPr>
          <p:nvPr>
            <p:ph type="body" idx="7"/>
          </p:nvPr>
        </p:nvSpPr>
        <p:spPr>
          <a:xfrm>
            <a:off x="6730890" y="1878291"/>
            <a:ext cx="19359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8"/>
          </p:nvPr>
        </p:nvSpPr>
        <p:spPr>
          <a:xfrm>
            <a:off x="2552295" y="3867894"/>
            <a:ext cx="1935900" cy="7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9"/>
          </p:nvPr>
        </p:nvSpPr>
        <p:spPr>
          <a:xfrm>
            <a:off x="4646909" y="3867894"/>
            <a:ext cx="1935900" cy="7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13"/>
          </p:nvPr>
        </p:nvSpPr>
        <p:spPr>
          <a:xfrm>
            <a:off x="6720258" y="3867894"/>
            <a:ext cx="1935900" cy="7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Custom Layout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0" name="Shape 86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2" name="Shape 862"/>
          <p:cNvSpPr txBox="1">
            <a:spLocks noGrp="1"/>
          </p:cNvSpPr>
          <p:nvPr>
            <p:ph type="body" idx="2"/>
          </p:nvPr>
        </p:nvSpPr>
        <p:spPr>
          <a:xfrm>
            <a:off x="468313" y="1203324"/>
            <a:ext cx="3887700" cy="288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3" name="Shape 863"/>
          <p:cNvSpPr txBox="1">
            <a:spLocks noGrp="1"/>
          </p:cNvSpPr>
          <p:nvPr>
            <p:ph type="body" idx="3"/>
          </p:nvPr>
        </p:nvSpPr>
        <p:spPr>
          <a:xfrm>
            <a:off x="4785132" y="1203324"/>
            <a:ext cx="3887700" cy="288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4" name="Shape 864"/>
          <p:cNvSpPr txBox="1">
            <a:spLocks noGrp="1"/>
          </p:cNvSpPr>
          <p:nvPr>
            <p:ph type="body" idx="4"/>
          </p:nvPr>
        </p:nvSpPr>
        <p:spPr>
          <a:xfrm>
            <a:off x="458996" y="4227934"/>
            <a:ext cx="38970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5" name="Shape 865"/>
          <p:cNvSpPr txBox="1">
            <a:spLocks noGrp="1"/>
          </p:cNvSpPr>
          <p:nvPr>
            <p:ph type="body" idx="5"/>
          </p:nvPr>
        </p:nvSpPr>
        <p:spPr>
          <a:xfrm>
            <a:off x="4775815" y="4227934"/>
            <a:ext cx="38970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6" name="Shape 86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Custom Layout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1" name="Shape 871"/>
          <p:cNvSpPr txBox="1">
            <a:spLocks noGrp="1"/>
          </p:cNvSpPr>
          <p:nvPr>
            <p:ph type="body" idx="2"/>
          </p:nvPr>
        </p:nvSpPr>
        <p:spPr>
          <a:xfrm>
            <a:off x="468313" y="1203325"/>
            <a:ext cx="8207400" cy="136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ctr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ctr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ctr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ctr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2" name="Shape 872"/>
          <p:cNvSpPr txBox="1">
            <a:spLocks noGrp="1"/>
          </p:cNvSpPr>
          <p:nvPr>
            <p:ph type="body" idx="3"/>
          </p:nvPr>
        </p:nvSpPr>
        <p:spPr>
          <a:xfrm>
            <a:off x="458997" y="3219821"/>
            <a:ext cx="25914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3" name="Shape 873"/>
          <p:cNvSpPr txBox="1">
            <a:spLocks noGrp="1"/>
          </p:cNvSpPr>
          <p:nvPr>
            <p:ph type="body" idx="4"/>
          </p:nvPr>
        </p:nvSpPr>
        <p:spPr>
          <a:xfrm>
            <a:off x="3260718" y="3219821"/>
            <a:ext cx="25914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4" name="Shape 874"/>
          <p:cNvSpPr txBox="1">
            <a:spLocks noGrp="1"/>
          </p:cNvSpPr>
          <p:nvPr>
            <p:ph type="body" idx="5"/>
          </p:nvPr>
        </p:nvSpPr>
        <p:spPr>
          <a:xfrm>
            <a:off x="6091701" y="3219821"/>
            <a:ext cx="2591400" cy="15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5" name="Shape 875"/>
          <p:cNvSpPr txBox="1">
            <a:spLocks noGrp="1"/>
          </p:cNvSpPr>
          <p:nvPr>
            <p:ph type="body" idx="6"/>
          </p:nvPr>
        </p:nvSpPr>
        <p:spPr>
          <a:xfrm>
            <a:off x="438910" y="2787774"/>
            <a:ext cx="2620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6" name="Shape 876"/>
          <p:cNvSpPr txBox="1">
            <a:spLocks noGrp="1"/>
          </p:cNvSpPr>
          <p:nvPr>
            <p:ph type="body" idx="7"/>
          </p:nvPr>
        </p:nvSpPr>
        <p:spPr>
          <a:xfrm>
            <a:off x="3245906" y="2787774"/>
            <a:ext cx="26208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7" name="Shape 877"/>
          <p:cNvSpPr txBox="1">
            <a:spLocks noGrp="1"/>
          </p:cNvSpPr>
          <p:nvPr>
            <p:ph type="body" idx="8"/>
          </p:nvPr>
        </p:nvSpPr>
        <p:spPr>
          <a:xfrm>
            <a:off x="6095431" y="2787774"/>
            <a:ext cx="2580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8" name="Shape 87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1" name="Shape 88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body" idx="2"/>
          </p:nvPr>
        </p:nvSpPr>
        <p:spPr>
          <a:xfrm>
            <a:off x="458996" y="3867893"/>
            <a:ext cx="37530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4" name="Shape 884"/>
          <p:cNvSpPr txBox="1">
            <a:spLocks noGrp="1"/>
          </p:cNvSpPr>
          <p:nvPr>
            <p:ph type="body" idx="3"/>
          </p:nvPr>
        </p:nvSpPr>
        <p:spPr>
          <a:xfrm>
            <a:off x="457882" y="3435846"/>
            <a:ext cx="37542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5" name="Shape 885"/>
          <p:cNvSpPr txBox="1">
            <a:spLocks noGrp="1"/>
          </p:cNvSpPr>
          <p:nvPr>
            <p:ph type="body" idx="4"/>
          </p:nvPr>
        </p:nvSpPr>
        <p:spPr>
          <a:xfrm>
            <a:off x="4860032" y="3867893"/>
            <a:ext cx="3796200" cy="79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6" name="Shape 886"/>
          <p:cNvSpPr txBox="1">
            <a:spLocks noGrp="1"/>
          </p:cNvSpPr>
          <p:nvPr>
            <p:ph type="body" idx="5"/>
          </p:nvPr>
        </p:nvSpPr>
        <p:spPr>
          <a:xfrm>
            <a:off x="4859845" y="3435846"/>
            <a:ext cx="38061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7" name="Shape 88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0" name="Shape 89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2" name="Shape 892"/>
          <p:cNvSpPr txBox="1">
            <a:spLocks noGrp="1"/>
          </p:cNvSpPr>
          <p:nvPr>
            <p:ph type="body" idx="2"/>
          </p:nvPr>
        </p:nvSpPr>
        <p:spPr>
          <a:xfrm>
            <a:off x="539552" y="4011860"/>
            <a:ext cx="1904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3" name="Shape 893"/>
          <p:cNvSpPr txBox="1">
            <a:spLocks noGrp="1"/>
          </p:cNvSpPr>
          <p:nvPr>
            <p:ph type="body" idx="3"/>
          </p:nvPr>
        </p:nvSpPr>
        <p:spPr>
          <a:xfrm>
            <a:off x="539727" y="3579712"/>
            <a:ext cx="1905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4" name="Shape 894"/>
          <p:cNvSpPr txBox="1">
            <a:spLocks noGrp="1"/>
          </p:cNvSpPr>
          <p:nvPr>
            <p:ph type="body" idx="4"/>
          </p:nvPr>
        </p:nvSpPr>
        <p:spPr>
          <a:xfrm>
            <a:off x="2594559" y="3232816"/>
            <a:ext cx="1904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5" name="Shape 895"/>
          <p:cNvSpPr txBox="1">
            <a:spLocks noGrp="1"/>
          </p:cNvSpPr>
          <p:nvPr>
            <p:ph type="body" idx="5"/>
          </p:nvPr>
        </p:nvSpPr>
        <p:spPr>
          <a:xfrm>
            <a:off x="2594734" y="2800668"/>
            <a:ext cx="1905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6" name="Shape 896"/>
          <p:cNvSpPr txBox="1">
            <a:spLocks noGrp="1"/>
          </p:cNvSpPr>
          <p:nvPr>
            <p:ph type="body" idx="6"/>
          </p:nvPr>
        </p:nvSpPr>
        <p:spPr>
          <a:xfrm>
            <a:off x="4644008" y="3232816"/>
            <a:ext cx="1904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7" name="Shape 897"/>
          <p:cNvSpPr txBox="1">
            <a:spLocks noGrp="1"/>
          </p:cNvSpPr>
          <p:nvPr>
            <p:ph type="body" idx="7"/>
          </p:nvPr>
        </p:nvSpPr>
        <p:spPr>
          <a:xfrm>
            <a:off x="4644183" y="2800668"/>
            <a:ext cx="1905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8" name="Shape 898"/>
          <p:cNvSpPr txBox="1">
            <a:spLocks noGrp="1"/>
          </p:cNvSpPr>
          <p:nvPr>
            <p:ph type="body" idx="8"/>
          </p:nvPr>
        </p:nvSpPr>
        <p:spPr>
          <a:xfrm>
            <a:off x="6699015" y="2534378"/>
            <a:ext cx="19044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9" name="Shape 899"/>
          <p:cNvSpPr txBox="1">
            <a:spLocks noGrp="1"/>
          </p:cNvSpPr>
          <p:nvPr>
            <p:ph type="body" idx="9"/>
          </p:nvPr>
        </p:nvSpPr>
        <p:spPr>
          <a:xfrm>
            <a:off x="6699190" y="2102230"/>
            <a:ext cx="19053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3" name="Shape 90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5" name="Shape 905"/>
          <p:cNvSpPr txBox="1">
            <a:spLocks noGrp="1"/>
          </p:cNvSpPr>
          <p:nvPr>
            <p:ph type="body" idx="2"/>
          </p:nvPr>
        </p:nvSpPr>
        <p:spPr>
          <a:xfrm>
            <a:off x="4949879" y="1250428"/>
            <a:ext cx="19044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6" name="Shape 906"/>
          <p:cNvSpPr txBox="1">
            <a:spLocks noGrp="1"/>
          </p:cNvSpPr>
          <p:nvPr>
            <p:ph type="body" idx="3"/>
          </p:nvPr>
        </p:nvSpPr>
        <p:spPr>
          <a:xfrm>
            <a:off x="5848511" y="3044481"/>
            <a:ext cx="19044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7" name="Shape 907"/>
          <p:cNvSpPr txBox="1">
            <a:spLocks noGrp="1"/>
          </p:cNvSpPr>
          <p:nvPr>
            <p:ph type="body" idx="4"/>
          </p:nvPr>
        </p:nvSpPr>
        <p:spPr>
          <a:xfrm>
            <a:off x="1272579" y="2321190"/>
            <a:ext cx="19044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8" name="Shape 90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1162" y="3940176"/>
            <a:ext cx="4913100" cy="8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51226" y="3435846"/>
            <a:ext cx="4912800" cy="50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1" name="Shape 91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3" name="Shape 913"/>
          <p:cNvSpPr txBox="1">
            <a:spLocks noGrp="1"/>
          </p:cNvSpPr>
          <p:nvPr>
            <p:ph type="body" idx="2"/>
          </p:nvPr>
        </p:nvSpPr>
        <p:spPr>
          <a:xfrm>
            <a:off x="1187624" y="1322436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4" name="Shape 914"/>
          <p:cNvSpPr txBox="1">
            <a:spLocks noGrp="1"/>
          </p:cNvSpPr>
          <p:nvPr>
            <p:ph type="body" idx="3"/>
          </p:nvPr>
        </p:nvSpPr>
        <p:spPr>
          <a:xfrm>
            <a:off x="2267744" y="3182350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5" name="Shape 915"/>
          <p:cNvSpPr txBox="1">
            <a:spLocks noGrp="1"/>
          </p:cNvSpPr>
          <p:nvPr>
            <p:ph type="body" idx="4"/>
          </p:nvPr>
        </p:nvSpPr>
        <p:spPr>
          <a:xfrm>
            <a:off x="3388564" y="1322436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6" name="Shape 916"/>
          <p:cNvSpPr txBox="1">
            <a:spLocks noGrp="1"/>
          </p:cNvSpPr>
          <p:nvPr>
            <p:ph type="body" idx="5"/>
          </p:nvPr>
        </p:nvSpPr>
        <p:spPr>
          <a:xfrm>
            <a:off x="5865950" y="1322436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7" name="Shape 917"/>
          <p:cNvSpPr txBox="1">
            <a:spLocks noGrp="1"/>
          </p:cNvSpPr>
          <p:nvPr>
            <p:ph type="body" idx="6"/>
          </p:nvPr>
        </p:nvSpPr>
        <p:spPr>
          <a:xfrm>
            <a:off x="4851456" y="3182350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8" name="Shape 918"/>
          <p:cNvSpPr txBox="1">
            <a:spLocks noGrp="1"/>
          </p:cNvSpPr>
          <p:nvPr>
            <p:ph type="body" idx="7"/>
          </p:nvPr>
        </p:nvSpPr>
        <p:spPr>
          <a:xfrm>
            <a:off x="7031131" y="3182350"/>
            <a:ext cx="15669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9" name="Shape 91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2" name="Shape 92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body" idx="2"/>
          </p:nvPr>
        </p:nvSpPr>
        <p:spPr>
          <a:xfrm>
            <a:off x="4067944" y="1241212"/>
            <a:ext cx="46077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5" name="Shape 925"/>
          <p:cNvSpPr txBox="1">
            <a:spLocks noGrp="1"/>
          </p:cNvSpPr>
          <p:nvPr>
            <p:ph type="body" idx="3"/>
          </p:nvPr>
        </p:nvSpPr>
        <p:spPr>
          <a:xfrm>
            <a:off x="4067944" y="3569742"/>
            <a:ext cx="46077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6" name="Shape 926"/>
          <p:cNvSpPr txBox="1">
            <a:spLocks noGrp="1"/>
          </p:cNvSpPr>
          <p:nvPr>
            <p:ph type="body" idx="4"/>
          </p:nvPr>
        </p:nvSpPr>
        <p:spPr>
          <a:xfrm>
            <a:off x="4067944" y="2433881"/>
            <a:ext cx="4607700" cy="96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7" name="Shape 927"/>
          <p:cNvSpPr txBox="1">
            <a:spLocks noGrp="1"/>
          </p:cNvSpPr>
          <p:nvPr>
            <p:ph type="body" idx="5"/>
          </p:nvPr>
        </p:nvSpPr>
        <p:spPr>
          <a:xfrm>
            <a:off x="468312" y="1376012"/>
            <a:ext cx="2231400" cy="69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8" name="Shape 928"/>
          <p:cNvSpPr txBox="1">
            <a:spLocks noGrp="1"/>
          </p:cNvSpPr>
          <p:nvPr>
            <p:ph type="body" idx="6"/>
          </p:nvPr>
        </p:nvSpPr>
        <p:spPr>
          <a:xfrm>
            <a:off x="468312" y="2566859"/>
            <a:ext cx="2231400" cy="69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9" name="Shape 929"/>
          <p:cNvSpPr txBox="1">
            <a:spLocks noGrp="1"/>
          </p:cNvSpPr>
          <p:nvPr>
            <p:ph type="body" idx="7"/>
          </p:nvPr>
        </p:nvSpPr>
        <p:spPr>
          <a:xfrm>
            <a:off x="468312" y="3736440"/>
            <a:ext cx="2231400" cy="69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0" name="Shape 93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Custom Layout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468313" y="1923677"/>
            <a:ext cx="8207400" cy="28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5" name="Shape 935"/>
          <p:cNvSpPr txBox="1">
            <a:spLocks noGrp="1"/>
          </p:cNvSpPr>
          <p:nvPr>
            <p:ph type="body" idx="2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6" name="Shape 93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7" name="Shape 937"/>
          <p:cNvSpPr txBox="1">
            <a:spLocks noGrp="1"/>
          </p:cNvSpPr>
          <p:nvPr>
            <p:ph type="body" idx="3"/>
          </p:nvPr>
        </p:nvSpPr>
        <p:spPr>
          <a:xfrm>
            <a:off x="456517" y="1203325"/>
            <a:ext cx="82191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8_Custom Layout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2" name="Shape 94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3" name="Shape 943"/>
          <p:cNvSpPr txBox="1">
            <a:spLocks noGrp="1"/>
          </p:cNvSpPr>
          <p:nvPr>
            <p:ph type="body" idx="2"/>
          </p:nvPr>
        </p:nvSpPr>
        <p:spPr>
          <a:xfrm>
            <a:off x="1685375" y="3880968"/>
            <a:ext cx="33123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4" name="Shape 944"/>
          <p:cNvSpPr txBox="1">
            <a:spLocks noGrp="1"/>
          </p:cNvSpPr>
          <p:nvPr>
            <p:ph type="body" idx="3"/>
          </p:nvPr>
        </p:nvSpPr>
        <p:spPr>
          <a:xfrm>
            <a:off x="1685375" y="4276250"/>
            <a:ext cx="3312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5" name="Shape 945"/>
          <p:cNvSpPr txBox="1">
            <a:spLocks noGrp="1"/>
          </p:cNvSpPr>
          <p:nvPr>
            <p:ph type="body" idx="4"/>
          </p:nvPr>
        </p:nvSpPr>
        <p:spPr>
          <a:xfrm>
            <a:off x="4548578" y="2776953"/>
            <a:ext cx="33123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6" name="Shape 946"/>
          <p:cNvSpPr txBox="1">
            <a:spLocks noGrp="1"/>
          </p:cNvSpPr>
          <p:nvPr>
            <p:ph type="body" idx="5"/>
          </p:nvPr>
        </p:nvSpPr>
        <p:spPr>
          <a:xfrm>
            <a:off x="4548578" y="3172235"/>
            <a:ext cx="3312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7" name="Shape 947"/>
          <p:cNvSpPr txBox="1">
            <a:spLocks noGrp="1"/>
          </p:cNvSpPr>
          <p:nvPr>
            <p:ph type="body" idx="6"/>
          </p:nvPr>
        </p:nvSpPr>
        <p:spPr>
          <a:xfrm>
            <a:off x="4997744" y="1631783"/>
            <a:ext cx="33123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8" name="Shape 948"/>
          <p:cNvSpPr txBox="1">
            <a:spLocks noGrp="1"/>
          </p:cNvSpPr>
          <p:nvPr>
            <p:ph type="body" idx="7"/>
          </p:nvPr>
        </p:nvSpPr>
        <p:spPr>
          <a:xfrm>
            <a:off x="4997744" y="2027065"/>
            <a:ext cx="3312300" cy="5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1" name="Shape 951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3" name="Shape 953"/>
          <p:cNvSpPr>
            <a:spLocks noGrp="1"/>
          </p:cNvSpPr>
          <p:nvPr>
            <p:ph type="pic" idx="2"/>
          </p:nvPr>
        </p:nvSpPr>
        <p:spPr>
          <a:xfrm>
            <a:off x="4554556" y="1995686"/>
            <a:ext cx="4101600" cy="25923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4" name="Shape 95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5" name="Shape 955"/>
          <p:cNvSpPr txBox="1">
            <a:spLocks noGrp="1"/>
          </p:cNvSpPr>
          <p:nvPr>
            <p:ph type="body" idx="3"/>
          </p:nvPr>
        </p:nvSpPr>
        <p:spPr>
          <a:xfrm>
            <a:off x="468312" y="1203325"/>
            <a:ext cx="8207400" cy="6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title"/>
          </p:nvPr>
        </p:nvSpPr>
        <p:spPr>
          <a:xfrm>
            <a:off x="4788024" y="205979"/>
            <a:ext cx="38988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8" name="Shape 95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4787441" y="771550"/>
            <a:ext cx="38883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0" name="Shape 960"/>
          <p:cNvSpPr>
            <a:spLocks noGrp="1"/>
          </p:cNvSpPr>
          <p:nvPr>
            <p:ph type="pic" idx="2"/>
          </p:nvPr>
        </p:nvSpPr>
        <p:spPr>
          <a:xfrm>
            <a:off x="470340" y="0"/>
            <a:ext cx="4101600" cy="5143500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2" name="Shape 962"/>
          <p:cNvSpPr txBox="1">
            <a:spLocks noGrp="1"/>
          </p:cNvSpPr>
          <p:nvPr>
            <p:ph type="body" idx="3"/>
          </p:nvPr>
        </p:nvSpPr>
        <p:spPr>
          <a:xfrm>
            <a:off x="4788024" y="1203325"/>
            <a:ext cx="38877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3" name="Shape 963"/>
          <p:cNvSpPr txBox="1">
            <a:spLocks noGrp="1"/>
          </p:cNvSpPr>
          <p:nvPr>
            <p:ph type="body" idx="4"/>
          </p:nvPr>
        </p:nvSpPr>
        <p:spPr>
          <a:xfrm>
            <a:off x="5868864" y="1923466"/>
            <a:ext cx="280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4" name="Shape 964"/>
          <p:cNvSpPr txBox="1">
            <a:spLocks noGrp="1"/>
          </p:cNvSpPr>
          <p:nvPr>
            <p:ph type="body" idx="5"/>
          </p:nvPr>
        </p:nvSpPr>
        <p:spPr>
          <a:xfrm>
            <a:off x="5132139" y="1923919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5" name="Shape 965"/>
          <p:cNvSpPr txBox="1">
            <a:spLocks noGrp="1"/>
          </p:cNvSpPr>
          <p:nvPr>
            <p:ph type="body" idx="6"/>
          </p:nvPr>
        </p:nvSpPr>
        <p:spPr>
          <a:xfrm>
            <a:off x="5868864" y="2616477"/>
            <a:ext cx="280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6" name="Shape 966"/>
          <p:cNvSpPr txBox="1">
            <a:spLocks noGrp="1"/>
          </p:cNvSpPr>
          <p:nvPr>
            <p:ph type="body" idx="7"/>
          </p:nvPr>
        </p:nvSpPr>
        <p:spPr>
          <a:xfrm>
            <a:off x="5132139" y="2616930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7" name="Shape 967"/>
          <p:cNvSpPr txBox="1">
            <a:spLocks noGrp="1"/>
          </p:cNvSpPr>
          <p:nvPr>
            <p:ph type="body" idx="8"/>
          </p:nvPr>
        </p:nvSpPr>
        <p:spPr>
          <a:xfrm>
            <a:off x="5868864" y="3315725"/>
            <a:ext cx="280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body" idx="9"/>
          </p:nvPr>
        </p:nvSpPr>
        <p:spPr>
          <a:xfrm>
            <a:off x="5132139" y="3316178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9" name="Shape 969"/>
          <p:cNvSpPr txBox="1">
            <a:spLocks noGrp="1"/>
          </p:cNvSpPr>
          <p:nvPr>
            <p:ph type="body" idx="13"/>
          </p:nvPr>
        </p:nvSpPr>
        <p:spPr>
          <a:xfrm>
            <a:off x="5868864" y="4014973"/>
            <a:ext cx="280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0" name="Shape 970"/>
          <p:cNvSpPr txBox="1">
            <a:spLocks noGrp="1"/>
          </p:cNvSpPr>
          <p:nvPr>
            <p:ph type="body" idx="14"/>
          </p:nvPr>
        </p:nvSpPr>
        <p:spPr>
          <a:xfrm>
            <a:off x="5132139" y="4015426"/>
            <a:ext cx="7368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9_Custom Layout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3" name="Shape 97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5" name="Shape 97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6" name="Shape 976"/>
          <p:cNvSpPr txBox="1">
            <a:spLocks noGrp="1"/>
          </p:cNvSpPr>
          <p:nvPr>
            <p:ph type="body" idx="2"/>
          </p:nvPr>
        </p:nvSpPr>
        <p:spPr>
          <a:xfrm>
            <a:off x="5954211" y="1377789"/>
            <a:ext cx="27327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7" name="Shape 977"/>
          <p:cNvSpPr txBox="1">
            <a:spLocks noGrp="1"/>
          </p:cNvSpPr>
          <p:nvPr>
            <p:ph type="body" idx="3"/>
          </p:nvPr>
        </p:nvSpPr>
        <p:spPr>
          <a:xfrm>
            <a:off x="5954211" y="1773070"/>
            <a:ext cx="2732700" cy="81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8" name="Shape 978"/>
          <p:cNvSpPr txBox="1">
            <a:spLocks noGrp="1"/>
          </p:cNvSpPr>
          <p:nvPr>
            <p:ph type="body" idx="4"/>
          </p:nvPr>
        </p:nvSpPr>
        <p:spPr>
          <a:xfrm>
            <a:off x="6124333" y="3598514"/>
            <a:ext cx="25626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9" name="Shape 979"/>
          <p:cNvSpPr txBox="1">
            <a:spLocks noGrp="1"/>
          </p:cNvSpPr>
          <p:nvPr>
            <p:ph type="body" idx="5"/>
          </p:nvPr>
        </p:nvSpPr>
        <p:spPr>
          <a:xfrm>
            <a:off x="6124333" y="3993795"/>
            <a:ext cx="2562600" cy="6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0" name="Shape 980"/>
          <p:cNvSpPr txBox="1">
            <a:spLocks noGrp="1"/>
          </p:cNvSpPr>
          <p:nvPr>
            <p:ph type="body" idx="6"/>
          </p:nvPr>
        </p:nvSpPr>
        <p:spPr>
          <a:xfrm>
            <a:off x="457200" y="1254584"/>
            <a:ext cx="25626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1" name="Shape 981"/>
          <p:cNvSpPr txBox="1">
            <a:spLocks noGrp="1"/>
          </p:cNvSpPr>
          <p:nvPr>
            <p:ph type="body" idx="7"/>
          </p:nvPr>
        </p:nvSpPr>
        <p:spPr>
          <a:xfrm>
            <a:off x="457200" y="1649865"/>
            <a:ext cx="2562600" cy="66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2" name="Shape 982"/>
          <p:cNvSpPr txBox="1">
            <a:spLocks noGrp="1"/>
          </p:cNvSpPr>
          <p:nvPr>
            <p:ph type="body" idx="8"/>
          </p:nvPr>
        </p:nvSpPr>
        <p:spPr>
          <a:xfrm>
            <a:off x="457200" y="3448489"/>
            <a:ext cx="2732700" cy="3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body" idx="9"/>
          </p:nvPr>
        </p:nvSpPr>
        <p:spPr>
          <a:xfrm>
            <a:off x="457200" y="3843770"/>
            <a:ext cx="2732700" cy="81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0_Custom Layout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8" name="Shape 988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9" name="Shape 989"/>
          <p:cNvSpPr txBox="1">
            <a:spLocks noGrp="1"/>
          </p:cNvSpPr>
          <p:nvPr>
            <p:ph type="body" idx="2"/>
          </p:nvPr>
        </p:nvSpPr>
        <p:spPr>
          <a:xfrm>
            <a:off x="467482" y="3431217"/>
            <a:ext cx="25197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0" name="Shape 990"/>
          <p:cNvSpPr txBox="1">
            <a:spLocks noGrp="1"/>
          </p:cNvSpPr>
          <p:nvPr>
            <p:ph type="body" idx="3"/>
          </p:nvPr>
        </p:nvSpPr>
        <p:spPr>
          <a:xfrm>
            <a:off x="468313" y="1618788"/>
            <a:ext cx="3378900" cy="163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1" name="Shape 991"/>
          <p:cNvSpPr txBox="1">
            <a:spLocks noGrp="1"/>
          </p:cNvSpPr>
          <p:nvPr>
            <p:ph type="body" idx="4"/>
          </p:nvPr>
        </p:nvSpPr>
        <p:spPr>
          <a:xfrm>
            <a:off x="467482" y="1186641"/>
            <a:ext cx="33807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4" name="Shape 99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6" name="Shape 996"/>
          <p:cNvSpPr txBox="1">
            <a:spLocks noGrp="1"/>
          </p:cNvSpPr>
          <p:nvPr>
            <p:ph type="body" idx="2"/>
          </p:nvPr>
        </p:nvSpPr>
        <p:spPr>
          <a:xfrm>
            <a:off x="468313" y="1203325"/>
            <a:ext cx="4103700" cy="338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7" name="Shape 997"/>
          <p:cNvSpPr txBox="1">
            <a:spLocks noGrp="1"/>
          </p:cNvSpPr>
          <p:nvPr>
            <p:ph type="body" idx="3"/>
          </p:nvPr>
        </p:nvSpPr>
        <p:spPr>
          <a:xfrm>
            <a:off x="4932039" y="1707653"/>
            <a:ext cx="37437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8" name="Shape 998"/>
          <p:cNvSpPr txBox="1">
            <a:spLocks noGrp="1"/>
          </p:cNvSpPr>
          <p:nvPr>
            <p:ph type="body" idx="4"/>
          </p:nvPr>
        </p:nvSpPr>
        <p:spPr>
          <a:xfrm>
            <a:off x="4932039" y="1201815"/>
            <a:ext cx="374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9" name="Shape 999"/>
          <p:cNvSpPr txBox="1">
            <a:spLocks noGrp="1"/>
          </p:cNvSpPr>
          <p:nvPr>
            <p:ph type="body" idx="5"/>
          </p:nvPr>
        </p:nvSpPr>
        <p:spPr>
          <a:xfrm>
            <a:off x="5004048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0" name="Shape 1000"/>
          <p:cNvSpPr txBox="1">
            <a:spLocks noGrp="1"/>
          </p:cNvSpPr>
          <p:nvPr>
            <p:ph type="body" idx="6"/>
          </p:nvPr>
        </p:nvSpPr>
        <p:spPr>
          <a:xfrm>
            <a:off x="5004048" y="4085833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body" idx="7"/>
          </p:nvPr>
        </p:nvSpPr>
        <p:spPr>
          <a:xfrm>
            <a:off x="7020272" y="4442043"/>
            <a:ext cx="1440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2" name="Shape 1002"/>
          <p:cNvSpPr txBox="1">
            <a:spLocks noGrp="1"/>
          </p:cNvSpPr>
          <p:nvPr>
            <p:ph type="body" idx="8"/>
          </p:nvPr>
        </p:nvSpPr>
        <p:spPr>
          <a:xfrm>
            <a:off x="7020272" y="4085833"/>
            <a:ext cx="1440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3" name="Shape 1003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Custom Layout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8" name="Shape 1008"/>
          <p:cNvSpPr txBox="1">
            <a:spLocks noGrp="1"/>
          </p:cNvSpPr>
          <p:nvPr>
            <p:ph type="body" idx="2"/>
          </p:nvPr>
        </p:nvSpPr>
        <p:spPr>
          <a:xfrm>
            <a:off x="1115616" y="4442043"/>
            <a:ext cx="24483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9" name="Shape 1009"/>
          <p:cNvSpPr txBox="1">
            <a:spLocks noGrp="1"/>
          </p:cNvSpPr>
          <p:nvPr>
            <p:ph type="body" idx="3"/>
          </p:nvPr>
        </p:nvSpPr>
        <p:spPr>
          <a:xfrm>
            <a:off x="1115616" y="4085833"/>
            <a:ext cx="24483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0" name="Shape 1010"/>
          <p:cNvSpPr txBox="1">
            <a:spLocks noGrp="1"/>
          </p:cNvSpPr>
          <p:nvPr>
            <p:ph type="body" idx="4"/>
          </p:nvPr>
        </p:nvSpPr>
        <p:spPr>
          <a:xfrm>
            <a:off x="5576068" y="4442043"/>
            <a:ext cx="2380200" cy="2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1" name="Shape 1011"/>
          <p:cNvSpPr txBox="1">
            <a:spLocks noGrp="1"/>
          </p:cNvSpPr>
          <p:nvPr>
            <p:ph type="body" idx="5"/>
          </p:nvPr>
        </p:nvSpPr>
        <p:spPr>
          <a:xfrm>
            <a:off x="5576068" y="4085833"/>
            <a:ext cx="2380200" cy="4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3_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908174" y="3560352"/>
            <a:ext cx="64083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916734" y="4361681"/>
            <a:ext cx="6471600" cy="5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Custom Layout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5" name="Shape 101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Shape 101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7" name="Shape 101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8" name="Shape 1018"/>
          <p:cNvSpPr txBox="1">
            <a:spLocks noGrp="1"/>
          </p:cNvSpPr>
          <p:nvPr>
            <p:ph type="body" idx="2"/>
          </p:nvPr>
        </p:nvSpPr>
        <p:spPr>
          <a:xfrm>
            <a:off x="468313" y="1707654"/>
            <a:ext cx="3743700" cy="288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9" name="Shape 1019"/>
          <p:cNvSpPr txBox="1">
            <a:spLocks noGrp="1"/>
          </p:cNvSpPr>
          <p:nvPr>
            <p:ph type="body" idx="3"/>
          </p:nvPr>
        </p:nvSpPr>
        <p:spPr>
          <a:xfrm>
            <a:off x="468313" y="1201816"/>
            <a:ext cx="37437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2225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4"/>
          </p:nvPr>
        </p:nvSpPr>
        <p:spPr>
          <a:xfrm>
            <a:off x="5436096" y="3579862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body" idx="5"/>
          </p:nvPr>
        </p:nvSpPr>
        <p:spPr>
          <a:xfrm>
            <a:off x="5436096" y="4155925"/>
            <a:ext cx="12240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2" name="Shape 1022"/>
          <p:cNvSpPr txBox="1">
            <a:spLocks noGrp="1"/>
          </p:cNvSpPr>
          <p:nvPr>
            <p:ph type="body" idx="6"/>
          </p:nvPr>
        </p:nvSpPr>
        <p:spPr>
          <a:xfrm>
            <a:off x="4761457" y="3579862"/>
            <a:ext cx="674700" cy="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3" name="Shape 1023"/>
          <p:cNvSpPr txBox="1">
            <a:spLocks noGrp="1"/>
          </p:cNvSpPr>
          <p:nvPr>
            <p:ph type="body" idx="7"/>
          </p:nvPr>
        </p:nvSpPr>
        <p:spPr>
          <a:xfrm>
            <a:off x="7452320" y="3579862"/>
            <a:ext cx="1224000" cy="5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4" name="Shape 1024"/>
          <p:cNvSpPr txBox="1">
            <a:spLocks noGrp="1"/>
          </p:cNvSpPr>
          <p:nvPr>
            <p:ph type="body" idx="8"/>
          </p:nvPr>
        </p:nvSpPr>
        <p:spPr>
          <a:xfrm>
            <a:off x="7452320" y="4155925"/>
            <a:ext cx="1224000" cy="3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5" name="Shape 1025"/>
          <p:cNvSpPr txBox="1">
            <a:spLocks noGrp="1"/>
          </p:cNvSpPr>
          <p:nvPr>
            <p:ph type="body" idx="9"/>
          </p:nvPr>
        </p:nvSpPr>
        <p:spPr>
          <a:xfrm>
            <a:off x="6777681" y="3579862"/>
            <a:ext cx="674700" cy="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Custom Layout"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8" name="Shape 102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0" name="Shape 1030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1" name="Shape 1031"/>
          <p:cNvSpPr txBox="1">
            <a:spLocks noGrp="1"/>
          </p:cNvSpPr>
          <p:nvPr>
            <p:ph type="body" idx="2"/>
          </p:nvPr>
        </p:nvSpPr>
        <p:spPr>
          <a:xfrm>
            <a:off x="1043608" y="3431217"/>
            <a:ext cx="1943400" cy="10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2" name="Shape 1032"/>
          <p:cNvSpPr txBox="1">
            <a:spLocks noGrp="1"/>
          </p:cNvSpPr>
          <p:nvPr>
            <p:ph type="body" idx="3"/>
          </p:nvPr>
        </p:nvSpPr>
        <p:spPr>
          <a:xfrm>
            <a:off x="468313" y="1618788"/>
            <a:ext cx="3378900" cy="163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3" name="Shape 1033"/>
          <p:cNvSpPr txBox="1">
            <a:spLocks noGrp="1"/>
          </p:cNvSpPr>
          <p:nvPr>
            <p:ph type="body" idx="4"/>
          </p:nvPr>
        </p:nvSpPr>
        <p:spPr>
          <a:xfrm>
            <a:off x="467482" y="1186641"/>
            <a:ext cx="33807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Custom Layout"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8" name="Shape 1038"/>
          <p:cNvSpPr txBox="1">
            <a:spLocks noGrp="1"/>
          </p:cNvSpPr>
          <p:nvPr>
            <p:ph type="body" idx="2"/>
          </p:nvPr>
        </p:nvSpPr>
        <p:spPr>
          <a:xfrm>
            <a:off x="5724128" y="141962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9" name="Shape 1039"/>
          <p:cNvSpPr txBox="1">
            <a:spLocks noGrp="1"/>
          </p:cNvSpPr>
          <p:nvPr>
            <p:ph type="body" idx="3"/>
          </p:nvPr>
        </p:nvSpPr>
        <p:spPr>
          <a:xfrm>
            <a:off x="5724128" y="176658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0" name="Shape 1040"/>
          <p:cNvSpPr txBox="1">
            <a:spLocks noGrp="1"/>
          </p:cNvSpPr>
          <p:nvPr>
            <p:ph type="body" idx="4"/>
          </p:nvPr>
        </p:nvSpPr>
        <p:spPr>
          <a:xfrm>
            <a:off x="6660233" y="3373997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1" name="Shape 1041"/>
          <p:cNvSpPr txBox="1">
            <a:spLocks noGrp="1"/>
          </p:cNvSpPr>
          <p:nvPr>
            <p:ph type="body" idx="5"/>
          </p:nvPr>
        </p:nvSpPr>
        <p:spPr>
          <a:xfrm>
            <a:off x="6660233" y="3720960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2" name="Shape 1042"/>
          <p:cNvSpPr txBox="1">
            <a:spLocks noGrp="1"/>
          </p:cNvSpPr>
          <p:nvPr>
            <p:ph type="body" idx="6"/>
          </p:nvPr>
        </p:nvSpPr>
        <p:spPr>
          <a:xfrm>
            <a:off x="539553" y="3075806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3" name="Shape 1043"/>
          <p:cNvSpPr txBox="1">
            <a:spLocks noGrp="1"/>
          </p:cNvSpPr>
          <p:nvPr>
            <p:ph type="body" idx="7"/>
          </p:nvPr>
        </p:nvSpPr>
        <p:spPr>
          <a:xfrm>
            <a:off x="539553" y="3422769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4" name="Shape 1044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Custom Layout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9" name="Shape 1049"/>
          <p:cNvSpPr txBox="1">
            <a:spLocks noGrp="1"/>
          </p:cNvSpPr>
          <p:nvPr>
            <p:ph type="body" idx="2"/>
          </p:nvPr>
        </p:nvSpPr>
        <p:spPr>
          <a:xfrm>
            <a:off x="6372201" y="1707654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body" idx="3"/>
          </p:nvPr>
        </p:nvSpPr>
        <p:spPr>
          <a:xfrm>
            <a:off x="6372201" y="2054617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1" name="Shape 1051"/>
          <p:cNvSpPr txBox="1">
            <a:spLocks noGrp="1"/>
          </p:cNvSpPr>
          <p:nvPr>
            <p:ph type="body" idx="4"/>
          </p:nvPr>
        </p:nvSpPr>
        <p:spPr>
          <a:xfrm>
            <a:off x="827585" y="1707654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2" name="Shape 1052"/>
          <p:cNvSpPr txBox="1">
            <a:spLocks noGrp="1"/>
          </p:cNvSpPr>
          <p:nvPr>
            <p:ph type="body" idx="5"/>
          </p:nvPr>
        </p:nvSpPr>
        <p:spPr>
          <a:xfrm>
            <a:off x="827585" y="2054617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3" name="Shape 1053"/>
          <p:cNvSpPr txBox="1">
            <a:spLocks noGrp="1"/>
          </p:cNvSpPr>
          <p:nvPr>
            <p:ph type="body" idx="6"/>
          </p:nvPr>
        </p:nvSpPr>
        <p:spPr>
          <a:xfrm>
            <a:off x="6372201" y="330444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4" name="Shape 1054"/>
          <p:cNvSpPr txBox="1">
            <a:spLocks noGrp="1"/>
          </p:cNvSpPr>
          <p:nvPr>
            <p:ph type="body" idx="7"/>
          </p:nvPr>
        </p:nvSpPr>
        <p:spPr>
          <a:xfrm>
            <a:off x="6372201" y="365140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5" name="Shape 1055"/>
          <p:cNvSpPr txBox="1">
            <a:spLocks noGrp="1"/>
          </p:cNvSpPr>
          <p:nvPr>
            <p:ph type="body" idx="8"/>
          </p:nvPr>
        </p:nvSpPr>
        <p:spPr>
          <a:xfrm>
            <a:off x="827585" y="3304442"/>
            <a:ext cx="1944300" cy="36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6" name="Shape 1056"/>
          <p:cNvSpPr txBox="1">
            <a:spLocks noGrp="1"/>
          </p:cNvSpPr>
          <p:nvPr>
            <p:ph type="body" idx="9"/>
          </p:nvPr>
        </p:nvSpPr>
        <p:spPr>
          <a:xfrm>
            <a:off x="827585" y="3651405"/>
            <a:ext cx="1944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Custom Layout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0" name="Shape 1060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Shape 1061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2" name="Shape 1062"/>
          <p:cNvSpPr txBox="1">
            <a:spLocks noGrp="1"/>
          </p:cNvSpPr>
          <p:nvPr>
            <p:ph type="body" idx="2"/>
          </p:nvPr>
        </p:nvSpPr>
        <p:spPr>
          <a:xfrm>
            <a:off x="588841" y="3291830"/>
            <a:ext cx="105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3" name="Shape 1063"/>
          <p:cNvSpPr txBox="1">
            <a:spLocks noGrp="1"/>
          </p:cNvSpPr>
          <p:nvPr>
            <p:ph type="body" idx="3"/>
          </p:nvPr>
        </p:nvSpPr>
        <p:spPr>
          <a:xfrm>
            <a:off x="588841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4" name="Shape 1064"/>
          <p:cNvSpPr txBox="1">
            <a:spLocks noGrp="1"/>
          </p:cNvSpPr>
          <p:nvPr>
            <p:ph type="body" idx="4"/>
          </p:nvPr>
        </p:nvSpPr>
        <p:spPr>
          <a:xfrm>
            <a:off x="1789488" y="3291830"/>
            <a:ext cx="105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5" name="Shape 1065"/>
          <p:cNvSpPr txBox="1">
            <a:spLocks noGrp="1"/>
          </p:cNvSpPr>
          <p:nvPr>
            <p:ph type="body" idx="5"/>
          </p:nvPr>
        </p:nvSpPr>
        <p:spPr>
          <a:xfrm>
            <a:off x="1789488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6" name="Shape 1066"/>
          <p:cNvSpPr txBox="1">
            <a:spLocks noGrp="1"/>
          </p:cNvSpPr>
          <p:nvPr>
            <p:ph type="body" idx="6"/>
          </p:nvPr>
        </p:nvSpPr>
        <p:spPr>
          <a:xfrm>
            <a:off x="2856585" y="3291830"/>
            <a:ext cx="1162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7" name="Shape 1067"/>
          <p:cNvSpPr txBox="1">
            <a:spLocks noGrp="1"/>
          </p:cNvSpPr>
          <p:nvPr>
            <p:ph type="body" idx="7"/>
          </p:nvPr>
        </p:nvSpPr>
        <p:spPr>
          <a:xfrm>
            <a:off x="2910622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8" name="Shape 1068"/>
          <p:cNvSpPr txBox="1">
            <a:spLocks noGrp="1"/>
          </p:cNvSpPr>
          <p:nvPr>
            <p:ph type="body" idx="8"/>
          </p:nvPr>
        </p:nvSpPr>
        <p:spPr>
          <a:xfrm>
            <a:off x="3985670" y="3291830"/>
            <a:ext cx="11625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9" name="Shape 1069"/>
          <p:cNvSpPr txBox="1">
            <a:spLocks noGrp="1"/>
          </p:cNvSpPr>
          <p:nvPr>
            <p:ph type="body" idx="9"/>
          </p:nvPr>
        </p:nvSpPr>
        <p:spPr>
          <a:xfrm>
            <a:off x="4039707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0" name="Shape 1070"/>
          <p:cNvSpPr txBox="1">
            <a:spLocks noGrp="1"/>
          </p:cNvSpPr>
          <p:nvPr>
            <p:ph type="body" idx="13"/>
          </p:nvPr>
        </p:nvSpPr>
        <p:spPr>
          <a:xfrm>
            <a:off x="5194272" y="3291830"/>
            <a:ext cx="12498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1" name="Shape 1071"/>
          <p:cNvSpPr txBox="1">
            <a:spLocks noGrp="1"/>
          </p:cNvSpPr>
          <p:nvPr>
            <p:ph type="body" idx="14"/>
          </p:nvPr>
        </p:nvSpPr>
        <p:spPr>
          <a:xfrm>
            <a:off x="5194272" y="3723878"/>
            <a:ext cx="12498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2" name="Shape 1072"/>
          <p:cNvSpPr txBox="1">
            <a:spLocks noGrp="1"/>
          </p:cNvSpPr>
          <p:nvPr>
            <p:ph type="body" idx="15"/>
          </p:nvPr>
        </p:nvSpPr>
        <p:spPr>
          <a:xfrm>
            <a:off x="6445020" y="3291830"/>
            <a:ext cx="105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3" name="Shape 1073"/>
          <p:cNvSpPr txBox="1">
            <a:spLocks noGrp="1"/>
          </p:cNvSpPr>
          <p:nvPr>
            <p:ph type="body" idx="16"/>
          </p:nvPr>
        </p:nvSpPr>
        <p:spPr>
          <a:xfrm>
            <a:off x="6445020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4" name="Shape 1074"/>
          <p:cNvSpPr txBox="1">
            <a:spLocks noGrp="1"/>
          </p:cNvSpPr>
          <p:nvPr>
            <p:ph type="body" idx="17"/>
          </p:nvPr>
        </p:nvSpPr>
        <p:spPr>
          <a:xfrm>
            <a:off x="7524328" y="3291830"/>
            <a:ext cx="1054200" cy="43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5" name="Shape 1075"/>
          <p:cNvSpPr txBox="1">
            <a:spLocks noGrp="1"/>
          </p:cNvSpPr>
          <p:nvPr>
            <p:ph type="body" idx="18"/>
          </p:nvPr>
        </p:nvSpPr>
        <p:spPr>
          <a:xfrm>
            <a:off x="7524328" y="3723878"/>
            <a:ext cx="1054200" cy="10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6" name="Shape 107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Custom Layout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79" name="Shape 107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Shape 1080"/>
          <p:cNvSpPr txBox="1">
            <a:spLocks noGrp="1"/>
          </p:cNvSpPr>
          <p:nvPr>
            <p:ph type="body" idx="1"/>
          </p:nvPr>
        </p:nvSpPr>
        <p:spPr>
          <a:xfrm>
            <a:off x="2447875" y="1203598"/>
            <a:ext cx="42483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1" name="Shape 1081"/>
          <p:cNvSpPr txBox="1">
            <a:spLocks noGrp="1"/>
          </p:cNvSpPr>
          <p:nvPr>
            <p:ph type="body" idx="2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2" name="Shape 1082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Custom Layout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5" name="Shape 1085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Shape 1086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7" name="Shape 1087"/>
          <p:cNvSpPr txBox="1">
            <a:spLocks noGrp="1"/>
          </p:cNvSpPr>
          <p:nvPr>
            <p:ph type="body" idx="2"/>
          </p:nvPr>
        </p:nvSpPr>
        <p:spPr>
          <a:xfrm>
            <a:off x="467544" y="1203598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8" name="Shape 1088"/>
          <p:cNvSpPr txBox="1">
            <a:spLocks noGrp="1"/>
          </p:cNvSpPr>
          <p:nvPr>
            <p:ph type="body" idx="3"/>
          </p:nvPr>
        </p:nvSpPr>
        <p:spPr>
          <a:xfrm>
            <a:off x="3276625" y="1203324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body" idx="4"/>
          </p:nvPr>
        </p:nvSpPr>
        <p:spPr>
          <a:xfrm>
            <a:off x="467544" y="2067665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0" name="Shape 1090"/>
          <p:cNvSpPr txBox="1">
            <a:spLocks noGrp="1"/>
          </p:cNvSpPr>
          <p:nvPr>
            <p:ph type="body" idx="5"/>
          </p:nvPr>
        </p:nvSpPr>
        <p:spPr>
          <a:xfrm>
            <a:off x="3276625" y="2067391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body" idx="6"/>
          </p:nvPr>
        </p:nvSpPr>
        <p:spPr>
          <a:xfrm>
            <a:off x="467544" y="2931761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2" name="Shape 1092"/>
          <p:cNvSpPr txBox="1">
            <a:spLocks noGrp="1"/>
          </p:cNvSpPr>
          <p:nvPr>
            <p:ph type="body" idx="7"/>
          </p:nvPr>
        </p:nvSpPr>
        <p:spPr>
          <a:xfrm>
            <a:off x="3276625" y="2931487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3" name="Shape 1093"/>
          <p:cNvSpPr txBox="1">
            <a:spLocks noGrp="1"/>
          </p:cNvSpPr>
          <p:nvPr>
            <p:ph type="body" idx="8"/>
          </p:nvPr>
        </p:nvSpPr>
        <p:spPr>
          <a:xfrm>
            <a:off x="467544" y="3795857"/>
            <a:ext cx="2808300" cy="7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4" name="Shape 1094"/>
          <p:cNvSpPr txBox="1">
            <a:spLocks noGrp="1"/>
          </p:cNvSpPr>
          <p:nvPr>
            <p:ph type="body" idx="9"/>
          </p:nvPr>
        </p:nvSpPr>
        <p:spPr>
          <a:xfrm>
            <a:off x="3276625" y="3795583"/>
            <a:ext cx="791400" cy="7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5" name="Shape 1095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Custom Layout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8" name="Shape 109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Shape 1099"/>
          <p:cNvSpPr txBox="1">
            <a:spLocks noGrp="1"/>
          </p:cNvSpPr>
          <p:nvPr>
            <p:ph type="body" idx="1"/>
          </p:nvPr>
        </p:nvSpPr>
        <p:spPr>
          <a:xfrm>
            <a:off x="3053300" y="1716704"/>
            <a:ext cx="3037500" cy="25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0" name="Shape 1100"/>
          <p:cNvSpPr txBox="1">
            <a:spLocks noGrp="1"/>
          </p:cNvSpPr>
          <p:nvPr>
            <p:ph type="body" idx="2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1" name="Shape 110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1_Custom Layout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4" name="Shape 1104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Shape 1105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6" name="Shape 1106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7" name="Shape 1107"/>
          <p:cNvSpPr txBox="1">
            <a:spLocks noGrp="1"/>
          </p:cNvSpPr>
          <p:nvPr>
            <p:ph type="body" idx="2"/>
          </p:nvPr>
        </p:nvSpPr>
        <p:spPr>
          <a:xfrm>
            <a:off x="468313" y="1618788"/>
            <a:ext cx="3378900" cy="29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8" name="Shape 1108"/>
          <p:cNvSpPr txBox="1">
            <a:spLocks noGrp="1"/>
          </p:cNvSpPr>
          <p:nvPr>
            <p:ph type="body" idx="3"/>
          </p:nvPr>
        </p:nvSpPr>
        <p:spPr>
          <a:xfrm>
            <a:off x="467482" y="1186641"/>
            <a:ext cx="3380700" cy="42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Custom Layout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body" idx="1"/>
          </p:nvPr>
        </p:nvSpPr>
        <p:spPr>
          <a:xfrm rot="-5400000">
            <a:off x="351492" y="2045185"/>
            <a:ext cx="14037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1" name="Shape 1111"/>
          <p:cNvSpPr txBox="1">
            <a:spLocks noGrp="1"/>
          </p:cNvSpPr>
          <p:nvPr>
            <p:ph type="body" idx="2"/>
          </p:nvPr>
        </p:nvSpPr>
        <p:spPr>
          <a:xfrm rot="-5400000">
            <a:off x="351492" y="3406816"/>
            <a:ext cx="14037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2" name="Shape 1112"/>
          <p:cNvSpPr txBox="1">
            <a:spLocks noGrp="1"/>
          </p:cNvSpPr>
          <p:nvPr>
            <p:ph type="body" idx="3"/>
          </p:nvPr>
        </p:nvSpPr>
        <p:spPr>
          <a:xfrm>
            <a:off x="1340330" y="4303333"/>
            <a:ext cx="30876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3" name="Shape 1113"/>
          <p:cNvSpPr txBox="1">
            <a:spLocks noGrp="1"/>
          </p:cNvSpPr>
          <p:nvPr>
            <p:ph type="body" idx="4"/>
          </p:nvPr>
        </p:nvSpPr>
        <p:spPr>
          <a:xfrm>
            <a:off x="4508682" y="4303333"/>
            <a:ext cx="30876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4" name="Shape 1114"/>
          <p:cNvSpPr txBox="1">
            <a:spLocks noGrp="1"/>
          </p:cNvSpPr>
          <p:nvPr>
            <p:ph type="body" idx="5"/>
          </p:nvPr>
        </p:nvSpPr>
        <p:spPr>
          <a:xfrm>
            <a:off x="4499992" y="4573363"/>
            <a:ext cx="3672300" cy="23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5" name="Shape 1115"/>
          <p:cNvSpPr txBox="1">
            <a:spLocks noGrp="1"/>
          </p:cNvSpPr>
          <p:nvPr>
            <p:ph type="body" idx="6"/>
          </p:nvPr>
        </p:nvSpPr>
        <p:spPr>
          <a:xfrm rot="-5400000">
            <a:off x="-413077" y="2179946"/>
            <a:ext cx="2214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6" name="Shape 11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7" name="Shape 1117"/>
          <p:cNvSpPr txBox="1">
            <a:spLocks noGrp="1"/>
          </p:cNvSpPr>
          <p:nvPr>
            <p:ph type="body" idx="7"/>
          </p:nvPr>
        </p:nvSpPr>
        <p:spPr>
          <a:xfrm>
            <a:off x="468313" y="771525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8" name="Shape 111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Shape 1119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eorgia"/>
              <a:buNone/>
              <a:defRPr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667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8820472" y="4803998"/>
            <a:ext cx="215700" cy="21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748463" y="133095"/>
            <a:ext cx="359700" cy="35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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749926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A8C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" y="121920"/>
            <a:ext cx="8833104" cy="3116702"/>
          </a:xfrm>
          <a:prstGeom prst="rect">
            <a:avLst/>
          </a:prstGeom>
        </p:spPr>
      </p:pic>
      <p:sp>
        <p:nvSpPr>
          <p:cNvPr id="1253" name="Shape 1253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Shape 1254"/>
          <p:cNvSpPr/>
          <p:nvPr/>
        </p:nvSpPr>
        <p:spPr>
          <a:xfrm rot="5400000">
            <a:off x="4319972" y="-1244166"/>
            <a:ext cx="504056" cy="9144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Shape 1255"/>
          <p:cNvSpPr txBox="1">
            <a:spLocks noGrp="1"/>
          </p:cNvSpPr>
          <p:nvPr>
            <p:ph type="title"/>
          </p:nvPr>
        </p:nvSpPr>
        <p:spPr>
          <a:xfrm>
            <a:off x="228600" y="3510525"/>
            <a:ext cx="8667900" cy="73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</a:rPr>
              <a:t>Mortgage Hedging using Kalman Filters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228600" y="4181375"/>
            <a:ext cx="6584100" cy="3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Presented by: Xinhui Gu, Xiaoyi Li, Jie Sheng,  Weishen Wang,  Guyu Xue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tx1"/>
                </a:solidFill>
              </a:rPr>
              <a:t>Linear</a:t>
            </a:r>
            <a:r>
              <a:rPr lang="en" dirty="0">
                <a:solidFill>
                  <a:schemeClr val="accent1"/>
                </a:solidFill>
              </a:rPr>
              <a:t> Regression</a:t>
            </a:r>
          </a:p>
        </p:txBody>
      </p:sp>
      <p:sp>
        <p:nvSpPr>
          <p:cNvPr id="12" name="Shape 136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6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With Rolling Window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17639D3-A561-4783-8176-319E37A6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8" y="1335558"/>
            <a:ext cx="8442363" cy="2385885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3BB3DC0-C8F4-4C7F-A955-5F7C06E261EB}"/>
              </a:ext>
            </a:extLst>
          </p:cNvPr>
          <p:cNvSpPr/>
          <p:nvPr/>
        </p:nvSpPr>
        <p:spPr>
          <a:xfrm>
            <a:off x="384764" y="3937242"/>
            <a:ext cx="77475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dk2"/>
                </a:solidFill>
              </a:rPr>
              <a:t>With increase length of rolling window, the curvature start to appear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dk2"/>
                </a:solidFill>
              </a:rPr>
              <a:t>Fit linear regression for short window and higher order linear regression for long window 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Linear</a:t>
            </a:r>
            <a:r>
              <a:rPr lang="en" dirty="0">
                <a:solidFill>
                  <a:schemeClr val="accent1"/>
                </a:solidFill>
              </a:rPr>
              <a:t> Regression</a:t>
            </a:r>
          </a:p>
        </p:txBody>
      </p:sp>
      <p:sp>
        <p:nvSpPr>
          <p:cNvPr id="1362" name="Shape 1362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Shape 1363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With Rolling Window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850198"/>
                  </p:ext>
                </p:extLst>
              </p:nvPr>
            </p:nvGraphicFramePr>
            <p:xfrm>
              <a:off x="538579" y="1254940"/>
              <a:ext cx="8173373" cy="2938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88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18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2702">
                      <a:extLst>
                        <a:ext uri="{9D8B030D-6E8A-4147-A177-3AD203B41FA5}">
                          <a16:colId xmlns:a16="http://schemas.microsoft.com/office/drawing/2014/main" val="1944930919"/>
                        </a:ext>
                      </a:extLst>
                    </a:gridCol>
                  </a:tblGrid>
                  <a:tr h="992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Model</a:t>
                          </a:r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Duration</a:t>
                          </a:r>
                          <a:endParaRPr lang="zh-CN" altLang="en-US" sz="1200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Hedge Ratio</a:t>
                          </a:r>
                          <a:endParaRPr lang="zh-CN" altLang="en-US" sz="1200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1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𝐻𝑅</m:t>
                                </m:r>
                                <m:r>
                                  <a:rPr lang="en-US" altLang="zh-CN" sz="14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𝑀𝐵𝑆</m:t>
                                        </m:r>
                                      </m:e>
                                    </m:d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×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𝑃𝑟𝑖𝑐𝑒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𝑀𝐵𝑆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 </m:t>
                                    </m:r>
                                  </m:num>
                                  <m:den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𝐷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𝐹𝑢𝑡𝑢𝑟𝑒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)×</m:t>
                                    </m:r>
                                    <m:r>
                                      <a:rPr lang="en-US" altLang="zh-CN" sz="14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𝑃𝑟𝑖𝑐𝑒</m:t>
                                    </m:r>
                                    <m:d>
                                      <m:dPr>
                                        <m:ctrlPr>
                                          <a:rPr lang="en-US" altLang="zh-CN" sz="14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𝐹𝑢𝑡𝑢𝑟𝑒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altLang="zh-CN" sz="14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19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22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4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850198"/>
                  </p:ext>
                </p:extLst>
              </p:nvPr>
            </p:nvGraphicFramePr>
            <p:xfrm>
              <a:off x="538579" y="1254940"/>
              <a:ext cx="8173373" cy="2938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88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9618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328270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44930919"/>
                        </a:ext>
                      </a:extLst>
                    </a:gridCol>
                  </a:tblGrid>
                  <a:tr h="992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Model</a:t>
                          </a:r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Duration</a:t>
                          </a:r>
                          <a:endParaRPr lang="zh-CN" altLang="en-US" sz="1200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i="0" u="none" strike="noStrike" cap="none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Hedge Ratio</a:t>
                          </a:r>
                          <a:endParaRPr lang="zh-CN" altLang="en-US" sz="1200" b="1" i="0" u="none" strike="noStrike" cap="none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119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8" t="-162376" r="-179418" b="-2188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9689" t="-162376" r="-168012" b="-218812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9165" t="-51250" r="-371" b="-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6119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8" t="-265000" r="-179418" b="-12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9689" t="-265000" r="-168012" b="-121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7222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8" t="-306723" r="-179418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9689" t="-306723" r="-168012" b="-168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82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6400BF-7D2A-47E0-8D72-B0ADFF22F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1211016"/>
            <a:ext cx="5840818" cy="1839066"/>
          </a:xfrm>
          <a:prstGeom prst="rect">
            <a:avLst/>
          </a:prstGeom>
        </p:spPr>
      </p:pic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Shape 1354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Kalman</a:t>
            </a:r>
            <a:r>
              <a:rPr lang="en-US" dirty="0">
                <a:solidFill>
                  <a:schemeClr val="accent1"/>
                </a:solidFill>
              </a:rPr>
              <a:t> Filter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10" name="Shape 1363">
            <a:extLst>
              <a:ext uri="{FF2B5EF4-FFF2-40B4-BE49-F238E27FC236}">
                <a16:creationId xmlns:a16="http://schemas.microsoft.com/office/drawing/2014/main" id="{408DA897-D18E-4A57-B83B-91477A37A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dirty="0">
                <a:solidFill>
                  <a:schemeClr val="dk2"/>
                </a:solidFill>
              </a:rPr>
              <a:t>Idea Explaining </a:t>
            </a:r>
            <a:endParaRPr lang="en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F23EAA-5522-4CA1-AD55-9B0069810A92}"/>
                  </a:ext>
                </a:extLst>
              </p:cNvPr>
              <p:cNvSpPr txBox="1"/>
              <p:nvPr/>
            </p:nvSpPr>
            <p:spPr>
              <a:xfrm>
                <a:off x="4554527" y="1631609"/>
                <a:ext cx="3898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F23EAA-5522-4CA1-AD55-9B0069810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7" y="1631609"/>
                <a:ext cx="389860" cy="230832"/>
              </a:xfrm>
              <a:prstGeom prst="rect">
                <a:avLst/>
              </a:prstGeom>
              <a:blipFill rotWithShape="0">
                <a:blip r:embed="rId4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DD485B-23B4-44B4-9C49-8EECFE8E02C1}"/>
                  </a:ext>
                </a:extLst>
              </p:cNvPr>
              <p:cNvSpPr txBox="1"/>
              <p:nvPr/>
            </p:nvSpPr>
            <p:spPr>
              <a:xfrm>
                <a:off x="2240173" y="1624521"/>
                <a:ext cx="3898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DD485B-23B4-44B4-9C49-8EECFE8E0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73" y="1624521"/>
                <a:ext cx="389860" cy="230832"/>
              </a:xfrm>
              <a:prstGeom prst="rect">
                <a:avLst/>
              </a:prstGeom>
              <a:blipFill rotWithShape="0">
                <a:blip r:embed="rId5"/>
                <a:stretch>
                  <a:fillRect r="-100000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2823563"/>
                  </p:ext>
                </p:extLst>
              </p:nvPr>
            </p:nvGraphicFramePr>
            <p:xfrm>
              <a:off x="593778" y="3250998"/>
              <a:ext cx="7771896" cy="1416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9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39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626">
                    <a:tc>
                      <a:txBody>
                        <a:bodyPr/>
                        <a:lstStyle/>
                        <a:p>
                          <a:pPr algn="ctr"/>
                          <a:endParaRPr lang="uk-UA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Industry Application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4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Problem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 Get car actual position and velocity from observed position</a:t>
                          </a:r>
                          <a:r>
                            <a:rPr lang="en-US" altLang="zh-CN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zh-CN" altLang="en-US" sz="1200" dirty="0"/>
                            <a:t> </a:t>
                          </a:r>
                          <a:r>
                            <a:rPr lang="en-US" altLang="zh-CN" sz="1200" dirty="0"/>
                            <a:t>and velocity</a:t>
                          </a:r>
                          <a:r>
                            <a:rPr lang="en-US" altLang="zh-CN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altLang="zh-CN" sz="1200" b="0" baseline="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Measurement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dirty="0" smtClean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Equation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dirty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State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dirty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dirty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Equatio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2823563"/>
                  </p:ext>
                </p:extLst>
              </p:nvPr>
            </p:nvGraphicFramePr>
            <p:xfrm>
              <a:off x="593778" y="3250998"/>
              <a:ext cx="7771896" cy="1416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9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39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626">
                    <a:tc>
                      <a:txBody>
                        <a:bodyPr/>
                        <a:lstStyle/>
                        <a:p>
                          <a:pPr algn="ctr"/>
                          <a:endParaRPr lang="uk-UA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Industry Application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41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121667" r="-27810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6141" t="-121667" r="-21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86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266000" r="-278107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6141" t="-266000" r="-213" b="-1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86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" t="-358824" r="-278107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6141" t="-358824" r="-213" b="-1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Kalman</a:t>
            </a:r>
            <a:r>
              <a:rPr lang="en-US" altLang="zh-CN" dirty="0">
                <a:solidFill>
                  <a:schemeClr val="accent1"/>
                </a:solidFill>
              </a:rPr>
              <a:t> Filter</a:t>
            </a:r>
            <a:endParaRPr dirty="0"/>
          </a:p>
        </p:txBody>
      </p:sp>
      <p:sp>
        <p:nvSpPr>
          <p:cNvPr id="10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dirty="0">
                <a:solidFill>
                  <a:schemeClr val="dk2"/>
                </a:solidFill>
              </a:rPr>
              <a:t>Formulation</a:t>
            </a:r>
            <a:endParaRPr lang="en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7581707"/>
                  </p:ext>
                </p:extLst>
              </p:nvPr>
            </p:nvGraphicFramePr>
            <p:xfrm>
              <a:off x="538738" y="1263304"/>
              <a:ext cx="8066523" cy="28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9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926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36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143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6658">
                      <a:extLst>
                        <a:ext uri="{9D8B030D-6E8A-4147-A177-3AD203B41FA5}">
                          <a16:colId xmlns:a16="http://schemas.microsoft.com/office/drawing/2014/main" val="2275156015"/>
                        </a:ext>
                      </a:extLst>
                    </a:gridCol>
                  </a:tblGrid>
                  <a:tr h="291128">
                    <a:tc>
                      <a:txBody>
                        <a:bodyPr/>
                        <a:lstStyle/>
                        <a:p>
                          <a:pPr algn="ctr"/>
                          <a:endParaRPr lang="uk-UA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Smoothing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Regression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Pair Trading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40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/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b="0" i="0" dirty="0" smtClean="0"/>
                                  <m:t>odels</m:t>
                                </m:r>
                              </m:oMath>
                            </m:oMathPara>
                          </a14:m>
                          <a:endParaRPr lang="en-US" altLang="zh-CN" sz="12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000" baseline="0" dirty="0"/>
                            <a:t>Smooth </a:t>
                          </a:r>
                          <a:r>
                            <a:rPr lang="en-US" altLang="zh-CN" sz="1000" dirty="0"/>
                            <a:t>noisy duration from rolling linear regression results</a:t>
                          </a:r>
                          <a:endParaRPr lang="zh-CN" altLang="en-US" sz="10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Estimate duration from linear model between price and rates</a:t>
                          </a:r>
                        </a:p>
                      </a:txBody>
                      <a:tcPr marL="90634" marR="90634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Estimate hedge ratio directly from relationship between two instruments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/>
                                <m:t>Measurement</m:t>
                              </m:r>
                            </m:oMath>
                          </a14:m>
                          <a:r>
                            <a:rPr lang="en-US" altLang="zh-CN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/>
                                <m:t>Equation</m:t>
                              </m:r>
                            </m:oMath>
                          </a14:m>
                          <a:endParaRPr lang="en-US" altLang="zh-CN" sz="12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𝑟𝑜𝑙𝑙𝑖𝑛𝑔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zh-CN" sz="10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𝑇𝐵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𝑇𝐵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87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/>
                                  <m:t>State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dirty="0"/>
                                  <m:t>Equation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b="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29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dirty="0" smtClean="0"/>
                                  <m:t>uration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329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+2 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86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Hedge Ratio</a:t>
                          </a: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𝐻𝑅</m:t>
                                </m:r>
                                <m:r>
                                  <a:rPr lang="en-US" altLang="zh-CN" sz="1000" b="0" i="1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𝑀𝐵𝑆</m:t>
                                        </m:r>
                                      </m:e>
                                    </m:d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×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𝑃𝑟𝑖𝑐𝑒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𝑀𝐵𝑆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 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𝐻𝑒𝑑𝑔𝑒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)×</m:t>
                                    </m:r>
                                    <m:r>
                                      <a:rPr lang="en-US" altLang="zh-CN" sz="10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𝑃𝑟𝑖𝑐𝑒</m:t>
                                    </m:r>
                                    <m:d>
                                      <m:dPr>
                                        <m:ctrlP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𝐻𝑒𝑑𝑔𝑒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altLang="zh-CN" sz="10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942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7581707"/>
                  </p:ext>
                </p:extLst>
              </p:nvPr>
            </p:nvGraphicFramePr>
            <p:xfrm>
              <a:off x="538738" y="1263304"/>
              <a:ext cx="8066523" cy="28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93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926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36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143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6658">
                      <a:extLst>
                        <a:ext uri="{9D8B030D-6E8A-4147-A177-3AD203B41FA5}">
                          <a16:colId xmlns:a16="http://schemas.microsoft.com/office/drawing/2014/main" val="227515601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uk-UA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Smoothing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Regression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Calibri" panose="020F0502020204030204" pitchFamily="34" charset="0"/>
                            </a:rPr>
                            <a:t>Pair Trading</a:t>
                          </a:r>
                          <a:endParaRPr lang="zh-CN" altLang="en-US" sz="1400" dirty="0">
                            <a:latin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5" t="-57778" r="-51674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000" baseline="0" dirty="0"/>
                            <a:t>Smooth </a:t>
                          </a:r>
                          <a:r>
                            <a:rPr lang="en-US" altLang="zh-CN" sz="1000" dirty="0"/>
                            <a:t>noisy duration from rolling linear regression results</a:t>
                          </a:r>
                          <a:endParaRPr lang="zh-CN" altLang="en-US" sz="1000" dirty="0">
                            <a:latin typeface="Calibri" panose="020F0502020204030204" pitchFamily="34" charset="0"/>
                          </a:endParaRPr>
                        </a:p>
                      </a:txBody>
                      <a:tcPr marL="90634" marR="90634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Estimate duration from linear model between price and rates</a:t>
                          </a:r>
                        </a:p>
                      </a:txBody>
                      <a:tcPr marL="90634" marR="90634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Estimate hedge ratio directly from relationship between two instruments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5" t="-175309" r="-516744" b="-3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447" t="-175309" r="-195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346341" r="-807407" b="-6902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346341" r="-79670" b="-6902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69" t="-175309" r="-69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485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457500" r="-807407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457500" r="-79670" b="-60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5" t="-275309" r="-516744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447" t="-275309" r="-1954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543902" r="-807407" b="-492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543902" r="-79670" b="-49268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69" t="-275309" r="-69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660000" r="-80740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660000" r="-79670" b="-405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7291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5" t="-380000" r="-516744" b="-1025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447" t="-380000" r="-195479" b="-1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760000" r="-80740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760000" r="-79670" b="-305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0864" t="-860000" r="-80740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4890" t="-860000" r="-79670" b="-205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86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Hedge Ratio</a:t>
                          </a: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309" t="-480000" r="-35323" b="-25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2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69" t="-480000" r="-694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9422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hape 126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68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tx1"/>
                </a:solidFill>
              </a:rPr>
              <a:t>Estimated </a:t>
            </a:r>
            <a:r>
              <a:rPr lang="en-US" altLang="zh-CN" dirty="0">
                <a:solidFill>
                  <a:schemeClr val="accent1"/>
                </a:solidFill>
              </a:rPr>
              <a:t>Duration</a:t>
            </a:r>
            <a:endParaRPr dirty="0"/>
          </a:p>
        </p:txBody>
      </p:sp>
      <p:sp>
        <p:nvSpPr>
          <p:cNvPr id="4" name="Shape 126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68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" y="915249"/>
            <a:ext cx="7495375" cy="38520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1FA16-252D-450E-B694-A8F4A39F1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>
                <a:solidFill>
                  <a:schemeClr val="tx1"/>
                </a:solidFill>
              </a:rPr>
              <a:t>Estimated </a:t>
            </a:r>
            <a:r>
              <a:rPr lang="en-US" altLang="zh-CN" dirty="0">
                <a:solidFill>
                  <a:schemeClr val="accent1"/>
                </a:solidFill>
              </a:rPr>
              <a:t>Duration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425" y="919401"/>
            <a:ext cx="466396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altLang="zh-CN" sz="1400" dirty="0">
                <a:solidFill>
                  <a:schemeClr val="dk2"/>
                </a:solidFill>
              </a:rPr>
              <a:t>Kalman Filter of </a:t>
            </a:r>
            <a:r>
              <a:rPr lang="en-US" altLang="zh-CN" sz="1400" dirty="0" err="1">
                <a:solidFill>
                  <a:schemeClr val="dk2"/>
                </a:solidFill>
              </a:rPr>
              <a:t>dP</a:t>
            </a:r>
            <a:r>
              <a:rPr lang="en-US" altLang="zh-CN" sz="1400" dirty="0">
                <a:solidFill>
                  <a:schemeClr val="dk2"/>
                </a:solidFill>
              </a:rPr>
              <a:t> ~ </a:t>
            </a:r>
            <a:r>
              <a:rPr lang="en-US" altLang="zh-CN" sz="1400" dirty="0" err="1">
                <a:solidFill>
                  <a:schemeClr val="dk2"/>
                </a:solidFill>
              </a:rPr>
              <a:t>dR</a:t>
            </a:r>
            <a:r>
              <a:rPr lang="en-US" altLang="zh-CN" sz="1400" dirty="0">
                <a:solidFill>
                  <a:schemeClr val="dk2"/>
                </a:solidFill>
              </a:rPr>
              <a:t>, Coupon=4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8B01B-2202-4BD0-B094-2B9BF19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50" y="1259624"/>
            <a:ext cx="5465085" cy="35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5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Shape 1371"/>
          <p:cNvSpPr txBox="1">
            <a:spLocks noGrp="1"/>
          </p:cNvSpPr>
          <p:nvPr>
            <p:ph type="title"/>
          </p:nvPr>
        </p:nvSpPr>
        <p:spPr>
          <a:xfrm>
            <a:off x="383561" y="1587398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-US" dirty="0">
                <a:solidFill>
                  <a:srgbClr val="FFFFFF"/>
                </a:solidFill>
              </a:rPr>
              <a:t>Performance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Measure - Hedging</a:t>
            </a: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Shape 1354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sp>
        <p:nvSpPr>
          <p:cNvPr id="37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8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dirty="0">
                <a:solidFill>
                  <a:schemeClr val="dk2"/>
                </a:solidFill>
              </a:rPr>
              <a:t>Measurement Matrix</a:t>
            </a:r>
            <a:endParaRPr lang="en" sz="1400" dirty="0">
              <a:solidFill>
                <a:schemeClr val="dk2"/>
              </a:solidFill>
            </a:endParaRPr>
          </a:p>
        </p:txBody>
      </p:sp>
      <p:grpSp>
        <p:nvGrpSpPr>
          <p:cNvPr id="64" name="Group 29"/>
          <p:cNvGrpSpPr/>
          <p:nvPr/>
        </p:nvGrpSpPr>
        <p:grpSpPr>
          <a:xfrm>
            <a:off x="3199580" y="1058950"/>
            <a:ext cx="1330860" cy="1250786"/>
            <a:chOff x="3041650" y="1495425"/>
            <a:chExt cx="3057526" cy="3013076"/>
          </a:xfrm>
          <a:solidFill>
            <a:schemeClr val="bg1">
              <a:lumMod val="75000"/>
            </a:schemeClr>
          </a:solidFill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3041650" y="1495425"/>
              <a:ext cx="1528763" cy="1506538"/>
            </a:xfrm>
            <a:custGeom>
              <a:avLst/>
              <a:gdLst>
                <a:gd name="T0" fmla="*/ 406 w 406"/>
                <a:gd name="T1" fmla="*/ 146 h 400"/>
                <a:gd name="T2" fmla="*/ 406 w 406"/>
                <a:gd name="T3" fmla="*/ 0 h 400"/>
                <a:gd name="T4" fmla="*/ 373 w 406"/>
                <a:gd name="T5" fmla="*/ 0 h 400"/>
                <a:gd name="T6" fmla="*/ 358 w 406"/>
                <a:gd name="T7" fmla="*/ 82 h 400"/>
                <a:gd name="T8" fmla="*/ 234 w 406"/>
                <a:gd name="T9" fmla="*/ 127 h 400"/>
                <a:gd name="T10" fmla="*/ 170 w 406"/>
                <a:gd name="T11" fmla="*/ 73 h 400"/>
                <a:gd name="T12" fmla="*/ 119 w 406"/>
                <a:gd name="T13" fmla="*/ 116 h 400"/>
                <a:gd name="T14" fmla="*/ 161 w 406"/>
                <a:gd name="T15" fmla="*/ 188 h 400"/>
                <a:gd name="T16" fmla="*/ 95 w 406"/>
                <a:gd name="T17" fmla="*/ 303 h 400"/>
                <a:gd name="T18" fmla="*/ 11 w 406"/>
                <a:gd name="T19" fmla="*/ 303 h 400"/>
                <a:gd name="T20" fmla="*/ 0 w 406"/>
                <a:gd name="T21" fmla="*/ 369 h 400"/>
                <a:gd name="T22" fmla="*/ 78 w 406"/>
                <a:gd name="T23" fmla="*/ 397 h 400"/>
                <a:gd name="T24" fmla="*/ 78 w 406"/>
                <a:gd name="T25" fmla="*/ 400 h 400"/>
                <a:gd name="T26" fmla="*/ 152 w 406"/>
                <a:gd name="T27" fmla="*/ 400 h 400"/>
                <a:gd name="T28" fmla="*/ 406 w 406"/>
                <a:gd name="T29" fmla="*/ 1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406" y="146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14" y="88"/>
                    <a:pt x="272" y="104"/>
                    <a:pt x="234" y="12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31" y="222"/>
                    <a:pt x="109" y="261"/>
                    <a:pt x="95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78" y="397"/>
                    <a:pt x="78" y="397"/>
                    <a:pt x="78" y="397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2" y="259"/>
                    <a:pt x="265" y="146"/>
                    <a:pt x="406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4570413" y="1495425"/>
              <a:ext cx="1528763" cy="1506538"/>
            </a:xfrm>
            <a:custGeom>
              <a:avLst/>
              <a:gdLst>
                <a:gd name="T0" fmla="*/ 254 w 406"/>
                <a:gd name="T1" fmla="*/ 400 h 400"/>
                <a:gd name="T2" fmla="*/ 328 w 406"/>
                <a:gd name="T3" fmla="*/ 400 h 400"/>
                <a:gd name="T4" fmla="*/ 328 w 406"/>
                <a:gd name="T5" fmla="*/ 397 h 400"/>
                <a:gd name="T6" fmla="*/ 406 w 406"/>
                <a:gd name="T7" fmla="*/ 369 h 400"/>
                <a:gd name="T8" fmla="*/ 395 w 406"/>
                <a:gd name="T9" fmla="*/ 303 h 400"/>
                <a:gd name="T10" fmla="*/ 311 w 406"/>
                <a:gd name="T11" fmla="*/ 303 h 400"/>
                <a:gd name="T12" fmla="*/ 245 w 406"/>
                <a:gd name="T13" fmla="*/ 188 h 400"/>
                <a:gd name="T14" fmla="*/ 287 w 406"/>
                <a:gd name="T15" fmla="*/ 116 h 400"/>
                <a:gd name="T16" fmla="*/ 236 w 406"/>
                <a:gd name="T17" fmla="*/ 73 h 400"/>
                <a:gd name="T18" fmla="*/ 172 w 406"/>
                <a:gd name="T19" fmla="*/ 127 h 400"/>
                <a:gd name="T20" fmla="*/ 48 w 406"/>
                <a:gd name="T21" fmla="*/ 82 h 400"/>
                <a:gd name="T22" fmla="*/ 33 w 406"/>
                <a:gd name="T23" fmla="*/ 0 h 400"/>
                <a:gd name="T24" fmla="*/ 0 w 406"/>
                <a:gd name="T25" fmla="*/ 0 h 400"/>
                <a:gd name="T26" fmla="*/ 0 w 406"/>
                <a:gd name="T27" fmla="*/ 146 h 400"/>
                <a:gd name="T28" fmla="*/ 254 w 406"/>
                <a:gd name="T2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254" y="400"/>
                  </a:moveTo>
                  <a:cubicBezTo>
                    <a:pt x="328" y="400"/>
                    <a:pt x="328" y="400"/>
                    <a:pt x="328" y="400"/>
                  </a:cubicBezTo>
                  <a:cubicBezTo>
                    <a:pt x="328" y="399"/>
                    <a:pt x="328" y="398"/>
                    <a:pt x="328" y="397"/>
                  </a:cubicBezTo>
                  <a:cubicBezTo>
                    <a:pt x="406" y="369"/>
                    <a:pt x="406" y="369"/>
                    <a:pt x="406" y="369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11" y="303"/>
                    <a:pt x="311" y="303"/>
                    <a:pt x="311" y="303"/>
                  </a:cubicBezTo>
                  <a:cubicBezTo>
                    <a:pt x="297" y="261"/>
                    <a:pt x="275" y="222"/>
                    <a:pt x="245" y="188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104"/>
                    <a:pt x="92" y="88"/>
                    <a:pt x="48" y="8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40" y="146"/>
                    <a:pt x="254" y="259"/>
                    <a:pt x="254" y="4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4570413" y="3001963"/>
              <a:ext cx="1389063" cy="1506538"/>
            </a:xfrm>
            <a:custGeom>
              <a:avLst/>
              <a:gdLst>
                <a:gd name="T0" fmla="*/ 328 w 369"/>
                <a:gd name="T1" fmla="*/ 0 h 400"/>
                <a:gd name="T2" fmla="*/ 254 w 369"/>
                <a:gd name="T3" fmla="*/ 0 h 400"/>
                <a:gd name="T4" fmla="*/ 0 w 369"/>
                <a:gd name="T5" fmla="*/ 254 h 400"/>
                <a:gd name="T6" fmla="*/ 0 w 369"/>
                <a:gd name="T7" fmla="*/ 335 h 400"/>
                <a:gd name="T8" fmla="*/ 66 w 369"/>
                <a:gd name="T9" fmla="*/ 328 h 400"/>
                <a:gd name="T10" fmla="*/ 108 w 369"/>
                <a:gd name="T11" fmla="*/ 400 h 400"/>
                <a:gd name="T12" fmla="*/ 170 w 369"/>
                <a:gd name="T13" fmla="*/ 377 h 400"/>
                <a:gd name="T14" fmla="*/ 156 w 369"/>
                <a:gd name="T15" fmla="*/ 295 h 400"/>
                <a:gd name="T16" fmla="*/ 257 w 369"/>
                <a:gd name="T17" fmla="*/ 210 h 400"/>
                <a:gd name="T18" fmla="*/ 335 w 369"/>
                <a:gd name="T19" fmla="*/ 239 h 400"/>
                <a:gd name="T20" fmla="*/ 369 w 369"/>
                <a:gd name="T21" fmla="*/ 181 h 400"/>
                <a:gd name="T22" fmla="*/ 305 w 369"/>
                <a:gd name="T23" fmla="*/ 128 h 400"/>
                <a:gd name="T24" fmla="*/ 328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328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140"/>
                    <a:pt x="140" y="254"/>
                    <a:pt x="0" y="25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2" y="335"/>
                    <a:pt x="44" y="333"/>
                    <a:pt x="66" y="328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95" y="274"/>
                    <a:pt x="230" y="245"/>
                    <a:pt x="257" y="21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69" y="181"/>
                    <a:pt x="369" y="181"/>
                    <a:pt x="369" y="181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21" y="87"/>
                    <a:pt x="329" y="44"/>
                    <a:pt x="32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3181350" y="3001963"/>
              <a:ext cx="1389063" cy="1506538"/>
            </a:xfrm>
            <a:custGeom>
              <a:avLst/>
              <a:gdLst>
                <a:gd name="T0" fmla="*/ 115 w 369"/>
                <a:gd name="T1" fmla="*/ 0 h 400"/>
                <a:gd name="T2" fmla="*/ 41 w 369"/>
                <a:gd name="T3" fmla="*/ 0 h 400"/>
                <a:gd name="T4" fmla="*/ 64 w 369"/>
                <a:gd name="T5" fmla="*/ 128 h 400"/>
                <a:gd name="T6" fmla="*/ 0 w 369"/>
                <a:gd name="T7" fmla="*/ 181 h 400"/>
                <a:gd name="T8" fmla="*/ 33 w 369"/>
                <a:gd name="T9" fmla="*/ 239 h 400"/>
                <a:gd name="T10" fmla="*/ 112 w 369"/>
                <a:gd name="T11" fmla="*/ 210 h 400"/>
                <a:gd name="T12" fmla="*/ 213 w 369"/>
                <a:gd name="T13" fmla="*/ 295 h 400"/>
                <a:gd name="T14" fmla="*/ 199 w 369"/>
                <a:gd name="T15" fmla="*/ 377 h 400"/>
                <a:gd name="T16" fmla="*/ 261 w 369"/>
                <a:gd name="T17" fmla="*/ 400 h 400"/>
                <a:gd name="T18" fmla="*/ 303 w 369"/>
                <a:gd name="T19" fmla="*/ 328 h 400"/>
                <a:gd name="T20" fmla="*/ 369 w 369"/>
                <a:gd name="T21" fmla="*/ 335 h 400"/>
                <a:gd name="T22" fmla="*/ 369 w 369"/>
                <a:gd name="T23" fmla="*/ 254 h 400"/>
                <a:gd name="T24" fmla="*/ 115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11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44"/>
                    <a:pt x="48" y="87"/>
                    <a:pt x="64" y="12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" y="239"/>
                    <a:pt x="33" y="239"/>
                    <a:pt x="33" y="239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39" y="245"/>
                    <a:pt x="174" y="274"/>
                    <a:pt x="213" y="295"/>
                  </a:cubicBezTo>
                  <a:cubicBezTo>
                    <a:pt x="199" y="377"/>
                    <a:pt x="199" y="377"/>
                    <a:pt x="199" y="377"/>
                  </a:cubicBezTo>
                  <a:cubicBezTo>
                    <a:pt x="261" y="400"/>
                    <a:pt x="261" y="400"/>
                    <a:pt x="261" y="400"/>
                  </a:cubicBezTo>
                  <a:cubicBezTo>
                    <a:pt x="303" y="328"/>
                    <a:pt x="303" y="328"/>
                    <a:pt x="303" y="328"/>
                  </a:cubicBezTo>
                  <a:cubicBezTo>
                    <a:pt x="325" y="333"/>
                    <a:pt x="347" y="335"/>
                    <a:pt x="369" y="335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228" y="254"/>
                    <a:pt x="115" y="140"/>
                    <a:pt x="1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69" name="Group 40"/>
          <p:cNvGrpSpPr/>
          <p:nvPr/>
        </p:nvGrpSpPr>
        <p:grpSpPr>
          <a:xfrm>
            <a:off x="1219824" y="1148123"/>
            <a:ext cx="2667297" cy="2516914"/>
            <a:chOff x="3041650" y="1495425"/>
            <a:chExt cx="3057526" cy="3013076"/>
          </a:xfrm>
          <a:solidFill>
            <a:schemeClr val="bg1">
              <a:lumMod val="75000"/>
            </a:schemeClr>
          </a:solidFill>
        </p:grpSpPr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3041650" y="1495425"/>
              <a:ext cx="1528763" cy="1506538"/>
            </a:xfrm>
            <a:custGeom>
              <a:avLst/>
              <a:gdLst>
                <a:gd name="T0" fmla="*/ 406 w 406"/>
                <a:gd name="T1" fmla="*/ 146 h 400"/>
                <a:gd name="T2" fmla="*/ 406 w 406"/>
                <a:gd name="T3" fmla="*/ 0 h 400"/>
                <a:gd name="T4" fmla="*/ 373 w 406"/>
                <a:gd name="T5" fmla="*/ 0 h 400"/>
                <a:gd name="T6" fmla="*/ 358 w 406"/>
                <a:gd name="T7" fmla="*/ 82 h 400"/>
                <a:gd name="T8" fmla="*/ 234 w 406"/>
                <a:gd name="T9" fmla="*/ 127 h 400"/>
                <a:gd name="T10" fmla="*/ 170 w 406"/>
                <a:gd name="T11" fmla="*/ 73 h 400"/>
                <a:gd name="T12" fmla="*/ 119 w 406"/>
                <a:gd name="T13" fmla="*/ 116 h 400"/>
                <a:gd name="T14" fmla="*/ 161 w 406"/>
                <a:gd name="T15" fmla="*/ 188 h 400"/>
                <a:gd name="T16" fmla="*/ 95 w 406"/>
                <a:gd name="T17" fmla="*/ 303 h 400"/>
                <a:gd name="T18" fmla="*/ 11 w 406"/>
                <a:gd name="T19" fmla="*/ 303 h 400"/>
                <a:gd name="T20" fmla="*/ 0 w 406"/>
                <a:gd name="T21" fmla="*/ 369 h 400"/>
                <a:gd name="T22" fmla="*/ 78 w 406"/>
                <a:gd name="T23" fmla="*/ 397 h 400"/>
                <a:gd name="T24" fmla="*/ 78 w 406"/>
                <a:gd name="T25" fmla="*/ 400 h 400"/>
                <a:gd name="T26" fmla="*/ 152 w 406"/>
                <a:gd name="T27" fmla="*/ 400 h 400"/>
                <a:gd name="T28" fmla="*/ 406 w 406"/>
                <a:gd name="T29" fmla="*/ 1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406" y="146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14" y="88"/>
                    <a:pt x="272" y="104"/>
                    <a:pt x="234" y="12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31" y="222"/>
                    <a:pt x="109" y="261"/>
                    <a:pt x="95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78" y="397"/>
                    <a:pt x="78" y="397"/>
                    <a:pt x="78" y="397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2" y="259"/>
                    <a:pt x="265" y="146"/>
                    <a:pt x="406" y="1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4570413" y="1495425"/>
              <a:ext cx="1528763" cy="1506538"/>
            </a:xfrm>
            <a:custGeom>
              <a:avLst/>
              <a:gdLst>
                <a:gd name="T0" fmla="*/ 254 w 406"/>
                <a:gd name="T1" fmla="*/ 400 h 400"/>
                <a:gd name="T2" fmla="*/ 328 w 406"/>
                <a:gd name="T3" fmla="*/ 400 h 400"/>
                <a:gd name="T4" fmla="*/ 328 w 406"/>
                <a:gd name="T5" fmla="*/ 397 h 400"/>
                <a:gd name="T6" fmla="*/ 406 w 406"/>
                <a:gd name="T7" fmla="*/ 369 h 400"/>
                <a:gd name="T8" fmla="*/ 395 w 406"/>
                <a:gd name="T9" fmla="*/ 303 h 400"/>
                <a:gd name="T10" fmla="*/ 311 w 406"/>
                <a:gd name="T11" fmla="*/ 303 h 400"/>
                <a:gd name="T12" fmla="*/ 245 w 406"/>
                <a:gd name="T13" fmla="*/ 188 h 400"/>
                <a:gd name="T14" fmla="*/ 287 w 406"/>
                <a:gd name="T15" fmla="*/ 116 h 400"/>
                <a:gd name="T16" fmla="*/ 236 w 406"/>
                <a:gd name="T17" fmla="*/ 73 h 400"/>
                <a:gd name="T18" fmla="*/ 172 w 406"/>
                <a:gd name="T19" fmla="*/ 127 h 400"/>
                <a:gd name="T20" fmla="*/ 48 w 406"/>
                <a:gd name="T21" fmla="*/ 82 h 400"/>
                <a:gd name="T22" fmla="*/ 33 w 406"/>
                <a:gd name="T23" fmla="*/ 0 h 400"/>
                <a:gd name="T24" fmla="*/ 0 w 406"/>
                <a:gd name="T25" fmla="*/ 0 h 400"/>
                <a:gd name="T26" fmla="*/ 0 w 406"/>
                <a:gd name="T27" fmla="*/ 146 h 400"/>
                <a:gd name="T28" fmla="*/ 254 w 406"/>
                <a:gd name="T2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254" y="400"/>
                  </a:moveTo>
                  <a:cubicBezTo>
                    <a:pt x="328" y="400"/>
                    <a:pt x="328" y="400"/>
                    <a:pt x="328" y="400"/>
                  </a:cubicBezTo>
                  <a:cubicBezTo>
                    <a:pt x="328" y="399"/>
                    <a:pt x="328" y="398"/>
                    <a:pt x="328" y="397"/>
                  </a:cubicBezTo>
                  <a:cubicBezTo>
                    <a:pt x="406" y="369"/>
                    <a:pt x="406" y="369"/>
                    <a:pt x="406" y="369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11" y="303"/>
                    <a:pt x="311" y="303"/>
                    <a:pt x="311" y="303"/>
                  </a:cubicBezTo>
                  <a:cubicBezTo>
                    <a:pt x="297" y="261"/>
                    <a:pt x="275" y="222"/>
                    <a:pt x="245" y="188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104"/>
                    <a:pt x="92" y="88"/>
                    <a:pt x="48" y="8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40" y="146"/>
                    <a:pt x="254" y="259"/>
                    <a:pt x="254" y="4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>
              <a:off x="4570413" y="3001963"/>
              <a:ext cx="1389063" cy="1506538"/>
            </a:xfrm>
            <a:custGeom>
              <a:avLst/>
              <a:gdLst>
                <a:gd name="T0" fmla="*/ 328 w 369"/>
                <a:gd name="T1" fmla="*/ 0 h 400"/>
                <a:gd name="T2" fmla="*/ 254 w 369"/>
                <a:gd name="T3" fmla="*/ 0 h 400"/>
                <a:gd name="T4" fmla="*/ 0 w 369"/>
                <a:gd name="T5" fmla="*/ 254 h 400"/>
                <a:gd name="T6" fmla="*/ 0 w 369"/>
                <a:gd name="T7" fmla="*/ 335 h 400"/>
                <a:gd name="T8" fmla="*/ 66 w 369"/>
                <a:gd name="T9" fmla="*/ 328 h 400"/>
                <a:gd name="T10" fmla="*/ 108 w 369"/>
                <a:gd name="T11" fmla="*/ 400 h 400"/>
                <a:gd name="T12" fmla="*/ 170 w 369"/>
                <a:gd name="T13" fmla="*/ 377 h 400"/>
                <a:gd name="T14" fmla="*/ 156 w 369"/>
                <a:gd name="T15" fmla="*/ 295 h 400"/>
                <a:gd name="T16" fmla="*/ 257 w 369"/>
                <a:gd name="T17" fmla="*/ 210 h 400"/>
                <a:gd name="T18" fmla="*/ 335 w 369"/>
                <a:gd name="T19" fmla="*/ 239 h 400"/>
                <a:gd name="T20" fmla="*/ 369 w 369"/>
                <a:gd name="T21" fmla="*/ 181 h 400"/>
                <a:gd name="T22" fmla="*/ 305 w 369"/>
                <a:gd name="T23" fmla="*/ 128 h 400"/>
                <a:gd name="T24" fmla="*/ 328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328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140"/>
                    <a:pt x="140" y="254"/>
                    <a:pt x="0" y="25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2" y="335"/>
                    <a:pt x="44" y="333"/>
                    <a:pt x="66" y="328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95" y="274"/>
                    <a:pt x="230" y="245"/>
                    <a:pt x="257" y="21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69" y="181"/>
                    <a:pt x="369" y="181"/>
                    <a:pt x="369" y="181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21" y="87"/>
                    <a:pt x="329" y="44"/>
                    <a:pt x="32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3181350" y="3001963"/>
              <a:ext cx="1389063" cy="1506538"/>
            </a:xfrm>
            <a:custGeom>
              <a:avLst/>
              <a:gdLst>
                <a:gd name="T0" fmla="*/ 115 w 369"/>
                <a:gd name="T1" fmla="*/ 0 h 400"/>
                <a:gd name="T2" fmla="*/ 41 w 369"/>
                <a:gd name="T3" fmla="*/ 0 h 400"/>
                <a:gd name="T4" fmla="*/ 64 w 369"/>
                <a:gd name="T5" fmla="*/ 128 h 400"/>
                <a:gd name="T6" fmla="*/ 0 w 369"/>
                <a:gd name="T7" fmla="*/ 181 h 400"/>
                <a:gd name="T8" fmla="*/ 33 w 369"/>
                <a:gd name="T9" fmla="*/ 239 h 400"/>
                <a:gd name="T10" fmla="*/ 112 w 369"/>
                <a:gd name="T11" fmla="*/ 210 h 400"/>
                <a:gd name="T12" fmla="*/ 213 w 369"/>
                <a:gd name="T13" fmla="*/ 295 h 400"/>
                <a:gd name="T14" fmla="*/ 199 w 369"/>
                <a:gd name="T15" fmla="*/ 377 h 400"/>
                <a:gd name="T16" fmla="*/ 261 w 369"/>
                <a:gd name="T17" fmla="*/ 400 h 400"/>
                <a:gd name="T18" fmla="*/ 303 w 369"/>
                <a:gd name="T19" fmla="*/ 328 h 400"/>
                <a:gd name="T20" fmla="*/ 369 w 369"/>
                <a:gd name="T21" fmla="*/ 335 h 400"/>
                <a:gd name="T22" fmla="*/ 369 w 369"/>
                <a:gd name="T23" fmla="*/ 254 h 400"/>
                <a:gd name="T24" fmla="*/ 115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11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44"/>
                    <a:pt x="48" y="87"/>
                    <a:pt x="64" y="12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" y="239"/>
                    <a:pt x="33" y="239"/>
                    <a:pt x="33" y="239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39" y="245"/>
                    <a:pt x="174" y="274"/>
                    <a:pt x="213" y="295"/>
                  </a:cubicBezTo>
                  <a:cubicBezTo>
                    <a:pt x="199" y="377"/>
                    <a:pt x="199" y="377"/>
                    <a:pt x="199" y="377"/>
                  </a:cubicBezTo>
                  <a:cubicBezTo>
                    <a:pt x="261" y="400"/>
                    <a:pt x="261" y="400"/>
                    <a:pt x="261" y="400"/>
                  </a:cubicBezTo>
                  <a:cubicBezTo>
                    <a:pt x="303" y="328"/>
                    <a:pt x="303" y="328"/>
                    <a:pt x="303" y="328"/>
                  </a:cubicBezTo>
                  <a:cubicBezTo>
                    <a:pt x="325" y="333"/>
                    <a:pt x="347" y="335"/>
                    <a:pt x="369" y="335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228" y="254"/>
                    <a:pt x="115" y="140"/>
                    <a:pt x="11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74" name="Group 51"/>
          <p:cNvGrpSpPr/>
          <p:nvPr/>
        </p:nvGrpSpPr>
        <p:grpSpPr>
          <a:xfrm>
            <a:off x="1171170" y="3104146"/>
            <a:ext cx="1690351" cy="1559855"/>
            <a:chOff x="3041650" y="1495425"/>
            <a:chExt cx="3057526" cy="3013076"/>
          </a:xfrm>
          <a:solidFill>
            <a:schemeClr val="accent6">
              <a:lumMod val="75000"/>
            </a:schemeClr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041650" y="1495425"/>
              <a:ext cx="1528763" cy="1506538"/>
            </a:xfrm>
            <a:custGeom>
              <a:avLst/>
              <a:gdLst>
                <a:gd name="T0" fmla="*/ 406 w 406"/>
                <a:gd name="T1" fmla="*/ 146 h 400"/>
                <a:gd name="T2" fmla="*/ 406 w 406"/>
                <a:gd name="T3" fmla="*/ 0 h 400"/>
                <a:gd name="T4" fmla="*/ 373 w 406"/>
                <a:gd name="T5" fmla="*/ 0 h 400"/>
                <a:gd name="T6" fmla="*/ 358 w 406"/>
                <a:gd name="T7" fmla="*/ 82 h 400"/>
                <a:gd name="T8" fmla="*/ 234 w 406"/>
                <a:gd name="T9" fmla="*/ 127 h 400"/>
                <a:gd name="T10" fmla="*/ 170 w 406"/>
                <a:gd name="T11" fmla="*/ 73 h 400"/>
                <a:gd name="T12" fmla="*/ 119 w 406"/>
                <a:gd name="T13" fmla="*/ 116 h 400"/>
                <a:gd name="T14" fmla="*/ 161 w 406"/>
                <a:gd name="T15" fmla="*/ 188 h 400"/>
                <a:gd name="T16" fmla="*/ 95 w 406"/>
                <a:gd name="T17" fmla="*/ 303 h 400"/>
                <a:gd name="T18" fmla="*/ 11 w 406"/>
                <a:gd name="T19" fmla="*/ 303 h 400"/>
                <a:gd name="T20" fmla="*/ 0 w 406"/>
                <a:gd name="T21" fmla="*/ 369 h 400"/>
                <a:gd name="T22" fmla="*/ 78 w 406"/>
                <a:gd name="T23" fmla="*/ 397 h 400"/>
                <a:gd name="T24" fmla="*/ 78 w 406"/>
                <a:gd name="T25" fmla="*/ 400 h 400"/>
                <a:gd name="T26" fmla="*/ 152 w 406"/>
                <a:gd name="T27" fmla="*/ 400 h 400"/>
                <a:gd name="T28" fmla="*/ 406 w 406"/>
                <a:gd name="T29" fmla="*/ 1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406" y="146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14" y="88"/>
                    <a:pt x="272" y="104"/>
                    <a:pt x="234" y="12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31" y="222"/>
                    <a:pt x="109" y="261"/>
                    <a:pt x="95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78" y="397"/>
                    <a:pt x="78" y="397"/>
                    <a:pt x="78" y="397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2" y="259"/>
                    <a:pt x="265" y="146"/>
                    <a:pt x="406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4570413" y="1495425"/>
              <a:ext cx="1528763" cy="1506538"/>
            </a:xfrm>
            <a:custGeom>
              <a:avLst/>
              <a:gdLst>
                <a:gd name="T0" fmla="*/ 254 w 406"/>
                <a:gd name="T1" fmla="*/ 400 h 400"/>
                <a:gd name="T2" fmla="*/ 328 w 406"/>
                <a:gd name="T3" fmla="*/ 400 h 400"/>
                <a:gd name="T4" fmla="*/ 328 w 406"/>
                <a:gd name="T5" fmla="*/ 397 h 400"/>
                <a:gd name="T6" fmla="*/ 406 w 406"/>
                <a:gd name="T7" fmla="*/ 369 h 400"/>
                <a:gd name="T8" fmla="*/ 395 w 406"/>
                <a:gd name="T9" fmla="*/ 303 h 400"/>
                <a:gd name="T10" fmla="*/ 311 w 406"/>
                <a:gd name="T11" fmla="*/ 303 h 400"/>
                <a:gd name="T12" fmla="*/ 245 w 406"/>
                <a:gd name="T13" fmla="*/ 188 h 400"/>
                <a:gd name="T14" fmla="*/ 287 w 406"/>
                <a:gd name="T15" fmla="*/ 116 h 400"/>
                <a:gd name="T16" fmla="*/ 236 w 406"/>
                <a:gd name="T17" fmla="*/ 73 h 400"/>
                <a:gd name="T18" fmla="*/ 172 w 406"/>
                <a:gd name="T19" fmla="*/ 127 h 400"/>
                <a:gd name="T20" fmla="*/ 48 w 406"/>
                <a:gd name="T21" fmla="*/ 82 h 400"/>
                <a:gd name="T22" fmla="*/ 33 w 406"/>
                <a:gd name="T23" fmla="*/ 0 h 400"/>
                <a:gd name="T24" fmla="*/ 0 w 406"/>
                <a:gd name="T25" fmla="*/ 0 h 400"/>
                <a:gd name="T26" fmla="*/ 0 w 406"/>
                <a:gd name="T27" fmla="*/ 146 h 400"/>
                <a:gd name="T28" fmla="*/ 254 w 406"/>
                <a:gd name="T2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254" y="400"/>
                  </a:moveTo>
                  <a:cubicBezTo>
                    <a:pt x="328" y="400"/>
                    <a:pt x="328" y="400"/>
                    <a:pt x="328" y="400"/>
                  </a:cubicBezTo>
                  <a:cubicBezTo>
                    <a:pt x="328" y="399"/>
                    <a:pt x="328" y="398"/>
                    <a:pt x="328" y="397"/>
                  </a:cubicBezTo>
                  <a:cubicBezTo>
                    <a:pt x="406" y="369"/>
                    <a:pt x="406" y="369"/>
                    <a:pt x="406" y="369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11" y="303"/>
                    <a:pt x="311" y="303"/>
                    <a:pt x="311" y="303"/>
                  </a:cubicBezTo>
                  <a:cubicBezTo>
                    <a:pt x="297" y="261"/>
                    <a:pt x="275" y="222"/>
                    <a:pt x="245" y="188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104"/>
                    <a:pt x="92" y="88"/>
                    <a:pt x="48" y="8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40" y="146"/>
                    <a:pt x="254" y="259"/>
                    <a:pt x="254" y="4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4570413" y="3001963"/>
              <a:ext cx="1389063" cy="1506538"/>
            </a:xfrm>
            <a:custGeom>
              <a:avLst/>
              <a:gdLst>
                <a:gd name="T0" fmla="*/ 328 w 369"/>
                <a:gd name="T1" fmla="*/ 0 h 400"/>
                <a:gd name="T2" fmla="*/ 254 w 369"/>
                <a:gd name="T3" fmla="*/ 0 h 400"/>
                <a:gd name="T4" fmla="*/ 0 w 369"/>
                <a:gd name="T5" fmla="*/ 254 h 400"/>
                <a:gd name="T6" fmla="*/ 0 w 369"/>
                <a:gd name="T7" fmla="*/ 335 h 400"/>
                <a:gd name="T8" fmla="*/ 66 w 369"/>
                <a:gd name="T9" fmla="*/ 328 h 400"/>
                <a:gd name="T10" fmla="*/ 108 w 369"/>
                <a:gd name="T11" fmla="*/ 400 h 400"/>
                <a:gd name="T12" fmla="*/ 170 w 369"/>
                <a:gd name="T13" fmla="*/ 377 h 400"/>
                <a:gd name="T14" fmla="*/ 156 w 369"/>
                <a:gd name="T15" fmla="*/ 295 h 400"/>
                <a:gd name="T16" fmla="*/ 257 w 369"/>
                <a:gd name="T17" fmla="*/ 210 h 400"/>
                <a:gd name="T18" fmla="*/ 335 w 369"/>
                <a:gd name="T19" fmla="*/ 239 h 400"/>
                <a:gd name="T20" fmla="*/ 369 w 369"/>
                <a:gd name="T21" fmla="*/ 181 h 400"/>
                <a:gd name="T22" fmla="*/ 305 w 369"/>
                <a:gd name="T23" fmla="*/ 128 h 400"/>
                <a:gd name="T24" fmla="*/ 328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328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140"/>
                    <a:pt x="140" y="254"/>
                    <a:pt x="0" y="25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2" y="335"/>
                    <a:pt x="44" y="333"/>
                    <a:pt x="66" y="328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95" y="274"/>
                    <a:pt x="230" y="245"/>
                    <a:pt x="257" y="21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69" y="181"/>
                    <a:pt x="369" y="181"/>
                    <a:pt x="369" y="181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21" y="87"/>
                    <a:pt x="329" y="44"/>
                    <a:pt x="32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181350" y="3001963"/>
              <a:ext cx="1389063" cy="1506538"/>
            </a:xfrm>
            <a:custGeom>
              <a:avLst/>
              <a:gdLst>
                <a:gd name="T0" fmla="*/ 115 w 369"/>
                <a:gd name="T1" fmla="*/ 0 h 400"/>
                <a:gd name="T2" fmla="*/ 41 w 369"/>
                <a:gd name="T3" fmla="*/ 0 h 400"/>
                <a:gd name="T4" fmla="*/ 64 w 369"/>
                <a:gd name="T5" fmla="*/ 128 h 400"/>
                <a:gd name="T6" fmla="*/ 0 w 369"/>
                <a:gd name="T7" fmla="*/ 181 h 400"/>
                <a:gd name="T8" fmla="*/ 33 w 369"/>
                <a:gd name="T9" fmla="*/ 239 h 400"/>
                <a:gd name="T10" fmla="*/ 112 w 369"/>
                <a:gd name="T11" fmla="*/ 210 h 400"/>
                <a:gd name="T12" fmla="*/ 213 w 369"/>
                <a:gd name="T13" fmla="*/ 295 h 400"/>
                <a:gd name="T14" fmla="*/ 199 w 369"/>
                <a:gd name="T15" fmla="*/ 377 h 400"/>
                <a:gd name="T16" fmla="*/ 261 w 369"/>
                <a:gd name="T17" fmla="*/ 400 h 400"/>
                <a:gd name="T18" fmla="*/ 303 w 369"/>
                <a:gd name="T19" fmla="*/ 328 h 400"/>
                <a:gd name="T20" fmla="*/ 369 w 369"/>
                <a:gd name="T21" fmla="*/ 335 h 400"/>
                <a:gd name="T22" fmla="*/ 369 w 369"/>
                <a:gd name="T23" fmla="*/ 254 h 400"/>
                <a:gd name="T24" fmla="*/ 115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11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44"/>
                    <a:pt x="48" y="87"/>
                    <a:pt x="64" y="12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" y="239"/>
                    <a:pt x="33" y="239"/>
                    <a:pt x="33" y="239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39" y="245"/>
                    <a:pt x="174" y="274"/>
                    <a:pt x="213" y="295"/>
                  </a:cubicBezTo>
                  <a:cubicBezTo>
                    <a:pt x="199" y="377"/>
                    <a:pt x="199" y="377"/>
                    <a:pt x="199" y="377"/>
                  </a:cubicBezTo>
                  <a:cubicBezTo>
                    <a:pt x="261" y="400"/>
                    <a:pt x="261" y="400"/>
                    <a:pt x="261" y="400"/>
                  </a:cubicBezTo>
                  <a:cubicBezTo>
                    <a:pt x="303" y="328"/>
                    <a:pt x="303" y="328"/>
                    <a:pt x="303" y="328"/>
                  </a:cubicBezTo>
                  <a:cubicBezTo>
                    <a:pt x="325" y="333"/>
                    <a:pt x="347" y="335"/>
                    <a:pt x="369" y="335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228" y="254"/>
                    <a:pt x="115" y="140"/>
                    <a:pt x="1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79" name="Group 40"/>
          <p:cNvGrpSpPr/>
          <p:nvPr/>
        </p:nvGrpSpPr>
        <p:grpSpPr>
          <a:xfrm rot="197695">
            <a:off x="1223865" y="1148239"/>
            <a:ext cx="2667297" cy="2516914"/>
            <a:chOff x="3041650" y="1495425"/>
            <a:chExt cx="3057526" cy="3013076"/>
          </a:xfrm>
          <a:solidFill>
            <a:schemeClr val="accent5"/>
          </a:solidFill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041650" y="1495425"/>
              <a:ext cx="1528763" cy="1506538"/>
            </a:xfrm>
            <a:custGeom>
              <a:avLst/>
              <a:gdLst>
                <a:gd name="T0" fmla="*/ 406 w 406"/>
                <a:gd name="T1" fmla="*/ 146 h 400"/>
                <a:gd name="T2" fmla="*/ 406 w 406"/>
                <a:gd name="T3" fmla="*/ 0 h 400"/>
                <a:gd name="T4" fmla="*/ 373 w 406"/>
                <a:gd name="T5" fmla="*/ 0 h 400"/>
                <a:gd name="T6" fmla="*/ 358 w 406"/>
                <a:gd name="T7" fmla="*/ 82 h 400"/>
                <a:gd name="T8" fmla="*/ 234 w 406"/>
                <a:gd name="T9" fmla="*/ 127 h 400"/>
                <a:gd name="T10" fmla="*/ 170 w 406"/>
                <a:gd name="T11" fmla="*/ 73 h 400"/>
                <a:gd name="T12" fmla="*/ 119 w 406"/>
                <a:gd name="T13" fmla="*/ 116 h 400"/>
                <a:gd name="T14" fmla="*/ 161 w 406"/>
                <a:gd name="T15" fmla="*/ 188 h 400"/>
                <a:gd name="T16" fmla="*/ 95 w 406"/>
                <a:gd name="T17" fmla="*/ 303 h 400"/>
                <a:gd name="T18" fmla="*/ 11 w 406"/>
                <a:gd name="T19" fmla="*/ 303 h 400"/>
                <a:gd name="T20" fmla="*/ 0 w 406"/>
                <a:gd name="T21" fmla="*/ 369 h 400"/>
                <a:gd name="T22" fmla="*/ 78 w 406"/>
                <a:gd name="T23" fmla="*/ 397 h 400"/>
                <a:gd name="T24" fmla="*/ 78 w 406"/>
                <a:gd name="T25" fmla="*/ 400 h 400"/>
                <a:gd name="T26" fmla="*/ 152 w 406"/>
                <a:gd name="T27" fmla="*/ 400 h 400"/>
                <a:gd name="T28" fmla="*/ 406 w 406"/>
                <a:gd name="T29" fmla="*/ 1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406" y="146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14" y="88"/>
                    <a:pt x="272" y="104"/>
                    <a:pt x="234" y="127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31" y="222"/>
                    <a:pt x="109" y="261"/>
                    <a:pt x="95" y="303"/>
                  </a:cubicBezTo>
                  <a:cubicBezTo>
                    <a:pt x="11" y="303"/>
                    <a:pt x="11" y="303"/>
                    <a:pt x="11" y="30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78" y="397"/>
                    <a:pt x="78" y="397"/>
                    <a:pt x="78" y="397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152" y="400"/>
                    <a:pt x="152" y="400"/>
                    <a:pt x="152" y="400"/>
                  </a:cubicBezTo>
                  <a:cubicBezTo>
                    <a:pt x="152" y="259"/>
                    <a:pt x="265" y="146"/>
                    <a:pt x="406" y="14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4570413" y="1495425"/>
              <a:ext cx="1528763" cy="1506538"/>
            </a:xfrm>
            <a:custGeom>
              <a:avLst/>
              <a:gdLst>
                <a:gd name="T0" fmla="*/ 254 w 406"/>
                <a:gd name="T1" fmla="*/ 400 h 400"/>
                <a:gd name="T2" fmla="*/ 328 w 406"/>
                <a:gd name="T3" fmla="*/ 400 h 400"/>
                <a:gd name="T4" fmla="*/ 328 w 406"/>
                <a:gd name="T5" fmla="*/ 397 h 400"/>
                <a:gd name="T6" fmla="*/ 406 w 406"/>
                <a:gd name="T7" fmla="*/ 369 h 400"/>
                <a:gd name="T8" fmla="*/ 395 w 406"/>
                <a:gd name="T9" fmla="*/ 303 h 400"/>
                <a:gd name="T10" fmla="*/ 311 w 406"/>
                <a:gd name="T11" fmla="*/ 303 h 400"/>
                <a:gd name="T12" fmla="*/ 245 w 406"/>
                <a:gd name="T13" fmla="*/ 188 h 400"/>
                <a:gd name="T14" fmla="*/ 287 w 406"/>
                <a:gd name="T15" fmla="*/ 116 h 400"/>
                <a:gd name="T16" fmla="*/ 236 w 406"/>
                <a:gd name="T17" fmla="*/ 73 h 400"/>
                <a:gd name="T18" fmla="*/ 172 w 406"/>
                <a:gd name="T19" fmla="*/ 127 h 400"/>
                <a:gd name="T20" fmla="*/ 48 w 406"/>
                <a:gd name="T21" fmla="*/ 82 h 400"/>
                <a:gd name="T22" fmla="*/ 33 w 406"/>
                <a:gd name="T23" fmla="*/ 0 h 400"/>
                <a:gd name="T24" fmla="*/ 0 w 406"/>
                <a:gd name="T25" fmla="*/ 0 h 400"/>
                <a:gd name="T26" fmla="*/ 0 w 406"/>
                <a:gd name="T27" fmla="*/ 146 h 400"/>
                <a:gd name="T28" fmla="*/ 254 w 406"/>
                <a:gd name="T2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400">
                  <a:moveTo>
                    <a:pt x="254" y="400"/>
                  </a:moveTo>
                  <a:cubicBezTo>
                    <a:pt x="328" y="400"/>
                    <a:pt x="328" y="400"/>
                    <a:pt x="328" y="400"/>
                  </a:cubicBezTo>
                  <a:cubicBezTo>
                    <a:pt x="328" y="399"/>
                    <a:pt x="328" y="398"/>
                    <a:pt x="328" y="397"/>
                  </a:cubicBezTo>
                  <a:cubicBezTo>
                    <a:pt x="406" y="369"/>
                    <a:pt x="406" y="369"/>
                    <a:pt x="406" y="369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11" y="303"/>
                    <a:pt x="311" y="303"/>
                    <a:pt x="311" y="303"/>
                  </a:cubicBezTo>
                  <a:cubicBezTo>
                    <a:pt x="297" y="261"/>
                    <a:pt x="275" y="222"/>
                    <a:pt x="245" y="188"/>
                  </a:cubicBezTo>
                  <a:cubicBezTo>
                    <a:pt x="287" y="116"/>
                    <a:pt x="287" y="116"/>
                    <a:pt x="287" y="116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104"/>
                    <a:pt x="92" y="88"/>
                    <a:pt x="48" y="8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40" y="146"/>
                    <a:pt x="254" y="259"/>
                    <a:pt x="254" y="4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4570413" y="3001963"/>
              <a:ext cx="1389063" cy="1506538"/>
            </a:xfrm>
            <a:custGeom>
              <a:avLst/>
              <a:gdLst>
                <a:gd name="T0" fmla="*/ 328 w 369"/>
                <a:gd name="T1" fmla="*/ 0 h 400"/>
                <a:gd name="T2" fmla="*/ 254 w 369"/>
                <a:gd name="T3" fmla="*/ 0 h 400"/>
                <a:gd name="T4" fmla="*/ 0 w 369"/>
                <a:gd name="T5" fmla="*/ 254 h 400"/>
                <a:gd name="T6" fmla="*/ 0 w 369"/>
                <a:gd name="T7" fmla="*/ 335 h 400"/>
                <a:gd name="T8" fmla="*/ 66 w 369"/>
                <a:gd name="T9" fmla="*/ 328 h 400"/>
                <a:gd name="T10" fmla="*/ 108 w 369"/>
                <a:gd name="T11" fmla="*/ 400 h 400"/>
                <a:gd name="T12" fmla="*/ 170 w 369"/>
                <a:gd name="T13" fmla="*/ 377 h 400"/>
                <a:gd name="T14" fmla="*/ 156 w 369"/>
                <a:gd name="T15" fmla="*/ 295 h 400"/>
                <a:gd name="T16" fmla="*/ 257 w 369"/>
                <a:gd name="T17" fmla="*/ 210 h 400"/>
                <a:gd name="T18" fmla="*/ 335 w 369"/>
                <a:gd name="T19" fmla="*/ 239 h 400"/>
                <a:gd name="T20" fmla="*/ 369 w 369"/>
                <a:gd name="T21" fmla="*/ 181 h 400"/>
                <a:gd name="T22" fmla="*/ 305 w 369"/>
                <a:gd name="T23" fmla="*/ 128 h 400"/>
                <a:gd name="T24" fmla="*/ 328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328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140"/>
                    <a:pt x="140" y="254"/>
                    <a:pt x="0" y="25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2" y="335"/>
                    <a:pt x="44" y="333"/>
                    <a:pt x="66" y="328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95" y="274"/>
                    <a:pt x="230" y="245"/>
                    <a:pt x="257" y="210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69" y="181"/>
                    <a:pt x="369" y="181"/>
                    <a:pt x="369" y="181"/>
                  </a:cubicBezTo>
                  <a:cubicBezTo>
                    <a:pt x="305" y="128"/>
                    <a:pt x="305" y="128"/>
                    <a:pt x="305" y="128"/>
                  </a:cubicBezTo>
                  <a:cubicBezTo>
                    <a:pt x="321" y="87"/>
                    <a:pt x="329" y="44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3181350" y="3001963"/>
              <a:ext cx="1389063" cy="1506538"/>
            </a:xfrm>
            <a:custGeom>
              <a:avLst/>
              <a:gdLst>
                <a:gd name="T0" fmla="*/ 115 w 369"/>
                <a:gd name="T1" fmla="*/ 0 h 400"/>
                <a:gd name="T2" fmla="*/ 41 w 369"/>
                <a:gd name="T3" fmla="*/ 0 h 400"/>
                <a:gd name="T4" fmla="*/ 64 w 369"/>
                <a:gd name="T5" fmla="*/ 128 h 400"/>
                <a:gd name="T6" fmla="*/ 0 w 369"/>
                <a:gd name="T7" fmla="*/ 181 h 400"/>
                <a:gd name="T8" fmla="*/ 33 w 369"/>
                <a:gd name="T9" fmla="*/ 239 h 400"/>
                <a:gd name="T10" fmla="*/ 112 w 369"/>
                <a:gd name="T11" fmla="*/ 210 h 400"/>
                <a:gd name="T12" fmla="*/ 213 w 369"/>
                <a:gd name="T13" fmla="*/ 295 h 400"/>
                <a:gd name="T14" fmla="*/ 199 w 369"/>
                <a:gd name="T15" fmla="*/ 377 h 400"/>
                <a:gd name="T16" fmla="*/ 261 w 369"/>
                <a:gd name="T17" fmla="*/ 400 h 400"/>
                <a:gd name="T18" fmla="*/ 303 w 369"/>
                <a:gd name="T19" fmla="*/ 328 h 400"/>
                <a:gd name="T20" fmla="*/ 369 w 369"/>
                <a:gd name="T21" fmla="*/ 335 h 400"/>
                <a:gd name="T22" fmla="*/ 369 w 369"/>
                <a:gd name="T23" fmla="*/ 254 h 400"/>
                <a:gd name="T24" fmla="*/ 115 w 369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00">
                  <a:moveTo>
                    <a:pt x="11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44"/>
                    <a:pt x="48" y="87"/>
                    <a:pt x="64" y="12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33" y="239"/>
                    <a:pt x="33" y="239"/>
                    <a:pt x="33" y="239"/>
                  </a:cubicBezTo>
                  <a:cubicBezTo>
                    <a:pt x="112" y="210"/>
                    <a:pt x="112" y="210"/>
                    <a:pt x="112" y="210"/>
                  </a:cubicBezTo>
                  <a:cubicBezTo>
                    <a:pt x="139" y="245"/>
                    <a:pt x="174" y="274"/>
                    <a:pt x="213" y="295"/>
                  </a:cubicBezTo>
                  <a:cubicBezTo>
                    <a:pt x="199" y="377"/>
                    <a:pt x="199" y="377"/>
                    <a:pt x="199" y="377"/>
                  </a:cubicBezTo>
                  <a:cubicBezTo>
                    <a:pt x="261" y="400"/>
                    <a:pt x="261" y="400"/>
                    <a:pt x="261" y="400"/>
                  </a:cubicBezTo>
                  <a:cubicBezTo>
                    <a:pt x="303" y="328"/>
                    <a:pt x="303" y="328"/>
                    <a:pt x="303" y="328"/>
                  </a:cubicBezTo>
                  <a:cubicBezTo>
                    <a:pt x="325" y="333"/>
                    <a:pt x="347" y="335"/>
                    <a:pt x="369" y="335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228" y="254"/>
                    <a:pt x="115" y="140"/>
                    <a:pt x="115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0" y="1670827"/>
            <a:ext cx="5102794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6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dirty="0">
                <a:solidFill>
                  <a:schemeClr val="dk2"/>
                </a:solidFill>
              </a:rPr>
              <a:t>Results</a:t>
            </a:r>
            <a:endParaRPr lang="en" sz="1400" dirty="0">
              <a:solidFill>
                <a:schemeClr val="dk2"/>
              </a:solidFill>
            </a:endParaRPr>
          </a:p>
        </p:txBody>
      </p:sp>
      <p:sp>
        <p:nvSpPr>
          <p:cNvPr id="6" name="Shape 1363">
            <a:extLst>
              <a:ext uri="{FF2B5EF4-FFF2-40B4-BE49-F238E27FC236}">
                <a16:creationId xmlns:a16="http://schemas.microsoft.com/office/drawing/2014/main" id="{0540804C-21F2-46EF-A3D9-002453F81469}"/>
              </a:ext>
            </a:extLst>
          </p:cNvPr>
          <p:cNvSpPr txBox="1">
            <a:spLocks/>
          </p:cNvSpPr>
          <p:nvPr/>
        </p:nvSpPr>
        <p:spPr>
          <a:xfrm>
            <a:off x="479400" y="3781128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1400" dirty="0">
                <a:solidFill>
                  <a:schemeClr val="dk2"/>
                </a:solidFill>
              </a:rPr>
              <a:t>Correlation is computed against daily 10yr rate changes</a:t>
            </a:r>
          </a:p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1400" dirty="0">
                <a:solidFill>
                  <a:schemeClr val="dk2"/>
                </a:solidFill>
              </a:rPr>
              <a:t>Turnover is computed as abs(daily changes in hedge ratio)</a:t>
            </a:r>
          </a:p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endParaRPr lang="en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2F0D8CF-3EEA-4F84-A861-08DEECAAE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550279"/>
                  </p:ext>
                </p:extLst>
              </p:nvPr>
            </p:nvGraphicFramePr>
            <p:xfrm>
              <a:off x="364685" y="1597519"/>
              <a:ext cx="8414629" cy="193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8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0998">
                      <a:extLst>
                        <a:ext uri="{9D8B030D-6E8A-4147-A177-3AD203B41FA5}">
                          <a16:colId xmlns:a16="http://schemas.microsoft.com/office/drawing/2014/main" val="3436351622"/>
                        </a:ext>
                      </a:extLst>
                    </a:gridCol>
                    <a:gridCol w="1412555">
                      <a:extLst>
                        <a:ext uri="{9D8B030D-6E8A-4147-A177-3AD203B41FA5}">
                          <a16:colId xmlns:a16="http://schemas.microsoft.com/office/drawing/2014/main" val="712992549"/>
                        </a:ext>
                      </a:extLst>
                    </a:gridCol>
                    <a:gridCol w="1314441">
                      <a:extLst>
                        <a:ext uri="{9D8B030D-6E8A-4147-A177-3AD203B41FA5}">
                          <a16:colId xmlns:a16="http://schemas.microsoft.com/office/drawing/2014/main" val="631225578"/>
                        </a:ext>
                      </a:extLst>
                    </a:gridCol>
                    <a:gridCol w="1441163">
                      <a:extLst>
                        <a:ext uri="{9D8B030D-6E8A-4147-A177-3AD203B41FA5}">
                          <a16:colId xmlns:a16="http://schemas.microsoft.com/office/drawing/2014/main" val="784293301"/>
                        </a:ext>
                      </a:extLst>
                    </a:gridCol>
                    <a:gridCol w="15586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14465">
                    <a:tc gridSpan="2">
                      <a:txBody>
                        <a:bodyPr/>
                        <a:lstStyle/>
                        <a:p>
                          <a:pPr algn="ctr"/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𝑚𝑒𝑎𝑛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𝑜𝑓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𝑐𝑜𝑟𝑟𝑙𝑎𝑡𝑖𝑜𝑛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𝑠𝑡𝑑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𝑜𝑓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𝑐𝑜𝑟𝑟𝑙𝑎𝑡𝑖𝑜𝑛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𝑚𝑒𝑎𝑛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𝑜𝑓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𝑡𝑢𝑟𝑛𝑜𝑣𝑒𝑟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𝑚𝑒𝑑𝑖𝑎𝑛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𝑜𝑓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200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turnover</a:t>
                          </a:r>
                          <a:endParaRPr lang="zh-CN" altLang="en-US" sz="12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409231"/>
                      </a:ext>
                    </a:extLst>
                  </a:tr>
                  <a:tr h="3230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OLS</a:t>
                          </a:r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20Day Rolling</a:t>
                          </a:r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6.1%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6.33%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1.23%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0.77%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65235"/>
                      </a:ext>
                    </a:extLst>
                  </a:tr>
                  <a:tr h="323036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120Day Rolling</a:t>
                          </a:r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3801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Kalman</a:t>
                          </a:r>
                          <a:r>
                            <a:rPr lang="en-US" altLang="zh-CN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Filter</a:t>
                          </a:r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𝑟𝑜𝑙𝑙𝑖𝑛𝑔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1454798"/>
                      </a:ext>
                    </a:extLst>
                  </a:tr>
                  <a:tr h="297458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latin typeface="Cambria Math" panose="02040503050406030204" pitchFamily="18" charset="0"/>
                                  </a:rPr>
                                  <m:t>Δr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8038900"/>
                      </a:ext>
                    </a:extLst>
                  </a:tr>
                  <a:tr h="297458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2F0D8CF-3EEA-4F84-A861-08DEECAAE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550279"/>
                  </p:ext>
                </p:extLst>
              </p:nvPr>
            </p:nvGraphicFramePr>
            <p:xfrm>
              <a:off x="364685" y="1597519"/>
              <a:ext cx="8414629" cy="193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8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0998">
                      <a:extLst>
                        <a:ext uri="{9D8B030D-6E8A-4147-A177-3AD203B41FA5}">
                          <a16:colId xmlns:a16="http://schemas.microsoft.com/office/drawing/2014/main" val="3436351622"/>
                        </a:ext>
                      </a:extLst>
                    </a:gridCol>
                    <a:gridCol w="1412555">
                      <a:extLst>
                        <a:ext uri="{9D8B030D-6E8A-4147-A177-3AD203B41FA5}">
                          <a16:colId xmlns:a16="http://schemas.microsoft.com/office/drawing/2014/main" val="712992549"/>
                        </a:ext>
                      </a:extLst>
                    </a:gridCol>
                    <a:gridCol w="1314441">
                      <a:extLst>
                        <a:ext uri="{9D8B030D-6E8A-4147-A177-3AD203B41FA5}">
                          <a16:colId xmlns:a16="http://schemas.microsoft.com/office/drawing/2014/main" val="631225578"/>
                        </a:ext>
                      </a:extLst>
                    </a:gridCol>
                    <a:gridCol w="1441163">
                      <a:extLst>
                        <a:ext uri="{9D8B030D-6E8A-4147-A177-3AD203B41FA5}">
                          <a16:colId xmlns:a16="http://schemas.microsoft.com/office/drawing/2014/main" val="784293301"/>
                        </a:ext>
                      </a:extLst>
                    </a:gridCol>
                    <a:gridCol w="15586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14465">
                    <a:tc gridSpan="2">
                      <a:txBody>
                        <a:bodyPr/>
                        <a:lstStyle/>
                        <a:p>
                          <a:pPr algn="ctr"/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uk-UA" sz="12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0179" r="-303571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5534" r="-230097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439" r="-107895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683" marR="35683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0650" b="-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409231"/>
                      </a:ext>
                    </a:extLst>
                  </a:tr>
                  <a:tr h="32303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OLS</a:t>
                          </a:r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20Day Rolling</a:t>
                          </a:r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6.1%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6.33%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1.23%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b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0.77%</a:t>
                          </a: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65235"/>
                      </a:ext>
                    </a:extLst>
                  </a:tr>
                  <a:tr h="323036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120Day Rolling</a:t>
                          </a:r>
                          <a:endParaRPr lang="zh-CN" altLang="en-US" sz="1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9.6%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698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Kalman</a:t>
                          </a:r>
                          <a:r>
                            <a:rPr lang="en-US" altLang="zh-CN" sz="12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Filter</a:t>
                          </a:r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962" t="-381818" r="-284277" b="-2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1454798"/>
                      </a:ext>
                    </a:extLst>
                  </a:tr>
                  <a:tr h="297458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962" t="-460870" r="-284277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100" b="1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8038900"/>
                      </a:ext>
                    </a:extLst>
                  </a:tr>
                  <a:tr h="297458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2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634" marR="90634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962" t="-537500" r="-284277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6.8%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000" b="0" i="0" u="none" strike="noStrike" dirty="0">
                              <a:solidFill>
                                <a:srgbClr val="242F38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0.2%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708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3E9CC-8227-4CB0-9CC2-56245088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50" y="1649446"/>
            <a:ext cx="6262621" cy="325476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BC319-EDF5-47B4-831A-AFB7D0C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66579"/>
            <a:ext cx="8207400" cy="539303"/>
          </a:xfrm>
        </p:spPr>
        <p:txBody>
          <a:bodyPr/>
          <a:lstStyle/>
          <a:p>
            <a:r>
              <a:rPr lang="en-US" dirty="0"/>
              <a:t>Naked return = TBA return</a:t>
            </a:r>
          </a:p>
          <a:p>
            <a:r>
              <a:rPr lang="en-US" dirty="0"/>
              <a:t>Hedging return = </a:t>
            </a:r>
            <a:r>
              <a:rPr lang="en-US" dirty="0" err="1"/>
              <a:t>Hedge_ratio</a:t>
            </a:r>
            <a:r>
              <a:rPr lang="en-US" dirty="0"/>
              <a:t> * (10y treasury future return)</a:t>
            </a:r>
          </a:p>
          <a:p>
            <a:r>
              <a:rPr lang="en-US" dirty="0"/>
              <a:t>Hedged portfolio return = TBA return – Hedging return</a:t>
            </a:r>
          </a:p>
        </p:txBody>
      </p:sp>
    </p:spTree>
    <p:extLst>
      <p:ext uri="{BB962C8B-B14F-4D97-AF65-F5344CB8AC3E}">
        <p14:creationId xmlns:p14="http://schemas.microsoft.com/office/powerpoint/2010/main" val="214346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7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263" name="Shape 126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68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Shape 1264"/>
          <p:cNvSpPr txBox="1">
            <a:spLocks noGrp="1"/>
          </p:cNvSpPr>
          <p:nvPr>
            <p:ph type="body" idx="3"/>
          </p:nvPr>
        </p:nvSpPr>
        <p:spPr>
          <a:xfrm>
            <a:off x="329067" y="1125879"/>
            <a:ext cx="8224500" cy="3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" sz="1600" b="1" dirty="0">
                <a:solidFill>
                  <a:schemeClr val="dk2"/>
                </a:solidFill>
              </a:rPr>
              <a:t>Motivation</a:t>
            </a:r>
          </a:p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" sz="1600" b="1" dirty="0">
                <a:solidFill>
                  <a:schemeClr val="dk2"/>
                </a:solidFill>
              </a:rPr>
              <a:t>Data</a:t>
            </a:r>
          </a:p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" sz="1600" b="1" dirty="0">
                <a:solidFill>
                  <a:schemeClr val="dk2"/>
                </a:solidFill>
              </a:rPr>
              <a:t>M</a:t>
            </a:r>
            <a:r>
              <a:rPr lang="en-US" sz="1600" b="1" dirty="0" err="1">
                <a:solidFill>
                  <a:schemeClr val="dk2"/>
                </a:solidFill>
              </a:rPr>
              <a:t>odels</a:t>
            </a:r>
            <a:endParaRPr lang="en" sz="1600" b="1" dirty="0">
              <a:solidFill>
                <a:schemeClr val="dk2"/>
              </a:solidFill>
            </a:endParaRPr>
          </a:p>
          <a:p>
            <a:pPr marL="914400" marR="0" lvl="1" indent="-317500" algn="l" rtl="0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" sz="1600" dirty="0">
                <a:solidFill>
                  <a:schemeClr val="dk2"/>
                </a:solidFill>
              </a:rPr>
              <a:t>Linear Regression</a:t>
            </a:r>
          </a:p>
          <a:p>
            <a:pPr marL="914400" marR="0" lvl="1" indent="-317500" algn="l" rtl="0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" sz="1600" dirty="0">
                <a:solidFill>
                  <a:schemeClr val="dk2"/>
                </a:solidFill>
              </a:rPr>
              <a:t>Kalman Filter</a:t>
            </a:r>
          </a:p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-US" altLang="zh-CN" sz="1600" b="1" dirty="0">
                <a:solidFill>
                  <a:schemeClr val="dk2"/>
                </a:solidFill>
              </a:rPr>
              <a:t>Hedging </a:t>
            </a:r>
            <a:r>
              <a:rPr lang="en" sz="1600" b="1" dirty="0">
                <a:solidFill>
                  <a:schemeClr val="dk2"/>
                </a:solidFill>
              </a:rPr>
              <a:t>Results</a:t>
            </a:r>
          </a:p>
          <a:p>
            <a:pPr marL="914400" lvl="1" indent="-317500">
              <a:spcBef>
                <a:spcPts val="600"/>
              </a:spcBef>
              <a:buClr>
                <a:srgbClr val="354552"/>
              </a:buClr>
            </a:pPr>
            <a:r>
              <a:rPr lang="en" altLang="zh-CN" sz="1600" dirty="0">
                <a:solidFill>
                  <a:schemeClr val="dk2"/>
                </a:solidFill>
              </a:rPr>
              <a:t>Measurement of Performance</a:t>
            </a:r>
            <a:endParaRPr lang="en" sz="1600" b="1" dirty="0">
              <a:solidFill>
                <a:schemeClr val="dk2"/>
              </a:solidFill>
            </a:endParaRPr>
          </a:p>
          <a:p>
            <a:pPr marL="457200" indent="-317500"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rPr lang="en-US" altLang="zh-CN" sz="1600" b="1" dirty="0">
                <a:solidFill>
                  <a:schemeClr val="dk2"/>
                </a:solidFill>
              </a:rPr>
              <a:t>Further Study</a:t>
            </a:r>
            <a:endParaRPr lang="en" sz="1600" b="1" dirty="0">
              <a:solidFill>
                <a:schemeClr val="dk2"/>
              </a:solidFill>
            </a:endParaRPr>
          </a:p>
          <a:p>
            <a:pPr marL="457200" marR="0" lvl="0" indent="-317500" algn="l" rtl="0">
              <a:spcBef>
                <a:spcPts val="600"/>
              </a:spcBef>
              <a:buClr>
                <a:schemeClr val="dk2"/>
              </a:buClr>
              <a:buSzPct val="100000"/>
              <a:buChar char="●"/>
            </a:pPr>
            <a:r>
              <a:rPr lang="en" sz="1600" b="1" dirty="0">
                <a:solidFill>
                  <a:schemeClr val="dk2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Shape 1371"/>
          <p:cNvSpPr txBox="1">
            <a:spLocks noGrp="1"/>
          </p:cNvSpPr>
          <p:nvPr>
            <p:ph type="title"/>
          </p:nvPr>
        </p:nvSpPr>
        <p:spPr>
          <a:xfrm>
            <a:off x="631090" y="1328221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-US" dirty="0">
                <a:solidFill>
                  <a:srgbClr val="FFFFFF"/>
                </a:solidFill>
              </a:rPr>
              <a:t>Further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Study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2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Pair</a:t>
            </a:r>
            <a:r>
              <a:rPr lang="en-US" dirty="0">
                <a:solidFill>
                  <a:schemeClr val="accent1"/>
                </a:solidFill>
              </a:rPr>
              <a:t> Trading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altLang="zh-CN" sz="1400" dirty="0">
                <a:solidFill>
                  <a:schemeClr val="dk2"/>
                </a:solidFill>
              </a:rPr>
              <a:t>Using Kalman Filter to find the Hedge Ratio and Trading Trigger</a:t>
            </a:r>
            <a:endParaRPr lang="en-US" altLang="zh-C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753E4-5524-4CDA-A3B2-537B9A2B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4" y="1916038"/>
            <a:ext cx="4250416" cy="2656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24172B-9C34-4F45-BF1F-03296165CBE2}"/>
                  </a:ext>
                </a:extLst>
              </p:cNvPr>
              <p:cNvSpPr/>
              <p:nvPr/>
            </p:nvSpPr>
            <p:spPr>
              <a:xfrm>
                <a:off x="501508" y="1118162"/>
                <a:ext cx="472746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Hedge Ratio estimated by Kalman Filter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𝐻𝑒𝑑𝑔𝑒𝑑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4.5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Get smooth Return using Kalman Filter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24172B-9C34-4F45-BF1F-03296165C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8" y="1118162"/>
                <a:ext cx="4727465" cy="738664"/>
              </a:xfrm>
              <a:prstGeom prst="rect">
                <a:avLst/>
              </a:prstGeom>
              <a:blipFill>
                <a:blip r:embed="rId4"/>
                <a:stretch>
                  <a:fillRect l="-129" t="-820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44144E-099D-4C31-8276-E40AF9817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31" y="1907930"/>
            <a:ext cx="4324956" cy="26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57300" y="4574891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Pair</a:t>
            </a:r>
            <a:r>
              <a:rPr lang="en-US" dirty="0">
                <a:solidFill>
                  <a:schemeClr val="accent1"/>
                </a:solidFill>
              </a:rPr>
              <a:t> Trading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7" name="Shape 1363">
            <a:extLst>
              <a:ext uri="{FF2B5EF4-FFF2-40B4-BE49-F238E27FC236}">
                <a16:creationId xmlns:a16="http://schemas.microsoft.com/office/drawing/2014/main" id="{EB076547-9329-4DCF-903C-8A4C6ED68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altLang="zh-CN" sz="1400" dirty="0">
                <a:solidFill>
                  <a:schemeClr val="dk2"/>
                </a:solidFill>
              </a:rPr>
              <a:t>Using Kalman Filter to find the Hedge Ratio and Trading Trigger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24172B-9C34-4F45-BF1F-03296165CBE2}"/>
                  </a:ext>
                </a:extLst>
              </p:cNvPr>
              <p:cNvSpPr/>
              <p:nvPr/>
            </p:nvSpPr>
            <p:spPr>
              <a:xfrm>
                <a:off x="457200" y="1227055"/>
                <a:ext cx="692710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0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Difference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𝐻𝑒𝑑𝑔𝑒𝑑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𝐹𝑖𝑙𝑡𝑒𝑟𝑒𝑑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a trading signal</a:t>
                </a:r>
                <a:endParaRPr lang="en-US" altLang="zh-CN" b="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 the performance of the position given different transaction cost assumptions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Position is lagged by 2 days for implementation feasibility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Performance decay from t-cost highlights very short signal </a:t>
                </a:r>
                <a:r>
                  <a:rPr lang="en-US" altLang="zh-CN" dirty="0" err="1">
                    <a:solidFill>
                      <a:schemeClr val="dk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halflife</a:t>
                </a:r>
                <a:endParaRPr lang="en-US" altLang="zh-CN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24172B-9C34-4F45-BF1F-03296165C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27055"/>
                <a:ext cx="6927106" cy="954107"/>
              </a:xfrm>
              <a:prstGeom prst="rect">
                <a:avLst/>
              </a:prstGeom>
              <a:blipFill>
                <a:blip r:embed="rId3"/>
                <a:stretch>
                  <a:fillRect l="-88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5188BBE-CBB1-42B2-A7CE-778BD58C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904" y="2326195"/>
            <a:ext cx="4311991" cy="26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7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/>
              <a:t>Other Models</a:t>
            </a:r>
            <a:endParaRPr sz="1400" dirty="0"/>
          </a:p>
        </p:txBody>
      </p:sp>
      <p:sp>
        <p:nvSpPr>
          <p:cNvPr id="7" name="Shape 1361">
            <a:extLst>
              <a:ext uri="{FF2B5EF4-FFF2-40B4-BE49-F238E27FC236}">
                <a16:creationId xmlns:a16="http://schemas.microsoft.com/office/drawing/2014/main" id="{03B2F598-6540-44E6-AD80-86809C82F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6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Further</a:t>
            </a:r>
            <a:r>
              <a:rPr lang="en-US" dirty="0">
                <a:solidFill>
                  <a:schemeClr val="accent1"/>
                </a:solidFill>
              </a:rPr>
              <a:t> Study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87" y="1593798"/>
            <a:ext cx="7321931" cy="3310415"/>
          </a:xfrm>
          <a:prstGeom prst="rect">
            <a:avLst/>
          </a:prstGeom>
        </p:spPr>
      </p:pic>
      <p:grpSp>
        <p:nvGrpSpPr>
          <p:cNvPr id="9" name="Group 91"/>
          <p:cNvGrpSpPr/>
          <p:nvPr/>
        </p:nvGrpSpPr>
        <p:grpSpPr>
          <a:xfrm rot="2908343">
            <a:off x="688534" y="2919231"/>
            <a:ext cx="887968" cy="1656656"/>
            <a:chOff x="3933825" y="1833563"/>
            <a:chExt cx="1276351" cy="2381250"/>
          </a:xfrm>
          <a:solidFill>
            <a:schemeClr val="accent1"/>
          </a:solidFill>
        </p:grpSpPr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3951288" y="2316163"/>
              <a:ext cx="1258888" cy="1898650"/>
            </a:xfrm>
            <a:custGeom>
              <a:avLst/>
              <a:gdLst>
                <a:gd name="T0" fmla="*/ 224 w 333"/>
                <a:gd name="T1" fmla="*/ 160 h 504"/>
                <a:gd name="T2" fmla="*/ 281 w 333"/>
                <a:gd name="T3" fmla="*/ 57 h 504"/>
                <a:gd name="T4" fmla="*/ 238 w 333"/>
                <a:gd name="T5" fmla="*/ 7 h 504"/>
                <a:gd name="T6" fmla="*/ 148 w 333"/>
                <a:gd name="T7" fmla="*/ 18 h 504"/>
                <a:gd name="T8" fmla="*/ 29 w 333"/>
                <a:gd name="T9" fmla="*/ 153 h 504"/>
                <a:gd name="T10" fmla="*/ 73 w 333"/>
                <a:gd name="T11" fmla="*/ 220 h 504"/>
                <a:gd name="T12" fmla="*/ 117 w 333"/>
                <a:gd name="T13" fmla="*/ 290 h 504"/>
                <a:gd name="T14" fmla="*/ 133 w 333"/>
                <a:gd name="T15" fmla="*/ 336 h 504"/>
                <a:gd name="T16" fmla="*/ 181 w 333"/>
                <a:gd name="T17" fmla="*/ 458 h 504"/>
                <a:gd name="T18" fmla="*/ 281 w 333"/>
                <a:gd name="T19" fmla="*/ 487 h 504"/>
                <a:gd name="T20" fmla="*/ 331 w 333"/>
                <a:gd name="T21" fmla="*/ 400 h 504"/>
                <a:gd name="T22" fmla="*/ 259 w 333"/>
                <a:gd name="T23" fmla="*/ 289 h 504"/>
                <a:gd name="T24" fmla="*/ 239 w 333"/>
                <a:gd name="T25" fmla="*/ 270 h 504"/>
                <a:gd name="T26" fmla="*/ 209 w 333"/>
                <a:gd name="T27" fmla="*/ 197 h 504"/>
                <a:gd name="T28" fmla="*/ 224 w 333"/>
                <a:gd name="T29" fmla="*/ 16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504">
                  <a:moveTo>
                    <a:pt x="224" y="160"/>
                  </a:moveTo>
                  <a:cubicBezTo>
                    <a:pt x="244" y="128"/>
                    <a:pt x="282" y="99"/>
                    <a:pt x="281" y="57"/>
                  </a:cubicBezTo>
                  <a:cubicBezTo>
                    <a:pt x="281" y="29"/>
                    <a:pt x="262" y="12"/>
                    <a:pt x="238" y="7"/>
                  </a:cubicBezTo>
                  <a:cubicBezTo>
                    <a:pt x="208" y="0"/>
                    <a:pt x="177" y="9"/>
                    <a:pt x="148" y="18"/>
                  </a:cubicBezTo>
                  <a:cubicBezTo>
                    <a:pt x="94" y="37"/>
                    <a:pt x="0" y="80"/>
                    <a:pt x="29" y="153"/>
                  </a:cubicBezTo>
                  <a:cubicBezTo>
                    <a:pt x="39" y="178"/>
                    <a:pt x="58" y="198"/>
                    <a:pt x="73" y="220"/>
                  </a:cubicBezTo>
                  <a:cubicBezTo>
                    <a:pt x="89" y="242"/>
                    <a:pt x="105" y="265"/>
                    <a:pt x="117" y="290"/>
                  </a:cubicBezTo>
                  <a:cubicBezTo>
                    <a:pt x="124" y="305"/>
                    <a:pt x="130" y="320"/>
                    <a:pt x="133" y="336"/>
                  </a:cubicBezTo>
                  <a:cubicBezTo>
                    <a:pt x="142" y="379"/>
                    <a:pt x="150" y="424"/>
                    <a:pt x="181" y="458"/>
                  </a:cubicBezTo>
                  <a:cubicBezTo>
                    <a:pt x="205" y="485"/>
                    <a:pt x="245" y="504"/>
                    <a:pt x="281" y="487"/>
                  </a:cubicBezTo>
                  <a:cubicBezTo>
                    <a:pt x="315" y="470"/>
                    <a:pt x="333" y="438"/>
                    <a:pt x="331" y="400"/>
                  </a:cubicBezTo>
                  <a:cubicBezTo>
                    <a:pt x="329" y="349"/>
                    <a:pt x="294" y="321"/>
                    <a:pt x="259" y="289"/>
                  </a:cubicBezTo>
                  <a:cubicBezTo>
                    <a:pt x="252" y="283"/>
                    <a:pt x="245" y="277"/>
                    <a:pt x="239" y="270"/>
                  </a:cubicBezTo>
                  <a:cubicBezTo>
                    <a:pt x="221" y="251"/>
                    <a:pt x="203" y="225"/>
                    <a:pt x="209" y="197"/>
                  </a:cubicBezTo>
                  <a:cubicBezTo>
                    <a:pt x="212" y="184"/>
                    <a:pt x="217" y="171"/>
                    <a:pt x="224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618038" y="1833563"/>
              <a:ext cx="301625" cy="406400"/>
            </a:xfrm>
            <a:custGeom>
              <a:avLst/>
              <a:gdLst>
                <a:gd name="T0" fmla="*/ 78 w 80"/>
                <a:gd name="T1" fmla="*/ 52 h 108"/>
                <a:gd name="T2" fmla="*/ 43 w 80"/>
                <a:gd name="T3" fmla="*/ 106 h 108"/>
                <a:gd name="T4" fmla="*/ 2 w 80"/>
                <a:gd name="T5" fmla="*/ 56 h 108"/>
                <a:gd name="T6" fmla="*/ 37 w 80"/>
                <a:gd name="T7" fmla="*/ 1 h 108"/>
                <a:gd name="T8" fmla="*/ 78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78" y="52"/>
                  </a:moveTo>
                  <a:cubicBezTo>
                    <a:pt x="80" y="81"/>
                    <a:pt x="64" y="105"/>
                    <a:pt x="43" y="106"/>
                  </a:cubicBezTo>
                  <a:cubicBezTo>
                    <a:pt x="22" y="108"/>
                    <a:pt x="3" y="85"/>
                    <a:pt x="2" y="56"/>
                  </a:cubicBezTo>
                  <a:cubicBezTo>
                    <a:pt x="0" y="27"/>
                    <a:pt x="16" y="2"/>
                    <a:pt x="37" y="1"/>
                  </a:cubicBezTo>
                  <a:cubicBezTo>
                    <a:pt x="58" y="0"/>
                    <a:pt x="77" y="23"/>
                    <a:pt x="7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348163" y="2028826"/>
              <a:ext cx="207963" cy="268288"/>
            </a:xfrm>
            <a:custGeom>
              <a:avLst/>
              <a:gdLst>
                <a:gd name="T0" fmla="*/ 51 w 55"/>
                <a:gd name="T1" fmla="*/ 31 h 71"/>
                <a:gd name="T2" fmla="*/ 33 w 55"/>
                <a:gd name="T3" fmla="*/ 69 h 71"/>
                <a:gd name="T4" fmla="*/ 3 w 55"/>
                <a:gd name="T5" fmla="*/ 40 h 71"/>
                <a:gd name="T6" fmla="*/ 21 w 55"/>
                <a:gd name="T7" fmla="*/ 2 h 71"/>
                <a:gd name="T8" fmla="*/ 51 w 55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51" y="31"/>
                  </a:moveTo>
                  <a:cubicBezTo>
                    <a:pt x="55" y="49"/>
                    <a:pt x="47" y="66"/>
                    <a:pt x="33" y="69"/>
                  </a:cubicBezTo>
                  <a:cubicBezTo>
                    <a:pt x="20" y="71"/>
                    <a:pt x="7" y="58"/>
                    <a:pt x="3" y="40"/>
                  </a:cubicBezTo>
                  <a:cubicBezTo>
                    <a:pt x="0" y="21"/>
                    <a:pt x="8" y="5"/>
                    <a:pt x="21" y="2"/>
                  </a:cubicBezTo>
                  <a:cubicBezTo>
                    <a:pt x="35" y="0"/>
                    <a:pt x="48" y="13"/>
                    <a:pt x="5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159250" y="2184401"/>
              <a:ext cx="188913" cy="225425"/>
            </a:xfrm>
            <a:custGeom>
              <a:avLst/>
              <a:gdLst>
                <a:gd name="T0" fmla="*/ 43 w 50"/>
                <a:gd name="T1" fmla="*/ 21 h 60"/>
                <a:gd name="T2" fmla="*/ 37 w 50"/>
                <a:gd name="T3" fmla="*/ 55 h 60"/>
                <a:gd name="T4" fmla="*/ 6 w 50"/>
                <a:gd name="T5" fmla="*/ 39 h 60"/>
                <a:gd name="T6" fmla="*/ 12 w 50"/>
                <a:gd name="T7" fmla="*/ 5 h 60"/>
                <a:gd name="T8" fmla="*/ 43 w 50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0">
                  <a:moveTo>
                    <a:pt x="43" y="21"/>
                  </a:moveTo>
                  <a:cubicBezTo>
                    <a:pt x="50" y="35"/>
                    <a:pt x="47" y="50"/>
                    <a:pt x="37" y="55"/>
                  </a:cubicBezTo>
                  <a:cubicBezTo>
                    <a:pt x="27" y="60"/>
                    <a:pt x="13" y="53"/>
                    <a:pt x="6" y="39"/>
                  </a:cubicBezTo>
                  <a:cubicBezTo>
                    <a:pt x="0" y="25"/>
                    <a:pt x="2" y="9"/>
                    <a:pt x="12" y="5"/>
                  </a:cubicBezTo>
                  <a:cubicBezTo>
                    <a:pt x="23" y="0"/>
                    <a:pt x="36" y="7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027488" y="2349501"/>
              <a:ext cx="155575" cy="166688"/>
            </a:xfrm>
            <a:custGeom>
              <a:avLst/>
              <a:gdLst>
                <a:gd name="T0" fmla="*/ 32 w 41"/>
                <a:gd name="T1" fmla="*/ 11 h 44"/>
                <a:gd name="T2" fmla="*/ 35 w 41"/>
                <a:gd name="T3" fmla="*/ 38 h 44"/>
                <a:gd name="T4" fmla="*/ 9 w 41"/>
                <a:gd name="T5" fmla="*/ 32 h 44"/>
                <a:gd name="T6" fmla="*/ 7 w 41"/>
                <a:gd name="T7" fmla="*/ 5 h 44"/>
                <a:gd name="T8" fmla="*/ 32 w 41"/>
                <a:gd name="T9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32" y="11"/>
                  </a:moveTo>
                  <a:cubicBezTo>
                    <a:pt x="40" y="20"/>
                    <a:pt x="41" y="32"/>
                    <a:pt x="35" y="38"/>
                  </a:cubicBezTo>
                  <a:cubicBezTo>
                    <a:pt x="28" y="44"/>
                    <a:pt x="17" y="41"/>
                    <a:pt x="9" y="32"/>
                  </a:cubicBezTo>
                  <a:cubicBezTo>
                    <a:pt x="1" y="23"/>
                    <a:pt x="0" y="11"/>
                    <a:pt x="7" y="5"/>
                  </a:cubicBezTo>
                  <a:cubicBezTo>
                    <a:pt x="13" y="0"/>
                    <a:pt x="25" y="2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933825" y="2516188"/>
              <a:ext cx="112713" cy="120650"/>
            </a:xfrm>
            <a:custGeom>
              <a:avLst/>
              <a:gdLst>
                <a:gd name="T0" fmla="*/ 24 w 30"/>
                <a:gd name="T1" fmla="*/ 8 h 32"/>
                <a:gd name="T2" fmla="*/ 25 w 30"/>
                <a:gd name="T3" fmla="*/ 28 h 32"/>
                <a:gd name="T4" fmla="*/ 6 w 30"/>
                <a:gd name="T5" fmla="*/ 23 h 32"/>
                <a:gd name="T6" fmla="*/ 5 w 30"/>
                <a:gd name="T7" fmla="*/ 4 h 32"/>
                <a:gd name="T8" fmla="*/ 24 w 30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4" y="8"/>
                  </a:moveTo>
                  <a:cubicBezTo>
                    <a:pt x="29" y="15"/>
                    <a:pt x="30" y="24"/>
                    <a:pt x="25" y="28"/>
                  </a:cubicBezTo>
                  <a:cubicBezTo>
                    <a:pt x="21" y="32"/>
                    <a:pt x="12" y="30"/>
                    <a:pt x="6" y="23"/>
                  </a:cubicBezTo>
                  <a:cubicBezTo>
                    <a:pt x="1" y="17"/>
                    <a:pt x="0" y="8"/>
                    <a:pt x="5" y="4"/>
                  </a:cubicBezTo>
                  <a:cubicBezTo>
                    <a:pt x="9" y="0"/>
                    <a:pt x="18" y="2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6" name="Group 98"/>
          <p:cNvGrpSpPr/>
          <p:nvPr/>
        </p:nvGrpSpPr>
        <p:grpSpPr>
          <a:xfrm rot="2751676" flipH="1">
            <a:off x="3100282" y="2466307"/>
            <a:ext cx="887969" cy="1656655"/>
            <a:chOff x="3933825" y="1833563"/>
            <a:chExt cx="1276352" cy="2381249"/>
          </a:xfrm>
          <a:solidFill>
            <a:schemeClr val="accent3"/>
          </a:solidFill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951289" y="2316162"/>
              <a:ext cx="1258888" cy="1898650"/>
            </a:xfrm>
            <a:custGeom>
              <a:avLst/>
              <a:gdLst>
                <a:gd name="T0" fmla="*/ 224 w 333"/>
                <a:gd name="T1" fmla="*/ 160 h 504"/>
                <a:gd name="T2" fmla="*/ 281 w 333"/>
                <a:gd name="T3" fmla="*/ 57 h 504"/>
                <a:gd name="T4" fmla="*/ 238 w 333"/>
                <a:gd name="T5" fmla="*/ 7 h 504"/>
                <a:gd name="T6" fmla="*/ 148 w 333"/>
                <a:gd name="T7" fmla="*/ 18 h 504"/>
                <a:gd name="T8" fmla="*/ 29 w 333"/>
                <a:gd name="T9" fmla="*/ 153 h 504"/>
                <a:gd name="T10" fmla="*/ 73 w 333"/>
                <a:gd name="T11" fmla="*/ 220 h 504"/>
                <a:gd name="T12" fmla="*/ 117 w 333"/>
                <a:gd name="T13" fmla="*/ 290 h 504"/>
                <a:gd name="T14" fmla="*/ 133 w 333"/>
                <a:gd name="T15" fmla="*/ 336 h 504"/>
                <a:gd name="T16" fmla="*/ 181 w 333"/>
                <a:gd name="T17" fmla="*/ 458 h 504"/>
                <a:gd name="T18" fmla="*/ 281 w 333"/>
                <a:gd name="T19" fmla="*/ 487 h 504"/>
                <a:gd name="T20" fmla="*/ 331 w 333"/>
                <a:gd name="T21" fmla="*/ 400 h 504"/>
                <a:gd name="T22" fmla="*/ 259 w 333"/>
                <a:gd name="T23" fmla="*/ 289 h 504"/>
                <a:gd name="T24" fmla="*/ 239 w 333"/>
                <a:gd name="T25" fmla="*/ 270 h 504"/>
                <a:gd name="T26" fmla="*/ 209 w 333"/>
                <a:gd name="T27" fmla="*/ 197 h 504"/>
                <a:gd name="T28" fmla="*/ 224 w 333"/>
                <a:gd name="T29" fmla="*/ 16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504">
                  <a:moveTo>
                    <a:pt x="224" y="160"/>
                  </a:moveTo>
                  <a:cubicBezTo>
                    <a:pt x="244" y="128"/>
                    <a:pt x="282" y="99"/>
                    <a:pt x="281" y="57"/>
                  </a:cubicBezTo>
                  <a:cubicBezTo>
                    <a:pt x="281" y="29"/>
                    <a:pt x="262" y="12"/>
                    <a:pt x="238" y="7"/>
                  </a:cubicBezTo>
                  <a:cubicBezTo>
                    <a:pt x="208" y="0"/>
                    <a:pt x="177" y="9"/>
                    <a:pt x="148" y="18"/>
                  </a:cubicBezTo>
                  <a:cubicBezTo>
                    <a:pt x="94" y="37"/>
                    <a:pt x="0" y="80"/>
                    <a:pt x="29" y="153"/>
                  </a:cubicBezTo>
                  <a:cubicBezTo>
                    <a:pt x="39" y="178"/>
                    <a:pt x="58" y="198"/>
                    <a:pt x="73" y="220"/>
                  </a:cubicBezTo>
                  <a:cubicBezTo>
                    <a:pt x="89" y="242"/>
                    <a:pt x="105" y="265"/>
                    <a:pt x="117" y="290"/>
                  </a:cubicBezTo>
                  <a:cubicBezTo>
                    <a:pt x="124" y="305"/>
                    <a:pt x="130" y="320"/>
                    <a:pt x="133" y="336"/>
                  </a:cubicBezTo>
                  <a:cubicBezTo>
                    <a:pt x="142" y="379"/>
                    <a:pt x="150" y="424"/>
                    <a:pt x="181" y="458"/>
                  </a:cubicBezTo>
                  <a:cubicBezTo>
                    <a:pt x="205" y="485"/>
                    <a:pt x="245" y="504"/>
                    <a:pt x="281" y="487"/>
                  </a:cubicBezTo>
                  <a:cubicBezTo>
                    <a:pt x="315" y="470"/>
                    <a:pt x="333" y="438"/>
                    <a:pt x="331" y="400"/>
                  </a:cubicBezTo>
                  <a:cubicBezTo>
                    <a:pt x="329" y="349"/>
                    <a:pt x="294" y="321"/>
                    <a:pt x="259" y="289"/>
                  </a:cubicBezTo>
                  <a:cubicBezTo>
                    <a:pt x="252" y="283"/>
                    <a:pt x="245" y="277"/>
                    <a:pt x="239" y="270"/>
                  </a:cubicBezTo>
                  <a:cubicBezTo>
                    <a:pt x="221" y="251"/>
                    <a:pt x="203" y="225"/>
                    <a:pt x="209" y="197"/>
                  </a:cubicBezTo>
                  <a:cubicBezTo>
                    <a:pt x="212" y="184"/>
                    <a:pt x="217" y="171"/>
                    <a:pt x="224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4618038" y="1833563"/>
              <a:ext cx="301625" cy="406400"/>
            </a:xfrm>
            <a:custGeom>
              <a:avLst/>
              <a:gdLst>
                <a:gd name="T0" fmla="*/ 78 w 80"/>
                <a:gd name="T1" fmla="*/ 52 h 108"/>
                <a:gd name="T2" fmla="*/ 43 w 80"/>
                <a:gd name="T3" fmla="*/ 106 h 108"/>
                <a:gd name="T4" fmla="*/ 2 w 80"/>
                <a:gd name="T5" fmla="*/ 56 h 108"/>
                <a:gd name="T6" fmla="*/ 37 w 80"/>
                <a:gd name="T7" fmla="*/ 1 h 108"/>
                <a:gd name="T8" fmla="*/ 78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78" y="52"/>
                  </a:moveTo>
                  <a:cubicBezTo>
                    <a:pt x="80" y="81"/>
                    <a:pt x="64" y="105"/>
                    <a:pt x="43" y="106"/>
                  </a:cubicBezTo>
                  <a:cubicBezTo>
                    <a:pt x="22" y="108"/>
                    <a:pt x="3" y="85"/>
                    <a:pt x="2" y="56"/>
                  </a:cubicBezTo>
                  <a:cubicBezTo>
                    <a:pt x="0" y="27"/>
                    <a:pt x="16" y="2"/>
                    <a:pt x="37" y="1"/>
                  </a:cubicBezTo>
                  <a:cubicBezTo>
                    <a:pt x="58" y="0"/>
                    <a:pt x="77" y="23"/>
                    <a:pt x="7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4348163" y="2028826"/>
              <a:ext cx="207963" cy="268288"/>
            </a:xfrm>
            <a:custGeom>
              <a:avLst/>
              <a:gdLst>
                <a:gd name="T0" fmla="*/ 51 w 55"/>
                <a:gd name="T1" fmla="*/ 31 h 71"/>
                <a:gd name="T2" fmla="*/ 33 w 55"/>
                <a:gd name="T3" fmla="*/ 69 h 71"/>
                <a:gd name="T4" fmla="*/ 3 w 55"/>
                <a:gd name="T5" fmla="*/ 40 h 71"/>
                <a:gd name="T6" fmla="*/ 21 w 55"/>
                <a:gd name="T7" fmla="*/ 2 h 71"/>
                <a:gd name="T8" fmla="*/ 51 w 55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51" y="31"/>
                  </a:moveTo>
                  <a:cubicBezTo>
                    <a:pt x="55" y="49"/>
                    <a:pt x="47" y="66"/>
                    <a:pt x="33" y="69"/>
                  </a:cubicBezTo>
                  <a:cubicBezTo>
                    <a:pt x="20" y="71"/>
                    <a:pt x="7" y="58"/>
                    <a:pt x="3" y="40"/>
                  </a:cubicBezTo>
                  <a:cubicBezTo>
                    <a:pt x="0" y="21"/>
                    <a:pt x="8" y="5"/>
                    <a:pt x="21" y="2"/>
                  </a:cubicBezTo>
                  <a:cubicBezTo>
                    <a:pt x="35" y="0"/>
                    <a:pt x="48" y="13"/>
                    <a:pt x="5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159250" y="2184401"/>
              <a:ext cx="188913" cy="225425"/>
            </a:xfrm>
            <a:custGeom>
              <a:avLst/>
              <a:gdLst>
                <a:gd name="T0" fmla="*/ 43 w 50"/>
                <a:gd name="T1" fmla="*/ 21 h 60"/>
                <a:gd name="T2" fmla="*/ 37 w 50"/>
                <a:gd name="T3" fmla="*/ 55 h 60"/>
                <a:gd name="T4" fmla="*/ 6 w 50"/>
                <a:gd name="T5" fmla="*/ 39 h 60"/>
                <a:gd name="T6" fmla="*/ 12 w 50"/>
                <a:gd name="T7" fmla="*/ 5 h 60"/>
                <a:gd name="T8" fmla="*/ 43 w 50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0">
                  <a:moveTo>
                    <a:pt x="43" y="21"/>
                  </a:moveTo>
                  <a:cubicBezTo>
                    <a:pt x="50" y="35"/>
                    <a:pt x="47" y="50"/>
                    <a:pt x="37" y="55"/>
                  </a:cubicBezTo>
                  <a:cubicBezTo>
                    <a:pt x="27" y="60"/>
                    <a:pt x="13" y="53"/>
                    <a:pt x="6" y="39"/>
                  </a:cubicBezTo>
                  <a:cubicBezTo>
                    <a:pt x="0" y="25"/>
                    <a:pt x="2" y="9"/>
                    <a:pt x="12" y="5"/>
                  </a:cubicBezTo>
                  <a:cubicBezTo>
                    <a:pt x="23" y="0"/>
                    <a:pt x="36" y="7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027488" y="2349501"/>
              <a:ext cx="155575" cy="166688"/>
            </a:xfrm>
            <a:custGeom>
              <a:avLst/>
              <a:gdLst>
                <a:gd name="T0" fmla="*/ 32 w 41"/>
                <a:gd name="T1" fmla="*/ 11 h 44"/>
                <a:gd name="T2" fmla="*/ 35 w 41"/>
                <a:gd name="T3" fmla="*/ 38 h 44"/>
                <a:gd name="T4" fmla="*/ 9 w 41"/>
                <a:gd name="T5" fmla="*/ 32 h 44"/>
                <a:gd name="T6" fmla="*/ 7 w 41"/>
                <a:gd name="T7" fmla="*/ 5 h 44"/>
                <a:gd name="T8" fmla="*/ 32 w 41"/>
                <a:gd name="T9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32" y="11"/>
                  </a:moveTo>
                  <a:cubicBezTo>
                    <a:pt x="40" y="20"/>
                    <a:pt x="41" y="32"/>
                    <a:pt x="35" y="38"/>
                  </a:cubicBezTo>
                  <a:cubicBezTo>
                    <a:pt x="28" y="44"/>
                    <a:pt x="17" y="41"/>
                    <a:pt x="9" y="32"/>
                  </a:cubicBezTo>
                  <a:cubicBezTo>
                    <a:pt x="1" y="23"/>
                    <a:pt x="0" y="11"/>
                    <a:pt x="7" y="5"/>
                  </a:cubicBezTo>
                  <a:cubicBezTo>
                    <a:pt x="13" y="0"/>
                    <a:pt x="25" y="2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3933825" y="2516188"/>
              <a:ext cx="112713" cy="120650"/>
            </a:xfrm>
            <a:custGeom>
              <a:avLst/>
              <a:gdLst>
                <a:gd name="T0" fmla="*/ 24 w 30"/>
                <a:gd name="T1" fmla="*/ 8 h 32"/>
                <a:gd name="T2" fmla="*/ 25 w 30"/>
                <a:gd name="T3" fmla="*/ 28 h 32"/>
                <a:gd name="T4" fmla="*/ 6 w 30"/>
                <a:gd name="T5" fmla="*/ 23 h 32"/>
                <a:gd name="T6" fmla="*/ 5 w 30"/>
                <a:gd name="T7" fmla="*/ 4 h 32"/>
                <a:gd name="T8" fmla="*/ 24 w 30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4" y="8"/>
                  </a:moveTo>
                  <a:cubicBezTo>
                    <a:pt x="29" y="15"/>
                    <a:pt x="30" y="24"/>
                    <a:pt x="25" y="28"/>
                  </a:cubicBezTo>
                  <a:cubicBezTo>
                    <a:pt x="21" y="32"/>
                    <a:pt x="12" y="30"/>
                    <a:pt x="6" y="23"/>
                  </a:cubicBezTo>
                  <a:cubicBezTo>
                    <a:pt x="1" y="17"/>
                    <a:pt x="0" y="8"/>
                    <a:pt x="5" y="4"/>
                  </a:cubicBezTo>
                  <a:cubicBezTo>
                    <a:pt x="9" y="0"/>
                    <a:pt x="18" y="2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23" name="Group 105"/>
          <p:cNvGrpSpPr/>
          <p:nvPr/>
        </p:nvGrpSpPr>
        <p:grpSpPr>
          <a:xfrm rot="3047682">
            <a:off x="3952911" y="616445"/>
            <a:ext cx="887968" cy="1656656"/>
            <a:chOff x="3933825" y="1833563"/>
            <a:chExt cx="1276351" cy="2381250"/>
          </a:xfrm>
          <a:solidFill>
            <a:schemeClr val="accent5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951288" y="2316163"/>
              <a:ext cx="1258888" cy="1898650"/>
            </a:xfrm>
            <a:custGeom>
              <a:avLst/>
              <a:gdLst>
                <a:gd name="T0" fmla="*/ 224 w 333"/>
                <a:gd name="T1" fmla="*/ 160 h 504"/>
                <a:gd name="T2" fmla="*/ 281 w 333"/>
                <a:gd name="T3" fmla="*/ 57 h 504"/>
                <a:gd name="T4" fmla="*/ 238 w 333"/>
                <a:gd name="T5" fmla="*/ 7 h 504"/>
                <a:gd name="T6" fmla="*/ 148 w 333"/>
                <a:gd name="T7" fmla="*/ 18 h 504"/>
                <a:gd name="T8" fmla="*/ 29 w 333"/>
                <a:gd name="T9" fmla="*/ 153 h 504"/>
                <a:gd name="T10" fmla="*/ 73 w 333"/>
                <a:gd name="T11" fmla="*/ 220 h 504"/>
                <a:gd name="T12" fmla="*/ 117 w 333"/>
                <a:gd name="T13" fmla="*/ 290 h 504"/>
                <a:gd name="T14" fmla="*/ 133 w 333"/>
                <a:gd name="T15" fmla="*/ 336 h 504"/>
                <a:gd name="T16" fmla="*/ 181 w 333"/>
                <a:gd name="T17" fmla="*/ 458 h 504"/>
                <a:gd name="T18" fmla="*/ 281 w 333"/>
                <a:gd name="T19" fmla="*/ 487 h 504"/>
                <a:gd name="T20" fmla="*/ 331 w 333"/>
                <a:gd name="T21" fmla="*/ 400 h 504"/>
                <a:gd name="T22" fmla="*/ 259 w 333"/>
                <a:gd name="T23" fmla="*/ 289 h 504"/>
                <a:gd name="T24" fmla="*/ 239 w 333"/>
                <a:gd name="T25" fmla="*/ 270 h 504"/>
                <a:gd name="T26" fmla="*/ 209 w 333"/>
                <a:gd name="T27" fmla="*/ 197 h 504"/>
                <a:gd name="T28" fmla="*/ 224 w 333"/>
                <a:gd name="T29" fmla="*/ 16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504">
                  <a:moveTo>
                    <a:pt x="224" y="160"/>
                  </a:moveTo>
                  <a:cubicBezTo>
                    <a:pt x="244" y="128"/>
                    <a:pt x="282" y="99"/>
                    <a:pt x="281" y="57"/>
                  </a:cubicBezTo>
                  <a:cubicBezTo>
                    <a:pt x="281" y="29"/>
                    <a:pt x="262" y="12"/>
                    <a:pt x="238" y="7"/>
                  </a:cubicBezTo>
                  <a:cubicBezTo>
                    <a:pt x="208" y="0"/>
                    <a:pt x="177" y="9"/>
                    <a:pt x="148" y="18"/>
                  </a:cubicBezTo>
                  <a:cubicBezTo>
                    <a:pt x="94" y="37"/>
                    <a:pt x="0" y="80"/>
                    <a:pt x="29" y="153"/>
                  </a:cubicBezTo>
                  <a:cubicBezTo>
                    <a:pt x="39" y="178"/>
                    <a:pt x="58" y="198"/>
                    <a:pt x="73" y="220"/>
                  </a:cubicBezTo>
                  <a:cubicBezTo>
                    <a:pt x="89" y="242"/>
                    <a:pt x="105" y="265"/>
                    <a:pt x="117" y="290"/>
                  </a:cubicBezTo>
                  <a:cubicBezTo>
                    <a:pt x="124" y="305"/>
                    <a:pt x="130" y="320"/>
                    <a:pt x="133" y="336"/>
                  </a:cubicBezTo>
                  <a:cubicBezTo>
                    <a:pt x="142" y="379"/>
                    <a:pt x="150" y="424"/>
                    <a:pt x="181" y="458"/>
                  </a:cubicBezTo>
                  <a:cubicBezTo>
                    <a:pt x="205" y="485"/>
                    <a:pt x="245" y="504"/>
                    <a:pt x="281" y="487"/>
                  </a:cubicBezTo>
                  <a:cubicBezTo>
                    <a:pt x="315" y="470"/>
                    <a:pt x="333" y="438"/>
                    <a:pt x="331" y="400"/>
                  </a:cubicBezTo>
                  <a:cubicBezTo>
                    <a:pt x="329" y="349"/>
                    <a:pt x="294" y="321"/>
                    <a:pt x="259" y="289"/>
                  </a:cubicBezTo>
                  <a:cubicBezTo>
                    <a:pt x="252" y="283"/>
                    <a:pt x="245" y="277"/>
                    <a:pt x="239" y="270"/>
                  </a:cubicBezTo>
                  <a:cubicBezTo>
                    <a:pt x="221" y="251"/>
                    <a:pt x="203" y="225"/>
                    <a:pt x="209" y="197"/>
                  </a:cubicBezTo>
                  <a:cubicBezTo>
                    <a:pt x="212" y="184"/>
                    <a:pt x="217" y="171"/>
                    <a:pt x="224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618038" y="1833563"/>
              <a:ext cx="301625" cy="406400"/>
            </a:xfrm>
            <a:custGeom>
              <a:avLst/>
              <a:gdLst>
                <a:gd name="T0" fmla="*/ 78 w 80"/>
                <a:gd name="T1" fmla="*/ 52 h 108"/>
                <a:gd name="T2" fmla="*/ 43 w 80"/>
                <a:gd name="T3" fmla="*/ 106 h 108"/>
                <a:gd name="T4" fmla="*/ 2 w 80"/>
                <a:gd name="T5" fmla="*/ 56 h 108"/>
                <a:gd name="T6" fmla="*/ 37 w 80"/>
                <a:gd name="T7" fmla="*/ 1 h 108"/>
                <a:gd name="T8" fmla="*/ 78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78" y="52"/>
                  </a:moveTo>
                  <a:cubicBezTo>
                    <a:pt x="80" y="81"/>
                    <a:pt x="64" y="105"/>
                    <a:pt x="43" y="106"/>
                  </a:cubicBezTo>
                  <a:cubicBezTo>
                    <a:pt x="22" y="108"/>
                    <a:pt x="3" y="85"/>
                    <a:pt x="2" y="56"/>
                  </a:cubicBezTo>
                  <a:cubicBezTo>
                    <a:pt x="0" y="27"/>
                    <a:pt x="16" y="2"/>
                    <a:pt x="37" y="1"/>
                  </a:cubicBezTo>
                  <a:cubicBezTo>
                    <a:pt x="58" y="0"/>
                    <a:pt x="77" y="23"/>
                    <a:pt x="7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348163" y="2028826"/>
              <a:ext cx="207963" cy="268288"/>
            </a:xfrm>
            <a:custGeom>
              <a:avLst/>
              <a:gdLst>
                <a:gd name="T0" fmla="*/ 51 w 55"/>
                <a:gd name="T1" fmla="*/ 31 h 71"/>
                <a:gd name="T2" fmla="*/ 33 w 55"/>
                <a:gd name="T3" fmla="*/ 69 h 71"/>
                <a:gd name="T4" fmla="*/ 3 w 55"/>
                <a:gd name="T5" fmla="*/ 40 h 71"/>
                <a:gd name="T6" fmla="*/ 21 w 55"/>
                <a:gd name="T7" fmla="*/ 2 h 71"/>
                <a:gd name="T8" fmla="*/ 51 w 55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51" y="31"/>
                  </a:moveTo>
                  <a:cubicBezTo>
                    <a:pt x="55" y="49"/>
                    <a:pt x="47" y="66"/>
                    <a:pt x="33" y="69"/>
                  </a:cubicBezTo>
                  <a:cubicBezTo>
                    <a:pt x="20" y="71"/>
                    <a:pt x="7" y="58"/>
                    <a:pt x="3" y="40"/>
                  </a:cubicBezTo>
                  <a:cubicBezTo>
                    <a:pt x="0" y="21"/>
                    <a:pt x="8" y="5"/>
                    <a:pt x="21" y="2"/>
                  </a:cubicBezTo>
                  <a:cubicBezTo>
                    <a:pt x="35" y="0"/>
                    <a:pt x="48" y="13"/>
                    <a:pt x="5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4159250" y="2184401"/>
              <a:ext cx="188913" cy="225425"/>
            </a:xfrm>
            <a:custGeom>
              <a:avLst/>
              <a:gdLst>
                <a:gd name="T0" fmla="*/ 43 w 50"/>
                <a:gd name="T1" fmla="*/ 21 h 60"/>
                <a:gd name="T2" fmla="*/ 37 w 50"/>
                <a:gd name="T3" fmla="*/ 55 h 60"/>
                <a:gd name="T4" fmla="*/ 6 w 50"/>
                <a:gd name="T5" fmla="*/ 39 h 60"/>
                <a:gd name="T6" fmla="*/ 12 w 50"/>
                <a:gd name="T7" fmla="*/ 5 h 60"/>
                <a:gd name="T8" fmla="*/ 43 w 50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0">
                  <a:moveTo>
                    <a:pt x="43" y="21"/>
                  </a:moveTo>
                  <a:cubicBezTo>
                    <a:pt x="50" y="35"/>
                    <a:pt x="47" y="50"/>
                    <a:pt x="37" y="55"/>
                  </a:cubicBezTo>
                  <a:cubicBezTo>
                    <a:pt x="27" y="60"/>
                    <a:pt x="13" y="53"/>
                    <a:pt x="6" y="39"/>
                  </a:cubicBezTo>
                  <a:cubicBezTo>
                    <a:pt x="0" y="25"/>
                    <a:pt x="2" y="9"/>
                    <a:pt x="12" y="5"/>
                  </a:cubicBezTo>
                  <a:cubicBezTo>
                    <a:pt x="23" y="0"/>
                    <a:pt x="36" y="7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4027488" y="2349501"/>
              <a:ext cx="155575" cy="166688"/>
            </a:xfrm>
            <a:custGeom>
              <a:avLst/>
              <a:gdLst>
                <a:gd name="T0" fmla="*/ 32 w 41"/>
                <a:gd name="T1" fmla="*/ 11 h 44"/>
                <a:gd name="T2" fmla="*/ 35 w 41"/>
                <a:gd name="T3" fmla="*/ 38 h 44"/>
                <a:gd name="T4" fmla="*/ 9 w 41"/>
                <a:gd name="T5" fmla="*/ 32 h 44"/>
                <a:gd name="T6" fmla="*/ 7 w 41"/>
                <a:gd name="T7" fmla="*/ 5 h 44"/>
                <a:gd name="T8" fmla="*/ 32 w 41"/>
                <a:gd name="T9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32" y="11"/>
                  </a:moveTo>
                  <a:cubicBezTo>
                    <a:pt x="40" y="20"/>
                    <a:pt x="41" y="32"/>
                    <a:pt x="35" y="38"/>
                  </a:cubicBezTo>
                  <a:cubicBezTo>
                    <a:pt x="28" y="44"/>
                    <a:pt x="17" y="41"/>
                    <a:pt x="9" y="32"/>
                  </a:cubicBezTo>
                  <a:cubicBezTo>
                    <a:pt x="1" y="23"/>
                    <a:pt x="0" y="11"/>
                    <a:pt x="7" y="5"/>
                  </a:cubicBezTo>
                  <a:cubicBezTo>
                    <a:pt x="13" y="0"/>
                    <a:pt x="25" y="2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933825" y="2516188"/>
              <a:ext cx="112713" cy="120650"/>
            </a:xfrm>
            <a:custGeom>
              <a:avLst/>
              <a:gdLst>
                <a:gd name="T0" fmla="*/ 24 w 30"/>
                <a:gd name="T1" fmla="*/ 8 h 32"/>
                <a:gd name="T2" fmla="*/ 25 w 30"/>
                <a:gd name="T3" fmla="*/ 28 h 32"/>
                <a:gd name="T4" fmla="*/ 6 w 30"/>
                <a:gd name="T5" fmla="*/ 23 h 32"/>
                <a:gd name="T6" fmla="*/ 5 w 30"/>
                <a:gd name="T7" fmla="*/ 4 h 32"/>
                <a:gd name="T8" fmla="*/ 24 w 30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4" y="8"/>
                  </a:moveTo>
                  <a:cubicBezTo>
                    <a:pt x="29" y="15"/>
                    <a:pt x="30" y="24"/>
                    <a:pt x="25" y="28"/>
                  </a:cubicBezTo>
                  <a:cubicBezTo>
                    <a:pt x="21" y="32"/>
                    <a:pt x="12" y="30"/>
                    <a:pt x="6" y="23"/>
                  </a:cubicBezTo>
                  <a:cubicBezTo>
                    <a:pt x="1" y="17"/>
                    <a:pt x="0" y="8"/>
                    <a:pt x="5" y="4"/>
                  </a:cubicBezTo>
                  <a:cubicBezTo>
                    <a:pt x="9" y="0"/>
                    <a:pt x="18" y="2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460858" y="1058863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61">
            <a:extLst>
              <a:ext uri="{FF2B5EF4-FFF2-40B4-BE49-F238E27FC236}">
                <a16:creationId xmlns:a16="http://schemas.microsoft.com/office/drawing/2014/main" id="{03B2F598-6540-44E6-AD80-86809C82F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6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accent1"/>
                </a:solidFill>
              </a:rPr>
              <a:t>Conclusion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1" y="1185325"/>
            <a:ext cx="7986452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3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460858" y="1058863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  <a:endParaRPr lang="e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Duration</a:t>
            </a:r>
            <a:r>
              <a:rPr lang="en-US" dirty="0">
                <a:solidFill>
                  <a:schemeClr val="accent1"/>
                </a:solidFill>
              </a:rPr>
              <a:t> Estimation</a:t>
            </a:r>
            <a:endParaRPr lang="e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8313" y="771550"/>
                <a:ext cx="1597080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Clr>
                    <a:schemeClr val="dk2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𝑐𝑜𝑢𝑝𝑜𝑛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=3.5 </m:t>
                      </m:r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771550"/>
                <a:ext cx="1597080" cy="287400"/>
              </a:xfrm>
              <a:prstGeom prst="rect">
                <a:avLst/>
              </a:prstGeom>
              <a:blipFill>
                <a:blip r:embed="rId3"/>
                <a:stretch>
                  <a:fillRect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D68F2D-84A4-4F75-BC35-A23B97B6B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50" y="1139684"/>
            <a:ext cx="7159100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96" y="711150"/>
            <a:ext cx="6811406" cy="4257129"/>
          </a:xfrm>
          <a:prstGeom prst="rect">
            <a:avLst/>
          </a:prstGeom>
        </p:spPr>
      </p:pic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8313" y="771550"/>
                <a:ext cx="8207400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Clr>
                    <a:schemeClr val="dk2"/>
                  </a:buClr>
                  <a:buSzPct val="25000"/>
                </a:pPr>
                <a:r>
                  <a:rPr lang="en-US" altLang="zh-CN" sz="1400" dirty="0">
                    <a:solidFill>
                      <a:schemeClr val="dk2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orrelation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10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yr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changes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𝑐𝑜𝑢𝑝𝑜𝑛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771550"/>
                <a:ext cx="8207400" cy="287400"/>
              </a:xfrm>
              <a:prstGeom prst="rect">
                <a:avLst/>
              </a:prstGeom>
              <a:blipFill>
                <a:blip r:embed="rId4"/>
                <a:stretch>
                  <a:fillRect l="-223" t="-4255" b="-27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96" y="711150"/>
            <a:ext cx="6811406" cy="4257129"/>
          </a:xfrm>
          <a:prstGeom prst="rect">
            <a:avLst/>
          </a:prstGeom>
        </p:spPr>
      </p:pic>
      <p:sp>
        <p:nvSpPr>
          <p:cNvPr id="1353" name="Shape 1353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361">
            <a:extLst>
              <a:ext uri="{FF2B5EF4-FFF2-40B4-BE49-F238E27FC236}">
                <a16:creationId xmlns:a16="http://schemas.microsoft.com/office/drawing/2014/main" id="{3C22F4C8-DC88-4F40-AE44-34D32A5AE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-US" dirty="0">
                <a:solidFill>
                  <a:schemeClr val="tx1"/>
                </a:solidFill>
              </a:rPr>
              <a:t>Hedging</a:t>
            </a:r>
            <a:r>
              <a:rPr lang="en-US" dirty="0">
                <a:solidFill>
                  <a:schemeClr val="accent1"/>
                </a:solidFill>
              </a:rPr>
              <a:t> Performance</a:t>
            </a:r>
            <a:endParaRPr lang="e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8313" y="771550"/>
                <a:ext cx="8207400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Clr>
                    <a:schemeClr val="dk2"/>
                  </a:buClr>
                  <a:buSzPct val="25000"/>
                </a:pPr>
                <a:r>
                  <a:rPr lang="en-US" altLang="zh-CN" sz="1400" dirty="0">
                    <a:solidFill>
                      <a:schemeClr val="dk2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orrelation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10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yr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changes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𝑐𝑜𝑢𝑝𝑜𝑛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=4.5 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" name="Shape 1363">
                <a:extLst>
                  <a:ext uri="{FF2B5EF4-FFF2-40B4-BE49-F238E27FC236}">
                    <a16:creationId xmlns:a16="http://schemas.microsoft.com/office/drawing/2014/main" id="{EB076547-9329-4DCF-903C-8A4C6ED68B8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771550"/>
                <a:ext cx="8207400" cy="287400"/>
              </a:xfrm>
              <a:prstGeom prst="rect">
                <a:avLst/>
              </a:prstGeom>
              <a:blipFill>
                <a:blip r:embed="rId4"/>
                <a:stretch>
                  <a:fillRect l="-223" t="-4255" b="-27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1540" y="0"/>
            <a:ext cx="4362037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Shape 1270"/>
          <p:cNvSpPr txBox="1">
            <a:spLocks noGrp="1"/>
          </p:cNvSpPr>
          <p:nvPr>
            <p:ph type="title"/>
          </p:nvPr>
        </p:nvSpPr>
        <p:spPr>
          <a:xfrm>
            <a:off x="460858" y="1058863"/>
            <a:ext cx="3103029" cy="17289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">
                <a:solidFill>
                  <a:srgbClr val="FFFFFF"/>
                </a:solidFill>
              </a:rPr>
              <a:t>Motivation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2AAD5-31AE-43D6-8E83-64E3AB83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9" y="1055415"/>
            <a:ext cx="5454916" cy="3914704"/>
          </a:xfrm>
          <a:prstGeom prst="rect">
            <a:avLst/>
          </a:prstGeom>
        </p:spPr>
      </p:pic>
      <p:sp>
        <p:nvSpPr>
          <p:cNvPr id="1276" name="Shape 12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Motivation</a:t>
            </a:r>
            <a:r>
              <a:rPr lang="en" dirty="0"/>
              <a:t> </a:t>
            </a:r>
          </a:p>
        </p:txBody>
      </p:sp>
      <p:sp>
        <p:nvSpPr>
          <p:cNvPr id="1277" name="Shape 1277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Shape 1278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Time Varying Duration</a:t>
            </a:r>
          </a:p>
        </p:txBody>
      </p:sp>
      <p:pic>
        <p:nvPicPr>
          <p:cNvPr id="1281" name="Shape 1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988" y="1333374"/>
            <a:ext cx="22193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Shape 1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988" y="3149799"/>
            <a:ext cx="2209800" cy="11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6" name="Shape 1286"/>
          <p:cNvCxnSpPr>
            <a:cxnSpLocks/>
          </p:cNvCxnSpPr>
          <p:nvPr/>
        </p:nvCxnSpPr>
        <p:spPr>
          <a:xfrm>
            <a:off x="3062177" y="1993449"/>
            <a:ext cx="2951817" cy="12568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87" name="Shape 1287"/>
          <p:cNvSpPr txBox="1"/>
          <p:nvPr/>
        </p:nvSpPr>
        <p:spPr>
          <a:xfrm>
            <a:off x="6014000" y="3073599"/>
            <a:ext cx="17709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Calibri" panose="020F0502020204030204" pitchFamily="34" charset="0"/>
              </a:rPr>
              <a:t>Convexity</a:t>
            </a:r>
          </a:p>
        </p:txBody>
      </p:sp>
      <p:sp>
        <p:nvSpPr>
          <p:cNvPr id="1288" name="Shape 1288"/>
          <p:cNvSpPr txBox="1"/>
          <p:nvPr/>
        </p:nvSpPr>
        <p:spPr>
          <a:xfrm>
            <a:off x="6018775" y="1257174"/>
            <a:ext cx="17709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Calibri" panose="020F0502020204030204" pitchFamily="34" charset="0"/>
              </a:rPr>
              <a:t>Diverged Prices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0929AA-F41C-4CA1-87CA-4A748CFDB341}"/>
              </a:ext>
            </a:extLst>
          </p:cNvPr>
          <p:cNvCxnSpPr>
            <a:cxnSpLocks/>
          </p:cNvCxnSpPr>
          <p:nvPr/>
        </p:nvCxnSpPr>
        <p:spPr>
          <a:xfrm>
            <a:off x="1935126" y="1407706"/>
            <a:ext cx="4078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CDB7B3-1ED0-4982-AAD2-B0687050C733}"/>
              </a:ext>
            </a:extLst>
          </p:cNvPr>
          <p:cNvSpPr txBox="1"/>
          <p:nvPr/>
        </p:nvSpPr>
        <p:spPr>
          <a:xfrm>
            <a:off x="6159795" y="3501656"/>
            <a:ext cx="206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alibri" panose="020F0502020204030204" pitchFamily="34" charset="0"/>
              </a:rPr>
              <a:t>Price – Rate relationship is not linear when the rate is low due to prepayment </a:t>
            </a:r>
            <a:endParaRPr lang="zh-CN" altLang="en-US" sz="12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63B80A-F440-46FC-A92C-076743788C7B}"/>
              </a:ext>
            </a:extLst>
          </p:cNvPr>
          <p:cNvSpPr txBox="1"/>
          <p:nvPr/>
        </p:nvSpPr>
        <p:spPr>
          <a:xfrm>
            <a:off x="6172987" y="1652098"/>
            <a:ext cx="206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alibri" panose="020F0502020204030204" pitchFamily="34" charset="0"/>
              </a:rPr>
              <a:t>Price – Rate relationship is not consistent due to other macro factors that affect price </a:t>
            </a:r>
            <a:endParaRPr lang="zh-CN" altLang="en-US" sz="12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1296" name="Shape 1296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Shape 1297"/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 altLang="zh-CN" sz="1400" dirty="0">
                <a:solidFill>
                  <a:schemeClr val="dk2"/>
                </a:solidFill>
              </a:rPr>
              <a:t>Time Varying Duration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sp>
        <p:nvSpPr>
          <p:cNvPr id="1299" name="Shape 1299"/>
          <p:cNvSpPr txBox="1">
            <a:spLocks noGrp="1"/>
          </p:cNvSpPr>
          <p:nvPr>
            <p:ph type="body" idx="1"/>
          </p:nvPr>
        </p:nvSpPr>
        <p:spPr>
          <a:xfrm>
            <a:off x="971604" y="2898875"/>
            <a:ext cx="2055326" cy="10091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chemeClr val="dk2"/>
                </a:solidFill>
              </a:rPr>
              <a:t>Rolling</a:t>
            </a:r>
            <a:r>
              <a:rPr lang="en" sz="1400" b="1" dirty="0">
                <a:solidFill>
                  <a:schemeClr val="dk2"/>
                </a:solidFill>
              </a:rPr>
              <a:t> Linear Regression</a:t>
            </a:r>
          </a:p>
          <a:p>
            <a:pPr marL="285750" indent="-285750">
              <a:spcBef>
                <a:spcPts val="0"/>
              </a:spcBef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" altLang="zh-CN" sz="1400" dirty="0">
                <a:solidFill>
                  <a:schemeClr val="dk2"/>
                </a:solidFill>
              </a:rPr>
              <a:t>Most </a:t>
            </a:r>
            <a:r>
              <a:rPr lang="en-US" altLang="zh-CN" sz="1400" dirty="0">
                <a:solidFill>
                  <a:schemeClr val="dk2"/>
                </a:solidFill>
              </a:rPr>
              <a:t>popular and </a:t>
            </a:r>
            <a:r>
              <a:rPr lang="en" altLang="zh-CN" sz="1400" dirty="0">
                <a:solidFill>
                  <a:schemeClr val="dk2"/>
                </a:solidFill>
              </a:rPr>
              <a:t>intuitive method for local fitting</a:t>
            </a:r>
            <a:r>
              <a:rPr lang="en" sz="1400" b="1" dirty="0">
                <a:solidFill>
                  <a:schemeClr val="dk2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300" name="Shape 1300"/>
          <p:cNvSpPr txBox="1">
            <a:spLocks noGrp="1"/>
          </p:cNvSpPr>
          <p:nvPr>
            <p:ph type="body" idx="1"/>
          </p:nvPr>
        </p:nvSpPr>
        <p:spPr>
          <a:xfrm>
            <a:off x="3268793" y="2898874"/>
            <a:ext cx="2424224" cy="1221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 dirty="0">
                <a:solidFill>
                  <a:schemeClr val="dk2"/>
                </a:solidFill>
              </a:rPr>
              <a:t>Rolling Polynomial Regression</a:t>
            </a:r>
          </a:p>
          <a:p>
            <a:pPr marL="285750" indent="-285750">
              <a:spcBef>
                <a:spcPts val="0"/>
              </a:spcBef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" altLang="zh-CN" sz="1400" dirty="0">
                <a:solidFill>
                  <a:schemeClr val="dk2"/>
                </a:solidFill>
              </a:rPr>
              <a:t>To capture the curvature in</a:t>
            </a:r>
            <a:r>
              <a:rPr lang="en-US" altLang="zh-CN" sz="1400" dirty="0">
                <a:solidFill>
                  <a:schemeClr val="dk2"/>
                </a:solidFill>
              </a:rPr>
              <a:t> between price and rate</a:t>
            </a:r>
            <a:endParaRPr lang="en" altLang="zh-CN" sz="14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" sz="1400" b="1" dirty="0">
              <a:solidFill>
                <a:schemeClr val="dk2"/>
              </a:solidFill>
            </a:endParaRPr>
          </a:p>
        </p:txBody>
      </p:sp>
      <p:sp>
        <p:nvSpPr>
          <p:cNvPr id="1301" name="Shape 1301"/>
          <p:cNvSpPr txBox="1">
            <a:spLocks noGrp="1"/>
          </p:cNvSpPr>
          <p:nvPr>
            <p:ph type="body" idx="1"/>
          </p:nvPr>
        </p:nvSpPr>
        <p:spPr>
          <a:xfrm>
            <a:off x="5957677" y="2893552"/>
            <a:ext cx="2493243" cy="1832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 dirty="0">
                <a:solidFill>
                  <a:schemeClr val="dk2"/>
                </a:solidFill>
              </a:rPr>
              <a:t>Kalman Filter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dk2"/>
                </a:solidFill>
              </a:rPr>
              <a:t>A popular smoothing method in financial industry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dk2"/>
                </a:solidFill>
              </a:rPr>
              <a:t>A dynamic method to capture the curvature in duration when hedging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dk2"/>
                </a:solidFill>
              </a:rPr>
              <a:t>Explore its application in pairs trading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lang="en" sz="1400" b="1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1302" name="Shape 1302" descr="progr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37" y="1131145"/>
            <a:ext cx="6883726" cy="17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Shape 1317"/>
          <p:cNvSpPr txBox="1">
            <a:spLocks noGrp="1"/>
          </p:cNvSpPr>
          <p:nvPr>
            <p:ph type="title"/>
          </p:nvPr>
        </p:nvSpPr>
        <p:spPr>
          <a:xfrm>
            <a:off x="918058" y="1058863"/>
            <a:ext cx="31029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Shape 13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1338" name="Shape 133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0" y="1569643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sp>
        <p:nvSpPr>
          <p:cNvPr id="1340" name="Shape 1340"/>
          <p:cNvSpPr>
            <a:spLocks noGrp="1"/>
          </p:cNvSpPr>
          <p:nvPr>
            <p:ph type="pic" idx="2"/>
          </p:nvPr>
        </p:nvSpPr>
        <p:spPr>
          <a:xfrm>
            <a:off x="0" y="935035"/>
            <a:ext cx="9144000" cy="18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6" name="Shape 1264">
            <a:extLst>
              <a:ext uri="{FF2B5EF4-FFF2-40B4-BE49-F238E27FC236}">
                <a16:creationId xmlns:a16="http://schemas.microsoft.com/office/drawing/2014/main" id="{BD97D1C9-0523-40BF-B04F-41C8C0931C2D}"/>
              </a:ext>
            </a:extLst>
          </p:cNvPr>
          <p:cNvSpPr txBox="1">
            <a:spLocks/>
          </p:cNvSpPr>
          <p:nvPr/>
        </p:nvSpPr>
        <p:spPr>
          <a:xfrm>
            <a:off x="459725" y="996550"/>
            <a:ext cx="8224500" cy="33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15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61925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65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65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3175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rPr lang="en-US" sz="1600" b="1" dirty="0">
                <a:solidFill>
                  <a:schemeClr val="dk2"/>
                </a:solidFill>
              </a:rPr>
              <a:t>TBAs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 sz="1600" b="1" dirty="0">
                <a:solidFill>
                  <a:schemeClr val="dk2"/>
                </a:solidFill>
              </a:rPr>
              <a:t>	</a:t>
            </a:r>
            <a:r>
              <a:rPr lang="en-US" sz="1600" dirty="0">
                <a:solidFill>
                  <a:schemeClr val="dk2"/>
                </a:solidFill>
              </a:rPr>
              <a:t>Price and insurance volume for different TBAs coupon</a:t>
            </a:r>
            <a:endParaRPr lang="en-US" sz="1600" b="1" dirty="0">
              <a:solidFill>
                <a:schemeClr val="dk2"/>
              </a:solidFill>
            </a:endParaRPr>
          </a:p>
          <a:p>
            <a:pPr marL="457200" indent="-3175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rPr lang="en-US" altLang="zh-CN" sz="1600" b="1" dirty="0">
                <a:solidFill>
                  <a:schemeClr val="dk2"/>
                </a:solidFill>
              </a:rPr>
              <a:t>Reference Rate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 sz="1600" dirty="0">
                <a:solidFill>
                  <a:schemeClr val="dk2"/>
                </a:solidFill>
              </a:rPr>
              <a:t>	MTGFNCL(Mortgage-Backed Securities FNMA 30-Year Index)</a:t>
            </a:r>
            <a:endParaRPr lang="en" sz="1600" dirty="0">
              <a:solidFill>
                <a:schemeClr val="dk2"/>
              </a:solidFill>
            </a:endParaRPr>
          </a:p>
          <a:p>
            <a:pPr marL="457200" indent="-3175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Font typeface="Arial"/>
              <a:buChar char="●"/>
            </a:pPr>
            <a:r>
              <a:rPr lang="en-US" sz="1600" b="1" dirty="0">
                <a:solidFill>
                  <a:schemeClr val="dk2"/>
                </a:solidFill>
              </a:rPr>
              <a:t>Hedging Instruments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-US" sz="1600" dirty="0">
                <a:solidFill>
                  <a:schemeClr val="dk2"/>
                </a:solidFill>
              </a:rPr>
              <a:t>	Daily return of 10 year Future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endParaRPr lang="en" sz="1600" b="1" dirty="0">
              <a:solidFill>
                <a:schemeClr val="dk2"/>
              </a:solidFill>
            </a:endParaRP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</a:pPr>
            <a:r>
              <a:rPr lang="en" sz="1200" b="1" dirty="0">
                <a:solidFill>
                  <a:schemeClr val="dk2"/>
                </a:solidFill>
              </a:rPr>
              <a:t>*</a:t>
            </a:r>
            <a:r>
              <a:rPr lang="en-US" sz="1200" b="1" dirty="0">
                <a:solidFill>
                  <a:schemeClr val="dk2"/>
                </a:solidFill>
              </a:rPr>
              <a:t>All above data are downloaded from Bloomberg</a:t>
            </a:r>
            <a:endParaRPr lang="en" sz="12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r>
              <a:rPr lang="en" dirty="0">
                <a:solidFill>
                  <a:schemeClr val="accent1"/>
                </a:solidFill>
              </a:rPr>
              <a:t>Issuance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0" y="1594285"/>
            <a:ext cx="12225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7312" marR="0" lvl="0" indent="-11112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it here</a:t>
            </a:r>
          </a:p>
        </p:txBody>
      </p:sp>
      <p:pic>
        <p:nvPicPr>
          <p:cNvPr id="1325" name="Shape 1325" descr="issu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98314"/>
            <a:ext cx="5692801" cy="38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97">
            <a:extLst>
              <a:ext uri="{FF2B5EF4-FFF2-40B4-BE49-F238E27FC236}">
                <a16:creationId xmlns:a16="http://schemas.microsoft.com/office/drawing/2014/main" id="{F3EE0009-6082-44C1-A588-D9176C0C4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313" y="771550"/>
            <a:ext cx="82074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altLang="zh-CN" sz="1400" dirty="0">
                <a:solidFill>
                  <a:schemeClr val="dk2"/>
                </a:solidFill>
              </a:rPr>
              <a:t>Data Quality Assurance</a:t>
            </a:r>
            <a:endParaRPr lang="en" altLang="zh-CN" sz="1400" dirty="0">
              <a:solidFill>
                <a:schemeClr val="dk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07B229-0C19-40E5-B629-0E40D057EC38}"/>
              </a:ext>
            </a:extLst>
          </p:cNvPr>
          <p:cNvSpPr/>
          <p:nvPr/>
        </p:nvSpPr>
        <p:spPr>
          <a:xfrm>
            <a:off x="6186554" y="1226446"/>
            <a:ext cx="23956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chemeClr val="accent1"/>
                </a:solidFill>
              </a:rPr>
              <a:t>Issuance volume </a:t>
            </a:r>
            <a:r>
              <a:rPr lang="en-US" altLang="zh-CN" sz="1200" dirty="0">
                <a:solidFill>
                  <a:schemeClr val="dk2"/>
                </a:solidFill>
              </a:rPr>
              <a:t>is closely related to reference rate and 10-year treasury rate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dk2"/>
              </a:solidFill>
            </a:endParaRP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dk2"/>
              </a:solidFill>
            </a:endParaRPr>
          </a:p>
          <a:p>
            <a:pPr marL="17145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chemeClr val="accent3"/>
                </a:solidFill>
              </a:rPr>
              <a:t>Price</a:t>
            </a:r>
            <a:r>
              <a:rPr lang="en-US" altLang="zh-CN" sz="1200" dirty="0">
                <a:solidFill>
                  <a:schemeClr val="dk2"/>
                </a:solidFill>
              </a:rPr>
              <a:t> is not reliable for coupons which have low issuances volumes</a:t>
            </a:r>
          </a:p>
          <a:p>
            <a:pPr marL="171450" lvl="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dk2"/>
              </a:solidFill>
            </a:endParaRPr>
          </a:p>
          <a:p>
            <a:pPr lvl="0">
              <a:buClr>
                <a:schemeClr val="dk2"/>
              </a:buClr>
              <a:buSzPct val="40000"/>
            </a:pPr>
            <a:endParaRPr lang="en-US" altLang="zh-CN" sz="1200" dirty="0">
              <a:solidFill>
                <a:schemeClr val="dk2"/>
              </a:solidFill>
            </a:endParaRPr>
          </a:p>
          <a:p>
            <a:pPr marL="171450" indent="-171450">
              <a:buClr>
                <a:schemeClr val="dk2"/>
              </a:buClr>
              <a:buSzPct val="4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dk2"/>
                </a:solidFill>
              </a:rPr>
              <a:t>Focus on estimating duration and hedging for most issued TBAs</a:t>
            </a:r>
          </a:p>
        </p:txBody>
      </p:sp>
      <p:sp>
        <p:nvSpPr>
          <p:cNvPr id="8" name="Shape 1338"/>
          <p:cNvSpPr txBox="1">
            <a:spLocks noGrp="1"/>
          </p:cNvSpPr>
          <p:nvPr>
            <p:ph type="sldNum" idx="12"/>
          </p:nvPr>
        </p:nvSpPr>
        <p:spPr>
          <a:xfrm>
            <a:off x="8734962" y="4767263"/>
            <a:ext cx="3867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/>
          <p:nvPr/>
        </p:nvSpPr>
        <p:spPr>
          <a:xfrm>
            <a:off x="1540" y="0"/>
            <a:ext cx="4362000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6980"/>
                </a:lnTo>
                <a:lnTo>
                  <a:pt x="64017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Shape 1346"/>
          <p:cNvSpPr txBox="1">
            <a:spLocks noGrp="1"/>
          </p:cNvSpPr>
          <p:nvPr>
            <p:ph type="title"/>
          </p:nvPr>
        </p:nvSpPr>
        <p:spPr>
          <a:xfrm>
            <a:off x="742361" y="1560886"/>
            <a:ext cx="3102900" cy="11628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r>
              <a:rPr lang="en" dirty="0">
                <a:solidFill>
                  <a:srgbClr val="FFFFFF"/>
                </a:solidFill>
              </a:rPr>
              <a:t>M</a:t>
            </a:r>
            <a:r>
              <a:rPr lang="en-US" dirty="0" err="1">
                <a:solidFill>
                  <a:srgbClr val="FFFFFF"/>
                </a:solidFill>
              </a:rPr>
              <a:t>odels</a:t>
            </a: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NA_4">
      <a:dk1>
        <a:srgbClr val="242F38"/>
      </a:dk1>
      <a:lt1>
        <a:srgbClr val="FFFFFF"/>
      </a:lt1>
      <a:dk2>
        <a:srgbClr val="354552"/>
      </a:dk2>
      <a:lt2>
        <a:srgbClr val="FFFFFF"/>
      </a:lt2>
      <a:accent1>
        <a:srgbClr val="0B759B"/>
      </a:accent1>
      <a:accent2>
        <a:srgbClr val="8AA1AC"/>
      </a:accent2>
      <a:accent3>
        <a:srgbClr val="F7941D"/>
      </a:accent3>
      <a:accent4>
        <a:srgbClr val="6C8997"/>
      </a:accent4>
      <a:accent5>
        <a:srgbClr val="0A6D90"/>
      </a:accent5>
      <a:accent6>
        <a:srgbClr val="668290"/>
      </a:accent6>
      <a:hlink>
        <a:srgbClr val="0A8CAA"/>
      </a:hlink>
      <a:folHlink>
        <a:srgbClr val="5F49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5940</TotalTime>
  <Words>885</Words>
  <Application>Microsoft Macintosh PowerPoint</Application>
  <PresentationFormat>On-screen Show (16:9)</PresentationFormat>
  <Paragraphs>247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Cambria Math</vt:lpstr>
      <vt:lpstr>Georgia</vt:lpstr>
      <vt:lpstr>Wingdings</vt:lpstr>
      <vt:lpstr>Office Theme</vt:lpstr>
      <vt:lpstr>Mortgage Hedging using Kalman Filters</vt:lpstr>
      <vt:lpstr>Agenda</vt:lpstr>
      <vt:lpstr>Motivation</vt:lpstr>
      <vt:lpstr>Motivation </vt:lpstr>
      <vt:lpstr>Motivation</vt:lpstr>
      <vt:lpstr>Data</vt:lpstr>
      <vt:lpstr>Data</vt:lpstr>
      <vt:lpstr>Issuance</vt:lpstr>
      <vt:lpstr>Models</vt:lpstr>
      <vt:lpstr>Linear Regression</vt:lpstr>
      <vt:lpstr>Linear Regression</vt:lpstr>
      <vt:lpstr>Kalman Filter</vt:lpstr>
      <vt:lpstr>Kalman Filter</vt:lpstr>
      <vt:lpstr>Estimated Duration</vt:lpstr>
      <vt:lpstr>Estimated Duration</vt:lpstr>
      <vt:lpstr>Performance  Measure - Hedging</vt:lpstr>
      <vt:lpstr>Hedging Performance</vt:lpstr>
      <vt:lpstr>Hedging Performance</vt:lpstr>
      <vt:lpstr>Hedging Performance</vt:lpstr>
      <vt:lpstr>Further  Study</vt:lpstr>
      <vt:lpstr>Pair Trading</vt:lpstr>
      <vt:lpstr>Pair Trading</vt:lpstr>
      <vt:lpstr>Further Study</vt:lpstr>
      <vt:lpstr>Conclusion</vt:lpstr>
      <vt:lpstr>Conclusion</vt:lpstr>
      <vt:lpstr>Appendix</vt:lpstr>
      <vt:lpstr>Duration Estimation</vt:lpstr>
      <vt:lpstr>Hedging Performance</vt:lpstr>
      <vt:lpstr>Hedging Performance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Duration Estimation Using Kalman Filter</dc:title>
  <dc:creator>jie sheng</dc:creator>
  <cp:lastModifiedBy>Xinhui Gu</cp:lastModifiedBy>
  <cp:revision>170</cp:revision>
  <dcterms:modified xsi:type="dcterms:W3CDTF">2019-01-07T00:11:05Z</dcterms:modified>
</cp:coreProperties>
</file>