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5" r:id="rId10"/>
    <p:sldId id="267" r:id="rId11"/>
    <p:sldId id="276" r:id="rId12"/>
    <p:sldId id="266" r:id="rId13"/>
    <p:sldId id="261" r:id="rId14"/>
    <p:sldId id="282" r:id="rId15"/>
    <p:sldId id="315" r:id="rId16"/>
    <p:sldId id="268" r:id="rId17"/>
    <p:sldId id="277" r:id="rId18"/>
    <p:sldId id="279" r:id="rId19"/>
    <p:sldId id="316" r:id="rId20"/>
    <p:sldId id="278" r:id="rId21"/>
    <p:sldId id="313" r:id="rId22"/>
    <p:sldId id="314" r:id="rId23"/>
    <p:sldId id="271" r:id="rId24"/>
    <p:sldId id="273" r:id="rId25"/>
    <p:sldId id="284" r:id="rId26"/>
    <p:sldId id="312" r:id="rId27"/>
    <p:sldId id="309" r:id="rId28"/>
    <p:sldId id="310" r:id="rId29"/>
    <p:sldId id="311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149" d="100"/>
          <a:sy n="149" d="100"/>
        </p:scale>
        <p:origin x="5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66407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Shape 1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51" name="Shape 1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4382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Shape 13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8" name="Shape 1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9" name="Shape 135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1191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Shape 13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8" name="Shape 1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9" name="Shape 135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4834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Shape 13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9" name="Shape 1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0" name="Shape 135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455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Shape 1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Shape 1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8988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Shape 1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Shape 1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altLang="en-US" dirty="0"/>
              <a:t>掐头去尾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45376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Shape 13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9" name="Shape 1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4.0 </a:t>
            </a:r>
            <a:r>
              <a:rPr lang="en" altLang="zh-C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" altLang="zh-CN" sz="1200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model + OLS + regression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lang="en" sz="1200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4.5 </a:t>
            </a:r>
            <a:r>
              <a:rPr lang="en" altLang="zh-C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" altLang="zh-CN" sz="1200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model + OLS + regression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lang="en" altLang="zh-C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3.5 *</a:t>
            </a:r>
            <a:r>
              <a:rPr lang="en" altLang="zh-CN" sz="1200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model + OLS + regression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endParaRPr lang="en" altLang="zh-CN" sz="1200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0" name="Shape 135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7801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Shape 1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68" name="Shape 1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6802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Shape 13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9" name="Shape 1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0" name="Shape 135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597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Shape 13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9" name="Shape 1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0" name="Shape 135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6828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Shape 13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9" name="Shape 1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return quote 120 </a:t>
            </a:r>
            <a:r>
              <a:rPr lang="en-US" altLang="zh-CN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smoth</a:t>
            </a:r>
            <a:r>
              <a:rPr lang="en-US" altLang="zh-C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3.2</a:t>
            </a:r>
            <a:endParaRPr lang="en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0" name="Shape 135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382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Shape 1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9" name="Shape 1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0" name="Shape 126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78456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Shape 1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68" name="Shape 1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6996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Shape 13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9" name="Shape 1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0" name="Shape 135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2944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Shape 13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9" name="Shape 1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0" name="Shape 135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44614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Shape 1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Shape 1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902118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06" name="Shape 14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93788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Shape 1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Shape 1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TBA return -  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Residual return - Mean reverting series (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Extended Kalman Filter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Recursive Neural Network [Collateroal Data] 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-US" altLang="zh-CN" sz="1100" dirty="0"/>
              <a:t>Hedging → Pair trading?</a:t>
            </a:r>
          </a:p>
          <a:p>
            <a:pPr marL="76200" lvl="0" indent="0" rtl="0">
              <a:spcBef>
                <a:spcPts val="0"/>
              </a:spcBef>
              <a:buNone/>
            </a:pPr>
            <a:r>
              <a:rPr lang="en-US" altLang="zh-CN" sz="1100" dirty="0"/>
              <a:t>2 Durations, hedge ratio → hedging portfolio → Residual return (Whether mean reverting?)</a:t>
            </a:r>
          </a:p>
          <a:p>
            <a:pPr marL="76200" lvl="0" indent="0" rtl="0">
              <a:spcBef>
                <a:spcPts val="0"/>
              </a:spcBef>
              <a:buNone/>
            </a:pPr>
            <a:endParaRPr lang="en-US" altLang="zh-CN" sz="1100" dirty="0"/>
          </a:p>
          <a:p>
            <a:pPr marL="76200" lvl="0" indent="0" rtl="0">
              <a:spcBef>
                <a:spcPts val="0"/>
              </a:spcBef>
              <a:buNone/>
            </a:pPr>
            <a:r>
              <a:rPr lang="en-US" altLang="zh-CN" sz="1100" dirty="0"/>
              <a:t>Test : Return. Residual return Mean = 0?</a:t>
            </a:r>
          </a:p>
          <a:p>
            <a:pPr marL="76200" lvl="0" indent="0" rtl="0">
              <a:spcBef>
                <a:spcPts val="0"/>
              </a:spcBef>
              <a:buNone/>
            </a:pPr>
            <a:endParaRPr lang="en-US" altLang="zh-CN" sz="1100" dirty="0"/>
          </a:p>
          <a:p>
            <a:pPr lvl="0">
              <a:spcBef>
                <a:spcPts val="0"/>
              </a:spcBef>
              <a:buNone/>
            </a:pPr>
            <a:r>
              <a:rPr lang="en-US" altLang="zh-CN" dirty="0"/>
              <a:t>Neural Network?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-US" altLang="zh-CN" dirty="0"/>
              <a:t>Collateral data? Historical performance? 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-US" altLang="zh-CN" dirty="0"/>
              <a:t>Predicting model: future duration -- long period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-US" altLang="zh-CN"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en-US" altLang="zh-CN" dirty="0"/>
              <a:t>Q: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altLang="zh-CN" dirty="0"/>
              <a:t>Prepayment prediction (ML)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altLang="zh-CN" dirty="0"/>
              <a:t>performance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altLang="zh-CN" dirty="0"/>
              <a:t>Features : … (High dimension)</a:t>
            </a:r>
          </a:p>
          <a:p>
            <a:pPr marL="76200" lvl="0" indent="0" rtl="0">
              <a:spcBef>
                <a:spcPts val="0"/>
              </a:spcBef>
              <a:buNone/>
            </a:pPr>
            <a:endParaRPr lang="en-US" altLang="zh-CN" sz="1100" dirty="0"/>
          </a:p>
          <a:p>
            <a:pPr marL="76200" lvl="0" indent="0" rtl="0">
              <a:spcBef>
                <a:spcPts val="0"/>
              </a:spcBef>
              <a:buNone/>
            </a:pPr>
            <a:endParaRPr lang="en-US" altLang="zh-CN" sz="1100" dirty="0"/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855667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06" name="Shape 14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28364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Shape 13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9" name="Shape 1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0" name="Shape 135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Shape 13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9" name="Shape 1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0" name="Shape 135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Shape 13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9" name="Shape 1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0" name="Shape 135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300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Shape 1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7" name="Shape 1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5518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Shape 1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3" name="Shape 1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4" name="Shape 127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2139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Shape 1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2" name="Shape 1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3" name="Shape 129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0176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Shape 1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14" name="Shape 1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4211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Shape 1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4" name="Shape 1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5" name="Shape 133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8280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Shape 1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0" name="Shape 1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1" name="Shape 132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5910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Shape 1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43" name="Shape 1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2115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/>
          <p:nvPr/>
        </p:nvSpPr>
        <p:spPr>
          <a:xfrm>
            <a:off x="0" y="3507854"/>
            <a:ext cx="9144000" cy="1296000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3651870"/>
            <a:ext cx="77724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83568" y="4299942"/>
            <a:ext cx="6400800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rgbClr val="FFFFFF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220"/>
              </a:spcBef>
              <a:buClr>
                <a:srgbClr val="8A8C8E"/>
              </a:buClr>
              <a:buFont typeface="Arial"/>
              <a:buNone/>
              <a:defRPr sz="1100" b="0" i="0" u="none" strike="noStrike" cap="none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210"/>
              </a:spcBef>
              <a:buClr>
                <a:srgbClr val="8A8C8E"/>
              </a:buClr>
              <a:buFont typeface="Arial"/>
              <a:buNone/>
              <a:defRPr sz="1050" b="0" i="0" u="none" strike="noStrike" cap="none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200"/>
              </a:spcBef>
              <a:buClr>
                <a:srgbClr val="8A8C8E"/>
              </a:buClr>
              <a:buFont typeface="Arial"/>
              <a:buNone/>
              <a:defRPr sz="1000" b="0" i="0" u="none" strike="noStrike" cap="none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200"/>
              </a:spcBef>
              <a:buClr>
                <a:srgbClr val="8A8C8E"/>
              </a:buClr>
              <a:buFont typeface="Arial"/>
              <a:buNone/>
              <a:defRPr sz="1000" b="0" i="0" u="none" strike="noStrike" cap="none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A8C8E"/>
              </a:buClr>
              <a:buFont typeface="Arial"/>
              <a:buNone/>
              <a:defRPr sz="2000" b="0" i="0" u="none" strike="noStrike" cap="none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A8C8E"/>
              </a:buClr>
              <a:buFont typeface="Arial"/>
              <a:buNone/>
              <a:defRPr sz="2000" b="0" i="0" u="none" strike="noStrike" cap="none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A8C8E"/>
              </a:buClr>
              <a:buFont typeface="Arial"/>
              <a:buNone/>
              <a:defRPr sz="2000" b="0" i="0" u="none" strike="noStrike" cap="none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A8C8E"/>
              </a:buClr>
              <a:buFont typeface="Arial"/>
              <a:buNone/>
              <a:defRPr sz="2000" b="0" i="0" u="none" strike="noStrike" cap="none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Title and Conten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idx="2"/>
          </p:nvPr>
        </p:nvSpPr>
        <p:spPr>
          <a:xfrm>
            <a:off x="35496" y="1570457"/>
            <a:ext cx="2109300" cy="146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251520" y="3751571"/>
            <a:ext cx="1872900" cy="10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251606" y="3220045"/>
            <a:ext cx="1872300" cy="43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pic" idx="5"/>
          </p:nvPr>
        </p:nvSpPr>
        <p:spPr>
          <a:xfrm>
            <a:off x="2196000" y="1570457"/>
            <a:ext cx="2109300" cy="146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6"/>
          </p:nvPr>
        </p:nvSpPr>
        <p:spPr>
          <a:xfrm>
            <a:off x="2410885" y="3751571"/>
            <a:ext cx="1872900" cy="10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7"/>
          </p:nvPr>
        </p:nvSpPr>
        <p:spPr>
          <a:xfrm>
            <a:off x="2410971" y="3220045"/>
            <a:ext cx="1872300" cy="43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pic" idx="8"/>
          </p:nvPr>
        </p:nvSpPr>
        <p:spPr>
          <a:xfrm>
            <a:off x="4356000" y="1570457"/>
            <a:ext cx="2109300" cy="146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9"/>
          </p:nvPr>
        </p:nvSpPr>
        <p:spPr>
          <a:xfrm>
            <a:off x="4643133" y="3751571"/>
            <a:ext cx="1872900" cy="10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3"/>
          </p:nvPr>
        </p:nvSpPr>
        <p:spPr>
          <a:xfrm>
            <a:off x="4643219" y="3220045"/>
            <a:ext cx="1872300" cy="43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pic" idx="14"/>
          </p:nvPr>
        </p:nvSpPr>
        <p:spPr>
          <a:xfrm>
            <a:off x="6516000" y="1570457"/>
            <a:ext cx="2109300" cy="146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5"/>
          </p:nvPr>
        </p:nvSpPr>
        <p:spPr>
          <a:xfrm>
            <a:off x="6803373" y="3751571"/>
            <a:ext cx="1872900" cy="10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6"/>
          </p:nvPr>
        </p:nvSpPr>
        <p:spPr>
          <a:xfrm>
            <a:off x="6803459" y="3220045"/>
            <a:ext cx="1872300" cy="43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Custom Layout"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Shape 1121"/>
          <p:cNvSpPr txBox="1">
            <a:spLocks noGrp="1"/>
          </p:cNvSpPr>
          <p:nvPr>
            <p:ph type="body" idx="1"/>
          </p:nvPr>
        </p:nvSpPr>
        <p:spPr>
          <a:xfrm rot="-5400000">
            <a:off x="241075" y="1501364"/>
            <a:ext cx="756300" cy="30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2" name="Shape 1122"/>
          <p:cNvSpPr txBox="1">
            <a:spLocks noGrp="1"/>
          </p:cNvSpPr>
          <p:nvPr>
            <p:ph type="body" idx="2"/>
          </p:nvPr>
        </p:nvSpPr>
        <p:spPr>
          <a:xfrm rot="-5400000">
            <a:off x="213194" y="4114414"/>
            <a:ext cx="756300" cy="30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3" name="Shape 1123"/>
          <p:cNvSpPr txBox="1">
            <a:spLocks noGrp="1"/>
          </p:cNvSpPr>
          <p:nvPr>
            <p:ph type="body" idx="3"/>
          </p:nvPr>
        </p:nvSpPr>
        <p:spPr>
          <a:xfrm>
            <a:off x="756345" y="4645371"/>
            <a:ext cx="1151700" cy="23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4" name="Shape 1124"/>
          <p:cNvSpPr txBox="1">
            <a:spLocks noGrp="1"/>
          </p:cNvSpPr>
          <p:nvPr>
            <p:ph type="body" idx="4"/>
          </p:nvPr>
        </p:nvSpPr>
        <p:spPr>
          <a:xfrm>
            <a:off x="4932390" y="4640137"/>
            <a:ext cx="1151700" cy="23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5" name="Shape 1125"/>
          <p:cNvSpPr txBox="1">
            <a:spLocks noGrp="1"/>
          </p:cNvSpPr>
          <p:nvPr>
            <p:ph type="body" idx="5"/>
          </p:nvPr>
        </p:nvSpPr>
        <p:spPr>
          <a:xfrm>
            <a:off x="2051720" y="4640137"/>
            <a:ext cx="2808300" cy="23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6" name="Shape 1126"/>
          <p:cNvSpPr txBox="1">
            <a:spLocks noGrp="1"/>
          </p:cNvSpPr>
          <p:nvPr>
            <p:ph type="body" idx="6"/>
          </p:nvPr>
        </p:nvSpPr>
        <p:spPr>
          <a:xfrm rot="-5400000">
            <a:off x="-274238" y="2797264"/>
            <a:ext cx="1728300" cy="30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7" name="Shape 1127"/>
          <p:cNvSpPr txBox="1">
            <a:spLocks noGrp="1"/>
          </p:cNvSpPr>
          <p:nvPr>
            <p:ph type="body" idx="7"/>
          </p:nvPr>
        </p:nvSpPr>
        <p:spPr>
          <a:xfrm>
            <a:off x="6732241" y="1361974"/>
            <a:ext cx="1943400" cy="2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8" name="Shape 1128"/>
          <p:cNvSpPr txBox="1">
            <a:spLocks noGrp="1"/>
          </p:cNvSpPr>
          <p:nvPr>
            <p:ph type="body" idx="8"/>
          </p:nvPr>
        </p:nvSpPr>
        <p:spPr>
          <a:xfrm>
            <a:off x="6732241" y="1604736"/>
            <a:ext cx="1943400" cy="32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9" name="Shape 1129"/>
          <p:cNvSpPr txBox="1">
            <a:spLocks noGrp="1"/>
          </p:cNvSpPr>
          <p:nvPr>
            <p:ph type="body" idx="9"/>
          </p:nvPr>
        </p:nvSpPr>
        <p:spPr>
          <a:xfrm>
            <a:off x="6732241" y="2032965"/>
            <a:ext cx="1943400" cy="2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0" name="Shape 1130"/>
          <p:cNvSpPr txBox="1">
            <a:spLocks noGrp="1"/>
          </p:cNvSpPr>
          <p:nvPr>
            <p:ph type="body" idx="13"/>
          </p:nvPr>
        </p:nvSpPr>
        <p:spPr>
          <a:xfrm>
            <a:off x="6732241" y="2275727"/>
            <a:ext cx="1943400" cy="32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1" name="Shape 1131"/>
          <p:cNvSpPr txBox="1">
            <a:spLocks noGrp="1"/>
          </p:cNvSpPr>
          <p:nvPr>
            <p:ph type="body" idx="14"/>
          </p:nvPr>
        </p:nvSpPr>
        <p:spPr>
          <a:xfrm>
            <a:off x="6732241" y="2681037"/>
            <a:ext cx="1943400" cy="2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2" name="Shape 1132"/>
          <p:cNvSpPr txBox="1">
            <a:spLocks noGrp="1"/>
          </p:cNvSpPr>
          <p:nvPr>
            <p:ph type="body" idx="15"/>
          </p:nvPr>
        </p:nvSpPr>
        <p:spPr>
          <a:xfrm>
            <a:off x="6732241" y="2923799"/>
            <a:ext cx="1943400" cy="32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3" name="Shape 1133"/>
          <p:cNvSpPr txBox="1">
            <a:spLocks noGrp="1"/>
          </p:cNvSpPr>
          <p:nvPr>
            <p:ph type="body" idx="16"/>
          </p:nvPr>
        </p:nvSpPr>
        <p:spPr>
          <a:xfrm>
            <a:off x="6732241" y="3329109"/>
            <a:ext cx="1943400" cy="2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4" name="Shape 1134"/>
          <p:cNvSpPr txBox="1">
            <a:spLocks noGrp="1"/>
          </p:cNvSpPr>
          <p:nvPr>
            <p:ph type="body" idx="17"/>
          </p:nvPr>
        </p:nvSpPr>
        <p:spPr>
          <a:xfrm>
            <a:off x="6732241" y="3571871"/>
            <a:ext cx="1943400" cy="32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5" name="Shape 1135"/>
          <p:cNvSpPr txBox="1">
            <a:spLocks noGrp="1"/>
          </p:cNvSpPr>
          <p:nvPr>
            <p:ph type="body" idx="18"/>
          </p:nvPr>
        </p:nvSpPr>
        <p:spPr>
          <a:xfrm>
            <a:off x="6732241" y="3977181"/>
            <a:ext cx="1943400" cy="2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6" name="Shape 1136"/>
          <p:cNvSpPr txBox="1">
            <a:spLocks noGrp="1"/>
          </p:cNvSpPr>
          <p:nvPr>
            <p:ph type="body" idx="19"/>
          </p:nvPr>
        </p:nvSpPr>
        <p:spPr>
          <a:xfrm>
            <a:off x="6732241" y="4219943"/>
            <a:ext cx="1943400" cy="32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7" name="Shape 1137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8" name="Shape 113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39" name="Shape 1139"/>
          <p:cNvSpPr txBox="1">
            <a:spLocks noGrp="1"/>
          </p:cNvSpPr>
          <p:nvPr>
            <p:ph type="body" idx="20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0" name="Shape 1140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4_Custom Layout"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Shape 114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43" name="Shape 1143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4" name="Shape 1144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5" name="Shape 1145"/>
          <p:cNvSpPr txBox="1">
            <a:spLocks noGrp="1"/>
          </p:cNvSpPr>
          <p:nvPr>
            <p:ph type="body" idx="2"/>
          </p:nvPr>
        </p:nvSpPr>
        <p:spPr>
          <a:xfrm>
            <a:off x="1259632" y="1203598"/>
            <a:ext cx="31683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6" name="Shape 1146"/>
          <p:cNvSpPr txBox="1">
            <a:spLocks noGrp="1"/>
          </p:cNvSpPr>
          <p:nvPr>
            <p:ph type="body" idx="3"/>
          </p:nvPr>
        </p:nvSpPr>
        <p:spPr>
          <a:xfrm>
            <a:off x="1259632" y="1923678"/>
            <a:ext cx="31683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7" name="Shape 1147"/>
          <p:cNvSpPr txBox="1">
            <a:spLocks noGrp="1"/>
          </p:cNvSpPr>
          <p:nvPr>
            <p:ph type="body" idx="4"/>
          </p:nvPr>
        </p:nvSpPr>
        <p:spPr>
          <a:xfrm>
            <a:off x="1259632" y="2643758"/>
            <a:ext cx="31683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8" name="Shape 1148"/>
          <p:cNvSpPr txBox="1">
            <a:spLocks noGrp="1"/>
          </p:cNvSpPr>
          <p:nvPr>
            <p:ph type="body" idx="5"/>
          </p:nvPr>
        </p:nvSpPr>
        <p:spPr>
          <a:xfrm>
            <a:off x="1259632" y="3363838"/>
            <a:ext cx="31683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9" name="Shape 1149"/>
          <p:cNvSpPr txBox="1">
            <a:spLocks noGrp="1"/>
          </p:cNvSpPr>
          <p:nvPr>
            <p:ph type="body" idx="6"/>
          </p:nvPr>
        </p:nvSpPr>
        <p:spPr>
          <a:xfrm>
            <a:off x="1259632" y="4083918"/>
            <a:ext cx="31683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0" name="Shape 1150"/>
          <p:cNvSpPr txBox="1">
            <a:spLocks noGrp="1"/>
          </p:cNvSpPr>
          <p:nvPr>
            <p:ph type="body" idx="7"/>
          </p:nvPr>
        </p:nvSpPr>
        <p:spPr>
          <a:xfrm>
            <a:off x="4788024" y="1635472"/>
            <a:ext cx="3886500" cy="302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1" name="Shape 1151"/>
          <p:cNvSpPr txBox="1">
            <a:spLocks noGrp="1"/>
          </p:cNvSpPr>
          <p:nvPr>
            <p:ph type="body" idx="8"/>
          </p:nvPr>
        </p:nvSpPr>
        <p:spPr>
          <a:xfrm>
            <a:off x="4787193" y="1203325"/>
            <a:ext cx="38886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2" name="Shape 1152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1_Title and Content"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Shape 1154"/>
          <p:cNvSpPr>
            <a:spLocks noGrp="1"/>
          </p:cNvSpPr>
          <p:nvPr>
            <p:ph type="pic" idx="2"/>
          </p:nvPr>
        </p:nvSpPr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5" name="Shape 1155"/>
          <p:cNvSpPr txBox="1">
            <a:spLocks noGrp="1"/>
          </p:cNvSpPr>
          <p:nvPr>
            <p:ph type="title"/>
          </p:nvPr>
        </p:nvSpPr>
        <p:spPr>
          <a:xfrm>
            <a:off x="1043608" y="3560352"/>
            <a:ext cx="7272900" cy="80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56" name="Shape 1156"/>
          <p:cNvSpPr txBox="1">
            <a:spLocks noGrp="1"/>
          </p:cNvSpPr>
          <p:nvPr>
            <p:ph type="body" idx="1"/>
          </p:nvPr>
        </p:nvSpPr>
        <p:spPr>
          <a:xfrm>
            <a:off x="1043608" y="4361681"/>
            <a:ext cx="7344900" cy="51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4_Custom Layout"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Shape 115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59" name="Shape 1159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0" name="Shape 1160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1" name="Shape 1161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2" name="Shape 1162"/>
          <p:cNvSpPr txBox="1">
            <a:spLocks noGrp="1"/>
          </p:cNvSpPr>
          <p:nvPr>
            <p:ph type="body" idx="2"/>
          </p:nvPr>
        </p:nvSpPr>
        <p:spPr>
          <a:xfrm>
            <a:off x="683568" y="3219822"/>
            <a:ext cx="2307600" cy="29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3" name="Shape 1163"/>
          <p:cNvSpPr txBox="1">
            <a:spLocks noGrp="1"/>
          </p:cNvSpPr>
          <p:nvPr>
            <p:ph type="body" idx="3"/>
          </p:nvPr>
        </p:nvSpPr>
        <p:spPr>
          <a:xfrm>
            <a:off x="683568" y="3503605"/>
            <a:ext cx="2307600" cy="108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4" name="Shape 1164"/>
          <p:cNvSpPr txBox="1">
            <a:spLocks noGrp="1"/>
          </p:cNvSpPr>
          <p:nvPr>
            <p:ph type="body" idx="4"/>
          </p:nvPr>
        </p:nvSpPr>
        <p:spPr>
          <a:xfrm>
            <a:off x="6152908" y="3219822"/>
            <a:ext cx="2307600" cy="29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5" name="Shape 1165"/>
          <p:cNvSpPr txBox="1">
            <a:spLocks noGrp="1"/>
          </p:cNvSpPr>
          <p:nvPr>
            <p:ph type="body" idx="5"/>
          </p:nvPr>
        </p:nvSpPr>
        <p:spPr>
          <a:xfrm>
            <a:off x="6152908" y="3503605"/>
            <a:ext cx="2307600" cy="108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5_Custom Layout"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Shape 116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68" name="Shape 1168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9" name="Shape 1169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0" name="Shape 1170"/>
          <p:cNvSpPr txBox="1">
            <a:spLocks noGrp="1"/>
          </p:cNvSpPr>
          <p:nvPr>
            <p:ph type="body" idx="2"/>
          </p:nvPr>
        </p:nvSpPr>
        <p:spPr>
          <a:xfrm>
            <a:off x="467544" y="2931761"/>
            <a:ext cx="2808300" cy="72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1" name="Shape 1171"/>
          <p:cNvSpPr txBox="1">
            <a:spLocks noGrp="1"/>
          </p:cNvSpPr>
          <p:nvPr>
            <p:ph type="body" idx="3"/>
          </p:nvPr>
        </p:nvSpPr>
        <p:spPr>
          <a:xfrm>
            <a:off x="3276625" y="2931487"/>
            <a:ext cx="791400" cy="72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2" name="Shape 1172"/>
          <p:cNvSpPr txBox="1">
            <a:spLocks noGrp="1"/>
          </p:cNvSpPr>
          <p:nvPr>
            <p:ph type="body" idx="4"/>
          </p:nvPr>
        </p:nvSpPr>
        <p:spPr>
          <a:xfrm>
            <a:off x="467544" y="3795857"/>
            <a:ext cx="2808300" cy="72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3" name="Shape 1173"/>
          <p:cNvSpPr txBox="1">
            <a:spLocks noGrp="1"/>
          </p:cNvSpPr>
          <p:nvPr>
            <p:ph type="body" idx="5"/>
          </p:nvPr>
        </p:nvSpPr>
        <p:spPr>
          <a:xfrm>
            <a:off x="3276625" y="3795583"/>
            <a:ext cx="791400" cy="72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4" name="Shape 1174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5" name="Shape 1175"/>
          <p:cNvSpPr txBox="1">
            <a:spLocks noGrp="1"/>
          </p:cNvSpPr>
          <p:nvPr>
            <p:ph type="body" idx="6"/>
          </p:nvPr>
        </p:nvSpPr>
        <p:spPr>
          <a:xfrm>
            <a:off x="468313" y="1624807"/>
            <a:ext cx="3886500" cy="116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6" name="Shape 1176"/>
          <p:cNvSpPr txBox="1">
            <a:spLocks noGrp="1"/>
          </p:cNvSpPr>
          <p:nvPr>
            <p:ph type="body" idx="7"/>
          </p:nvPr>
        </p:nvSpPr>
        <p:spPr>
          <a:xfrm>
            <a:off x="467482" y="1192659"/>
            <a:ext cx="38886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2_Custom Layout"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Shape 117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79" name="Shape 1179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0" name="Shape 1180"/>
          <p:cNvSpPr txBox="1">
            <a:spLocks noGrp="1"/>
          </p:cNvSpPr>
          <p:nvPr>
            <p:ph type="body" idx="1"/>
          </p:nvPr>
        </p:nvSpPr>
        <p:spPr>
          <a:xfrm>
            <a:off x="468312" y="771525"/>
            <a:ext cx="82311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1" name="Shape 1181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Title and Content"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Shape 118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84" name="Shape 1184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5" name="Shape 1185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6" name="Shape 1186"/>
          <p:cNvSpPr>
            <a:spLocks noGrp="1"/>
          </p:cNvSpPr>
          <p:nvPr>
            <p:ph type="pic" idx="2"/>
          </p:nvPr>
        </p:nvSpPr>
        <p:spPr>
          <a:xfrm>
            <a:off x="942940" y="2931790"/>
            <a:ext cx="1036200" cy="1034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algn="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7" name="Shape 1187"/>
          <p:cNvSpPr>
            <a:spLocks noGrp="1"/>
          </p:cNvSpPr>
          <p:nvPr>
            <p:ph type="pic" idx="3"/>
          </p:nvPr>
        </p:nvSpPr>
        <p:spPr>
          <a:xfrm>
            <a:off x="3607236" y="2931790"/>
            <a:ext cx="1036200" cy="1034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algn="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8" name="Shape 1188"/>
          <p:cNvSpPr>
            <a:spLocks noGrp="1"/>
          </p:cNvSpPr>
          <p:nvPr>
            <p:ph type="pic" idx="4"/>
          </p:nvPr>
        </p:nvSpPr>
        <p:spPr>
          <a:xfrm>
            <a:off x="6271532" y="2931790"/>
            <a:ext cx="1036200" cy="1034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algn="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9" name="Shape 1189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0" name="Shape 1190"/>
          <p:cNvSpPr txBox="1">
            <a:spLocks noGrp="1"/>
          </p:cNvSpPr>
          <p:nvPr>
            <p:ph type="body" idx="5"/>
          </p:nvPr>
        </p:nvSpPr>
        <p:spPr>
          <a:xfrm>
            <a:off x="467860" y="4035745"/>
            <a:ext cx="2015400" cy="36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1" name="Shape 1191"/>
          <p:cNvSpPr txBox="1">
            <a:spLocks noGrp="1"/>
          </p:cNvSpPr>
          <p:nvPr>
            <p:ph type="body" idx="6"/>
          </p:nvPr>
        </p:nvSpPr>
        <p:spPr>
          <a:xfrm>
            <a:off x="467544" y="4299942"/>
            <a:ext cx="2016000" cy="28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2" name="Shape 1192"/>
          <p:cNvSpPr txBox="1">
            <a:spLocks noGrp="1"/>
          </p:cNvSpPr>
          <p:nvPr>
            <p:ph type="body" idx="7"/>
          </p:nvPr>
        </p:nvSpPr>
        <p:spPr>
          <a:xfrm>
            <a:off x="3166237" y="4035745"/>
            <a:ext cx="2015400" cy="36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3" name="Shape 1193"/>
          <p:cNvSpPr txBox="1">
            <a:spLocks noGrp="1"/>
          </p:cNvSpPr>
          <p:nvPr>
            <p:ph type="body" idx="8"/>
          </p:nvPr>
        </p:nvSpPr>
        <p:spPr>
          <a:xfrm>
            <a:off x="3165921" y="4299942"/>
            <a:ext cx="2016000" cy="28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4" name="Shape 1194"/>
          <p:cNvSpPr txBox="1">
            <a:spLocks noGrp="1"/>
          </p:cNvSpPr>
          <p:nvPr>
            <p:ph type="body" idx="9"/>
          </p:nvPr>
        </p:nvSpPr>
        <p:spPr>
          <a:xfrm>
            <a:off x="5837720" y="4035745"/>
            <a:ext cx="2015400" cy="36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5" name="Shape 1195"/>
          <p:cNvSpPr txBox="1">
            <a:spLocks noGrp="1"/>
          </p:cNvSpPr>
          <p:nvPr>
            <p:ph type="body" idx="13"/>
          </p:nvPr>
        </p:nvSpPr>
        <p:spPr>
          <a:xfrm>
            <a:off x="5837404" y="4299942"/>
            <a:ext cx="2016000" cy="28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6" name="Shape 1196"/>
          <p:cNvSpPr txBox="1">
            <a:spLocks noGrp="1"/>
          </p:cNvSpPr>
          <p:nvPr>
            <p:ph type="body" idx="14"/>
          </p:nvPr>
        </p:nvSpPr>
        <p:spPr>
          <a:xfrm>
            <a:off x="468312" y="1203325"/>
            <a:ext cx="8207400" cy="5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7" name="Shape 1197"/>
          <p:cNvSpPr txBox="1">
            <a:spLocks noGrp="1"/>
          </p:cNvSpPr>
          <p:nvPr>
            <p:ph type="body" idx="15"/>
          </p:nvPr>
        </p:nvSpPr>
        <p:spPr>
          <a:xfrm>
            <a:off x="468313" y="2715766"/>
            <a:ext cx="736800" cy="57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8" name="Shape 1198"/>
          <p:cNvSpPr txBox="1">
            <a:spLocks noGrp="1"/>
          </p:cNvSpPr>
          <p:nvPr>
            <p:ph type="body" idx="16"/>
          </p:nvPr>
        </p:nvSpPr>
        <p:spPr>
          <a:xfrm>
            <a:off x="3139795" y="2715766"/>
            <a:ext cx="736800" cy="57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9" name="Shape 1199"/>
          <p:cNvSpPr txBox="1">
            <a:spLocks noGrp="1"/>
          </p:cNvSpPr>
          <p:nvPr>
            <p:ph type="body" idx="17"/>
          </p:nvPr>
        </p:nvSpPr>
        <p:spPr>
          <a:xfrm>
            <a:off x="5802312" y="2715766"/>
            <a:ext cx="736800" cy="57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/>
                                        <p:tgtEl>
                                          <p:spTgt spid="1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/>
                                        <p:tgtEl>
                                          <p:spTgt spid="1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50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50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50"/>
                                        <p:tgtEl>
                                          <p:spTgt spid="1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50"/>
                                        <p:tgtEl>
                                          <p:spTgt spid="1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8_Title and Content"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Shape 1201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2" name="Shape 1202"/>
          <p:cNvSpPr txBox="1">
            <a:spLocks noGrp="1"/>
          </p:cNvSpPr>
          <p:nvPr>
            <p:ph type="body" idx="1"/>
          </p:nvPr>
        </p:nvSpPr>
        <p:spPr>
          <a:xfrm>
            <a:off x="468312" y="1419622"/>
            <a:ext cx="3743700" cy="79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3" name="Shape 1203"/>
          <p:cNvSpPr>
            <a:spLocks noGrp="1"/>
          </p:cNvSpPr>
          <p:nvPr>
            <p:ph type="pic" idx="2"/>
          </p:nvPr>
        </p:nvSpPr>
        <p:spPr>
          <a:xfrm>
            <a:off x="4492143" y="1419622"/>
            <a:ext cx="4183500" cy="288030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4" name="Shape 120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05" name="Shape 1205"/>
          <p:cNvSpPr txBox="1">
            <a:spLocks noGrp="1"/>
          </p:cNvSpPr>
          <p:nvPr>
            <p:ph type="body" idx="3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6" name="Shape 1206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7" name="Shape 1207"/>
          <p:cNvSpPr txBox="1">
            <a:spLocks noGrp="1"/>
          </p:cNvSpPr>
          <p:nvPr>
            <p:ph type="body" idx="4"/>
          </p:nvPr>
        </p:nvSpPr>
        <p:spPr>
          <a:xfrm>
            <a:off x="1043608" y="2427735"/>
            <a:ext cx="3173400" cy="50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8" name="Shape 1208"/>
          <p:cNvSpPr txBox="1">
            <a:spLocks noGrp="1"/>
          </p:cNvSpPr>
          <p:nvPr>
            <p:ph type="body" idx="5"/>
          </p:nvPr>
        </p:nvSpPr>
        <p:spPr>
          <a:xfrm>
            <a:off x="1043608" y="3075806"/>
            <a:ext cx="3173400" cy="50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9" name="Shape 1209"/>
          <p:cNvSpPr txBox="1">
            <a:spLocks noGrp="1"/>
          </p:cNvSpPr>
          <p:nvPr>
            <p:ph type="body" idx="6"/>
          </p:nvPr>
        </p:nvSpPr>
        <p:spPr>
          <a:xfrm>
            <a:off x="1043608" y="3723878"/>
            <a:ext cx="3173400" cy="50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6_Custom Layout"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Shape 121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12" name="Shape 1212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3" name="Shape 1213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4" name="Shape 1214"/>
          <p:cNvSpPr txBox="1">
            <a:spLocks noGrp="1"/>
          </p:cNvSpPr>
          <p:nvPr>
            <p:ph type="body" idx="2"/>
          </p:nvPr>
        </p:nvSpPr>
        <p:spPr>
          <a:xfrm>
            <a:off x="468313" y="1203598"/>
            <a:ext cx="2303400" cy="52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5" name="Shape 1215"/>
          <p:cNvSpPr txBox="1">
            <a:spLocks noGrp="1"/>
          </p:cNvSpPr>
          <p:nvPr>
            <p:ph type="body" idx="3"/>
          </p:nvPr>
        </p:nvSpPr>
        <p:spPr>
          <a:xfrm>
            <a:off x="468313" y="1707654"/>
            <a:ext cx="2303400" cy="151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6" name="Shape 1216"/>
          <p:cNvSpPr txBox="1">
            <a:spLocks noGrp="1"/>
          </p:cNvSpPr>
          <p:nvPr>
            <p:ph type="body" idx="4"/>
          </p:nvPr>
        </p:nvSpPr>
        <p:spPr>
          <a:xfrm>
            <a:off x="5436097" y="1203598"/>
            <a:ext cx="1944300" cy="36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7" name="Shape 1217"/>
          <p:cNvSpPr txBox="1">
            <a:spLocks noGrp="1"/>
          </p:cNvSpPr>
          <p:nvPr>
            <p:ph type="body" idx="5"/>
          </p:nvPr>
        </p:nvSpPr>
        <p:spPr>
          <a:xfrm>
            <a:off x="5436097" y="1550561"/>
            <a:ext cx="1944300" cy="73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8" name="Shape 1218"/>
          <p:cNvSpPr txBox="1">
            <a:spLocks noGrp="1"/>
          </p:cNvSpPr>
          <p:nvPr>
            <p:ph type="body" idx="6"/>
          </p:nvPr>
        </p:nvSpPr>
        <p:spPr>
          <a:xfrm>
            <a:off x="6444208" y="3579862"/>
            <a:ext cx="1944300" cy="36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9" name="Shape 1219"/>
          <p:cNvSpPr txBox="1">
            <a:spLocks noGrp="1"/>
          </p:cNvSpPr>
          <p:nvPr>
            <p:ph type="body" idx="7"/>
          </p:nvPr>
        </p:nvSpPr>
        <p:spPr>
          <a:xfrm>
            <a:off x="6444208" y="3926825"/>
            <a:ext cx="1944300" cy="73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0" name="Shape 1220"/>
          <p:cNvSpPr txBox="1">
            <a:spLocks noGrp="1"/>
          </p:cNvSpPr>
          <p:nvPr>
            <p:ph type="body" idx="8"/>
          </p:nvPr>
        </p:nvSpPr>
        <p:spPr>
          <a:xfrm>
            <a:off x="755576" y="3579862"/>
            <a:ext cx="1944300" cy="36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1" name="Shape 1221"/>
          <p:cNvSpPr txBox="1">
            <a:spLocks noGrp="1"/>
          </p:cNvSpPr>
          <p:nvPr>
            <p:ph type="body" idx="9"/>
          </p:nvPr>
        </p:nvSpPr>
        <p:spPr>
          <a:xfrm>
            <a:off x="755576" y="3926825"/>
            <a:ext cx="1944300" cy="73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2" name="Shape 1222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Shape 122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25" name="Shape 1225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6" name="Shape 1226"/>
          <p:cNvSpPr txBox="1">
            <a:spLocks noGrp="1"/>
          </p:cNvSpPr>
          <p:nvPr>
            <p:ph type="body" idx="1"/>
          </p:nvPr>
        </p:nvSpPr>
        <p:spPr>
          <a:xfrm>
            <a:off x="4788024" y="1707655"/>
            <a:ext cx="3887700" cy="151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7" name="Shape 1227"/>
          <p:cNvSpPr txBox="1">
            <a:spLocks noGrp="1"/>
          </p:cNvSpPr>
          <p:nvPr>
            <p:ph type="body" idx="2"/>
          </p:nvPr>
        </p:nvSpPr>
        <p:spPr>
          <a:xfrm>
            <a:off x="4788114" y="1203325"/>
            <a:ext cx="3887700" cy="50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8" name="Shape 1228"/>
          <p:cNvSpPr txBox="1">
            <a:spLocks noGrp="1"/>
          </p:cNvSpPr>
          <p:nvPr>
            <p:ph type="body" idx="3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9" name="Shape 1229"/>
          <p:cNvSpPr txBox="1">
            <a:spLocks noGrp="1"/>
          </p:cNvSpPr>
          <p:nvPr>
            <p:ph type="body" idx="4"/>
          </p:nvPr>
        </p:nvSpPr>
        <p:spPr>
          <a:xfrm>
            <a:off x="4787900" y="3292202"/>
            <a:ext cx="3887700" cy="64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0" name="Shape 1230"/>
          <p:cNvSpPr txBox="1">
            <a:spLocks noGrp="1"/>
          </p:cNvSpPr>
          <p:nvPr>
            <p:ph type="body" idx="5"/>
          </p:nvPr>
        </p:nvSpPr>
        <p:spPr>
          <a:xfrm>
            <a:off x="4787900" y="3999869"/>
            <a:ext cx="3887700" cy="80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1" name="Shape 1231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5_Custom Layou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Shape 123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34" name="Shape 1234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5" name="Shape 1235"/>
          <p:cNvSpPr txBox="1">
            <a:spLocks noGrp="1"/>
          </p:cNvSpPr>
          <p:nvPr>
            <p:ph type="body" idx="1"/>
          </p:nvPr>
        </p:nvSpPr>
        <p:spPr>
          <a:xfrm>
            <a:off x="5292080" y="2355726"/>
            <a:ext cx="3383700" cy="180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6" name="Shape 1236"/>
          <p:cNvSpPr txBox="1">
            <a:spLocks noGrp="1"/>
          </p:cNvSpPr>
          <p:nvPr>
            <p:ph type="body" idx="2"/>
          </p:nvPr>
        </p:nvSpPr>
        <p:spPr>
          <a:xfrm>
            <a:off x="5292157" y="1851396"/>
            <a:ext cx="3383400" cy="50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7" name="Shape 1237"/>
          <p:cNvSpPr txBox="1">
            <a:spLocks noGrp="1"/>
          </p:cNvSpPr>
          <p:nvPr>
            <p:ph type="body" idx="3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8" name="Shape 1238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8_Custom Layout"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Shape 1240"/>
          <p:cNvSpPr txBox="1">
            <a:spLocks noGrp="1"/>
          </p:cNvSpPr>
          <p:nvPr>
            <p:ph type="body" idx="1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1" name="Shape 1241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2" name="Shape 124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43" name="Shape 1243"/>
          <p:cNvSpPr txBox="1">
            <a:spLocks noGrp="1"/>
          </p:cNvSpPr>
          <p:nvPr>
            <p:ph type="body" idx="2"/>
          </p:nvPr>
        </p:nvSpPr>
        <p:spPr>
          <a:xfrm>
            <a:off x="5508625" y="1203325"/>
            <a:ext cx="3167100" cy="338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4" name="Shape 1244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Shape 124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247" name="Shape 124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48" name="Shape 12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pic" idx="2"/>
          </p:nvPr>
        </p:nvSpPr>
        <p:spPr>
          <a:xfrm>
            <a:off x="20762" y="1225367"/>
            <a:ext cx="1722300" cy="182850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pic" idx="3"/>
          </p:nvPr>
        </p:nvSpPr>
        <p:spPr>
          <a:xfrm>
            <a:off x="1787422" y="1215195"/>
            <a:ext cx="1968900" cy="98460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pic" idx="4"/>
          </p:nvPr>
        </p:nvSpPr>
        <p:spPr>
          <a:xfrm>
            <a:off x="3795977" y="1222824"/>
            <a:ext cx="1332600" cy="161760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pic" idx="5"/>
          </p:nvPr>
        </p:nvSpPr>
        <p:spPr>
          <a:xfrm>
            <a:off x="20761" y="3100146"/>
            <a:ext cx="1722300" cy="201900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pic" idx="6"/>
          </p:nvPr>
        </p:nvSpPr>
        <p:spPr>
          <a:xfrm>
            <a:off x="1787422" y="2257200"/>
            <a:ext cx="1968900" cy="129600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pic" idx="7"/>
          </p:nvPr>
        </p:nvSpPr>
        <p:spPr>
          <a:xfrm>
            <a:off x="1787422" y="3598268"/>
            <a:ext cx="1968900" cy="152670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pic" idx="8"/>
          </p:nvPr>
        </p:nvSpPr>
        <p:spPr>
          <a:xfrm>
            <a:off x="3795977" y="2891967"/>
            <a:ext cx="1332600" cy="222480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9"/>
          </p:nvPr>
        </p:nvSpPr>
        <p:spPr>
          <a:xfrm>
            <a:off x="5508104" y="1707655"/>
            <a:ext cx="3168300" cy="86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3"/>
          </p:nvPr>
        </p:nvSpPr>
        <p:spPr>
          <a:xfrm>
            <a:off x="5508187" y="1203325"/>
            <a:ext cx="3168300" cy="50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4"/>
          </p:nvPr>
        </p:nvSpPr>
        <p:spPr>
          <a:xfrm>
            <a:off x="5508104" y="3939902"/>
            <a:ext cx="3168300" cy="82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5"/>
          </p:nvPr>
        </p:nvSpPr>
        <p:spPr>
          <a:xfrm>
            <a:off x="7956376" y="2679780"/>
            <a:ext cx="720000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6"/>
          </p:nvPr>
        </p:nvSpPr>
        <p:spPr>
          <a:xfrm>
            <a:off x="7956376" y="2968215"/>
            <a:ext cx="720000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7"/>
          </p:nvPr>
        </p:nvSpPr>
        <p:spPr>
          <a:xfrm>
            <a:off x="7956376" y="3250513"/>
            <a:ext cx="720000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8"/>
          </p:nvPr>
        </p:nvSpPr>
        <p:spPr>
          <a:xfrm>
            <a:off x="7956376" y="3545085"/>
            <a:ext cx="720000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pic" idx="2"/>
          </p:nvPr>
        </p:nvSpPr>
        <p:spPr>
          <a:xfrm>
            <a:off x="3302769" y="1268760"/>
            <a:ext cx="765300" cy="7635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algn="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pic" idx="3"/>
          </p:nvPr>
        </p:nvSpPr>
        <p:spPr>
          <a:xfrm>
            <a:off x="683568" y="2283718"/>
            <a:ext cx="765300" cy="7635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algn="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pic" idx="4"/>
          </p:nvPr>
        </p:nvSpPr>
        <p:spPr>
          <a:xfrm>
            <a:off x="3302769" y="2283718"/>
            <a:ext cx="765300" cy="7635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algn="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pic" idx="5"/>
          </p:nvPr>
        </p:nvSpPr>
        <p:spPr>
          <a:xfrm>
            <a:off x="5967065" y="2283718"/>
            <a:ext cx="765300" cy="7635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algn="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pic" idx="6"/>
          </p:nvPr>
        </p:nvSpPr>
        <p:spPr>
          <a:xfrm>
            <a:off x="899592" y="3219822"/>
            <a:ext cx="765300" cy="7635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algn="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pic" idx="7"/>
          </p:nvPr>
        </p:nvSpPr>
        <p:spPr>
          <a:xfrm>
            <a:off x="3518793" y="3219822"/>
            <a:ext cx="765300" cy="7635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algn="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pic" idx="8"/>
          </p:nvPr>
        </p:nvSpPr>
        <p:spPr>
          <a:xfrm>
            <a:off x="6183089" y="3219822"/>
            <a:ext cx="765300" cy="7635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algn="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pic" idx="9"/>
          </p:nvPr>
        </p:nvSpPr>
        <p:spPr>
          <a:xfrm>
            <a:off x="3518793" y="4155926"/>
            <a:ext cx="765300" cy="7635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algn="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pic" idx="13"/>
          </p:nvPr>
        </p:nvSpPr>
        <p:spPr>
          <a:xfrm>
            <a:off x="6183089" y="4155926"/>
            <a:ext cx="765300" cy="7635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algn="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5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5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5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5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5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5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5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5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5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5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25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25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25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25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pic" idx="2"/>
          </p:nvPr>
        </p:nvSpPr>
        <p:spPr>
          <a:xfrm>
            <a:off x="3131840" y="1203598"/>
            <a:ext cx="1320900" cy="13182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algn="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pic" idx="3"/>
          </p:nvPr>
        </p:nvSpPr>
        <p:spPr>
          <a:xfrm>
            <a:off x="467544" y="2859782"/>
            <a:ext cx="1036200" cy="1034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algn="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pic" idx="4"/>
          </p:nvPr>
        </p:nvSpPr>
        <p:spPr>
          <a:xfrm>
            <a:off x="3274268" y="2859782"/>
            <a:ext cx="1036200" cy="1034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algn="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pic" idx="5"/>
          </p:nvPr>
        </p:nvSpPr>
        <p:spPr>
          <a:xfrm>
            <a:off x="6084168" y="2859782"/>
            <a:ext cx="1036200" cy="1034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algn="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5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5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5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5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5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5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pic" idx="2"/>
          </p:nvPr>
        </p:nvSpPr>
        <p:spPr>
          <a:xfrm>
            <a:off x="1187103" y="1275606"/>
            <a:ext cx="1728900" cy="115200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3"/>
          </p:nvPr>
        </p:nvSpPr>
        <p:spPr>
          <a:xfrm>
            <a:off x="1044023" y="2427734"/>
            <a:ext cx="2015400" cy="36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pic" idx="4"/>
          </p:nvPr>
        </p:nvSpPr>
        <p:spPr>
          <a:xfrm>
            <a:off x="3707160" y="1275606"/>
            <a:ext cx="1728900" cy="115200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5"/>
          </p:nvPr>
        </p:nvSpPr>
        <p:spPr>
          <a:xfrm>
            <a:off x="3564080" y="2427734"/>
            <a:ext cx="2015400" cy="36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pic" idx="6"/>
          </p:nvPr>
        </p:nvSpPr>
        <p:spPr>
          <a:xfrm>
            <a:off x="6232838" y="1275606"/>
            <a:ext cx="1728900" cy="115200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7"/>
          </p:nvPr>
        </p:nvSpPr>
        <p:spPr>
          <a:xfrm>
            <a:off x="6089758" y="2427734"/>
            <a:ext cx="2015400" cy="36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pic" idx="8"/>
          </p:nvPr>
        </p:nvSpPr>
        <p:spPr>
          <a:xfrm>
            <a:off x="1187103" y="3075806"/>
            <a:ext cx="1728900" cy="115200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ctr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9"/>
          </p:nvPr>
        </p:nvSpPr>
        <p:spPr>
          <a:xfrm>
            <a:off x="1044023" y="4227934"/>
            <a:ext cx="2015400" cy="36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Shape 154"/>
          <p:cNvSpPr>
            <a:spLocks noGrp="1"/>
          </p:cNvSpPr>
          <p:nvPr>
            <p:ph type="pic" idx="13"/>
          </p:nvPr>
        </p:nvSpPr>
        <p:spPr>
          <a:xfrm>
            <a:off x="3707160" y="3075806"/>
            <a:ext cx="1728900" cy="115200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ctr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4"/>
          </p:nvPr>
        </p:nvSpPr>
        <p:spPr>
          <a:xfrm>
            <a:off x="3564080" y="4227934"/>
            <a:ext cx="2015400" cy="36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pic" idx="15"/>
          </p:nvPr>
        </p:nvSpPr>
        <p:spPr>
          <a:xfrm>
            <a:off x="6232838" y="3075806"/>
            <a:ext cx="1728900" cy="115200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ctr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6"/>
          </p:nvPr>
        </p:nvSpPr>
        <p:spPr>
          <a:xfrm>
            <a:off x="6089758" y="4227934"/>
            <a:ext cx="2015400" cy="36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7"/>
          </p:nvPr>
        </p:nvSpPr>
        <p:spPr>
          <a:xfrm>
            <a:off x="1043707" y="2715766"/>
            <a:ext cx="2016000" cy="21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8"/>
          </p:nvPr>
        </p:nvSpPr>
        <p:spPr>
          <a:xfrm>
            <a:off x="3581094" y="2715766"/>
            <a:ext cx="2016000" cy="21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19"/>
          </p:nvPr>
        </p:nvSpPr>
        <p:spPr>
          <a:xfrm>
            <a:off x="6084168" y="2715766"/>
            <a:ext cx="2016000" cy="21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20"/>
          </p:nvPr>
        </p:nvSpPr>
        <p:spPr>
          <a:xfrm>
            <a:off x="1043707" y="4515966"/>
            <a:ext cx="2016000" cy="21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21"/>
          </p:nvPr>
        </p:nvSpPr>
        <p:spPr>
          <a:xfrm>
            <a:off x="3581094" y="4515966"/>
            <a:ext cx="2016000" cy="21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22"/>
          </p:nvPr>
        </p:nvSpPr>
        <p:spPr>
          <a:xfrm>
            <a:off x="6084168" y="4515966"/>
            <a:ext cx="2016000" cy="21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pic" idx="2"/>
          </p:nvPr>
        </p:nvSpPr>
        <p:spPr>
          <a:xfrm>
            <a:off x="826816" y="1205687"/>
            <a:ext cx="2160900" cy="194370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3"/>
          </p:nvPr>
        </p:nvSpPr>
        <p:spPr>
          <a:xfrm>
            <a:off x="826813" y="3867894"/>
            <a:ext cx="2160900" cy="9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4"/>
          </p:nvPr>
        </p:nvSpPr>
        <p:spPr>
          <a:xfrm>
            <a:off x="826952" y="3219822"/>
            <a:ext cx="2160300" cy="43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pic" idx="5"/>
          </p:nvPr>
        </p:nvSpPr>
        <p:spPr>
          <a:xfrm>
            <a:off x="3491112" y="1205687"/>
            <a:ext cx="2160900" cy="194370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6"/>
          </p:nvPr>
        </p:nvSpPr>
        <p:spPr>
          <a:xfrm>
            <a:off x="3491109" y="3867894"/>
            <a:ext cx="2160900" cy="9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7"/>
          </p:nvPr>
        </p:nvSpPr>
        <p:spPr>
          <a:xfrm>
            <a:off x="3491248" y="3219822"/>
            <a:ext cx="2160300" cy="43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Shape 175"/>
          <p:cNvSpPr>
            <a:spLocks noGrp="1"/>
          </p:cNvSpPr>
          <p:nvPr>
            <p:ph type="pic" idx="8"/>
          </p:nvPr>
        </p:nvSpPr>
        <p:spPr>
          <a:xfrm>
            <a:off x="6156179" y="1205687"/>
            <a:ext cx="2160900" cy="194370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9"/>
          </p:nvPr>
        </p:nvSpPr>
        <p:spPr>
          <a:xfrm>
            <a:off x="6156176" y="3867894"/>
            <a:ext cx="2160900" cy="9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3"/>
          </p:nvPr>
        </p:nvSpPr>
        <p:spPr>
          <a:xfrm>
            <a:off x="6156315" y="3219822"/>
            <a:ext cx="2160300" cy="43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4"/>
          </p:nvPr>
        </p:nvSpPr>
        <p:spPr>
          <a:xfrm>
            <a:off x="827584" y="3579862"/>
            <a:ext cx="2160300" cy="28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15"/>
          </p:nvPr>
        </p:nvSpPr>
        <p:spPr>
          <a:xfrm>
            <a:off x="3478576" y="3579862"/>
            <a:ext cx="2160300" cy="28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6"/>
          </p:nvPr>
        </p:nvSpPr>
        <p:spPr>
          <a:xfrm>
            <a:off x="6152619" y="3579862"/>
            <a:ext cx="2160300" cy="28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le and Content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pic" idx="2"/>
          </p:nvPr>
        </p:nvSpPr>
        <p:spPr>
          <a:xfrm>
            <a:off x="735949" y="1347614"/>
            <a:ext cx="1624200" cy="146100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3"/>
          </p:nvPr>
        </p:nvSpPr>
        <p:spPr>
          <a:xfrm>
            <a:off x="611560" y="3768416"/>
            <a:ext cx="1872900" cy="9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4"/>
          </p:nvPr>
        </p:nvSpPr>
        <p:spPr>
          <a:xfrm>
            <a:off x="611646" y="3120344"/>
            <a:ext cx="1872300" cy="43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5"/>
          </p:nvPr>
        </p:nvSpPr>
        <p:spPr>
          <a:xfrm>
            <a:off x="612281" y="3480384"/>
            <a:ext cx="1872300" cy="28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pic" idx="6"/>
          </p:nvPr>
        </p:nvSpPr>
        <p:spPr>
          <a:xfrm>
            <a:off x="2751298" y="1347614"/>
            <a:ext cx="1624200" cy="146100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7"/>
          </p:nvPr>
        </p:nvSpPr>
        <p:spPr>
          <a:xfrm>
            <a:off x="2626909" y="3768416"/>
            <a:ext cx="1872900" cy="9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8"/>
          </p:nvPr>
        </p:nvSpPr>
        <p:spPr>
          <a:xfrm>
            <a:off x="2626995" y="3120344"/>
            <a:ext cx="1872300" cy="43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9"/>
          </p:nvPr>
        </p:nvSpPr>
        <p:spPr>
          <a:xfrm>
            <a:off x="2627630" y="3480384"/>
            <a:ext cx="1872300" cy="28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pic" idx="13"/>
          </p:nvPr>
        </p:nvSpPr>
        <p:spPr>
          <a:xfrm>
            <a:off x="4767522" y="1347614"/>
            <a:ext cx="1624200" cy="146100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4"/>
          </p:nvPr>
        </p:nvSpPr>
        <p:spPr>
          <a:xfrm>
            <a:off x="4643133" y="3768416"/>
            <a:ext cx="1872900" cy="9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5"/>
          </p:nvPr>
        </p:nvSpPr>
        <p:spPr>
          <a:xfrm>
            <a:off x="4643219" y="3120344"/>
            <a:ext cx="1872300" cy="43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16"/>
          </p:nvPr>
        </p:nvSpPr>
        <p:spPr>
          <a:xfrm>
            <a:off x="4643854" y="3480384"/>
            <a:ext cx="1872300" cy="28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Shape 198"/>
          <p:cNvSpPr>
            <a:spLocks noGrp="1"/>
          </p:cNvSpPr>
          <p:nvPr>
            <p:ph type="pic" idx="17"/>
          </p:nvPr>
        </p:nvSpPr>
        <p:spPr>
          <a:xfrm>
            <a:off x="6783746" y="1347614"/>
            <a:ext cx="1624200" cy="146100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18"/>
          </p:nvPr>
        </p:nvSpPr>
        <p:spPr>
          <a:xfrm>
            <a:off x="6659357" y="3768416"/>
            <a:ext cx="1872900" cy="9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19"/>
          </p:nvPr>
        </p:nvSpPr>
        <p:spPr>
          <a:xfrm>
            <a:off x="6659443" y="3120344"/>
            <a:ext cx="1872300" cy="43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20"/>
          </p:nvPr>
        </p:nvSpPr>
        <p:spPr>
          <a:xfrm>
            <a:off x="6660078" y="3480384"/>
            <a:ext cx="1872300" cy="28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Shape 207"/>
          <p:cNvSpPr>
            <a:spLocks noGrp="1"/>
          </p:cNvSpPr>
          <p:nvPr>
            <p:ph type="pic" idx="2"/>
          </p:nvPr>
        </p:nvSpPr>
        <p:spPr>
          <a:xfrm>
            <a:off x="755576" y="1666858"/>
            <a:ext cx="2613000" cy="267390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body" idx="3"/>
          </p:nvPr>
        </p:nvSpPr>
        <p:spPr>
          <a:xfrm>
            <a:off x="3708672" y="1995686"/>
            <a:ext cx="4463700" cy="79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body" idx="4"/>
          </p:nvPr>
        </p:nvSpPr>
        <p:spPr>
          <a:xfrm>
            <a:off x="3692106" y="1491630"/>
            <a:ext cx="4464600" cy="50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body" idx="5"/>
          </p:nvPr>
        </p:nvSpPr>
        <p:spPr>
          <a:xfrm>
            <a:off x="3692106" y="3075806"/>
            <a:ext cx="1440300" cy="14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6"/>
          </p:nvPr>
        </p:nvSpPr>
        <p:spPr>
          <a:xfrm>
            <a:off x="5187773" y="3075806"/>
            <a:ext cx="1440300" cy="14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7"/>
          </p:nvPr>
        </p:nvSpPr>
        <p:spPr>
          <a:xfrm>
            <a:off x="6716441" y="3075806"/>
            <a:ext cx="1440300" cy="14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and Content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8" name="Shape 218"/>
          <p:cNvSpPr>
            <a:spLocks noGrp="1"/>
          </p:cNvSpPr>
          <p:nvPr>
            <p:ph type="pic" idx="2"/>
          </p:nvPr>
        </p:nvSpPr>
        <p:spPr>
          <a:xfrm>
            <a:off x="548548" y="1455016"/>
            <a:ext cx="3159300" cy="309750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3"/>
          </p:nvPr>
        </p:nvSpPr>
        <p:spPr>
          <a:xfrm>
            <a:off x="4067944" y="2139702"/>
            <a:ext cx="4104600" cy="9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4"/>
          </p:nvPr>
        </p:nvSpPr>
        <p:spPr>
          <a:xfrm>
            <a:off x="4705899" y="1491630"/>
            <a:ext cx="3450900" cy="50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pic" idx="2"/>
          </p:nvPr>
        </p:nvSpPr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5713016" y="1058863"/>
            <a:ext cx="3179400" cy="17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5724127" y="2787774"/>
            <a:ext cx="3167400" cy="129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Custom Layou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body" idx="2"/>
          </p:nvPr>
        </p:nvSpPr>
        <p:spPr>
          <a:xfrm>
            <a:off x="451162" y="1203326"/>
            <a:ext cx="48408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body" idx="3"/>
          </p:nvPr>
        </p:nvSpPr>
        <p:spPr>
          <a:xfrm>
            <a:off x="5652120" y="1203326"/>
            <a:ext cx="29997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Custom Layout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body" idx="2"/>
          </p:nvPr>
        </p:nvSpPr>
        <p:spPr>
          <a:xfrm>
            <a:off x="471272" y="1491358"/>
            <a:ext cx="1852200" cy="158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3"/>
          </p:nvPr>
        </p:nvSpPr>
        <p:spPr>
          <a:xfrm>
            <a:off x="2575886" y="1491358"/>
            <a:ext cx="1852200" cy="158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body" idx="4"/>
          </p:nvPr>
        </p:nvSpPr>
        <p:spPr>
          <a:xfrm>
            <a:off x="4664118" y="1491358"/>
            <a:ext cx="1852200" cy="158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body" idx="5"/>
          </p:nvPr>
        </p:nvSpPr>
        <p:spPr>
          <a:xfrm>
            <a:off x="6752350" y="1491358"/>
            <a:ext cx="1852200" cy="158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body" idx="6"/>
          </p:nvPr>
        </p:nvSpPr>
        <p:spPr>
          <a:xfrm>
            <a:off x="468313" y="3147814"/>
            <a:ext cx="1871700" cy="50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body" idx="7"/>
          </p:nvPr>
        </p:nvSpPr>
        <p:spPr>
          <a:xfrm>
            <a:off x="454383" y="3867894"/>
            <a:ext cx="1885500" cy="9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body" idx="8"/>
          </p:nvPr>
        </p:nvSpPr>
        <p:spPr>
          <a:xfrm>
            <a:off x="454383" y="3579863"/>
            <a:ext cx="1885500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body" idx="9"/>
          </p:nvPr>
        </p:nvSpPr>
        <p:spPr>
          <a:xfrm>
            <a:off x="2552294" y="3147814"/>
            <a:ext cx="1871700" cy="50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body" idx="13"/>
          </p:nvPr>
        </p:nvSpPr>
        <p:spPr>
          <a:xfrm>
            <a:off x="2538364" y="3867894"/>
            <a:ext cx="1885500" cy="9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body" idx="14"/>
          </p:nvPr>
        </p:nvSpPr>
        <p:spPr>
          <a:xfrm>
            <a:off x="2538364" y="3579863"/>
            <a:ext cx="1885500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body" idx="15"/>
          </p:nvPr>
        </p:nvSpPr>
        <p:spPr>
          <a:xfrm>
            <a:off x="4668173" y="3147814"/>
            <a:ext cx="1871700" cy="50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body" idx="16"/>
          </p:nvPr>
        </p:nvSpPr>
        <p:spPr>
          <a:xfrm>
            <a:off x="4654243" y="3867894"/>
            <a:ext cx="1885500" cy="9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17"/>
          </p:nvPr>
        </p:nvSpPr>
        <p:spPr>
          <a:xfrm>
            <a:off x="4654243" y="3579863"/>
            <a:ext cx="1885500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18"/>
          </p:nvPr>
        </p:nvSpPr>
        <p:spPr>
          <a:xfrm>
            <a:off x="6741522" y="3147814"/>
            <a:ext cx="1871700" cy="50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body" idx="19"/>
          </p:nvPr>
        </p:nvSpPr>
        <p:spPr>
          <a:xfrm>
            <a:off x="6727592" y="3867894"/>
            <a:ext cx="1885500" cy="9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body" idx="20"/>
          </p:nvPr>
        </p:nvSpPr>
        <p:spPr>
          <a:xfrm>
            <a:off x="6727592" y="3579863"/>
            <a:ext cx="1885500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Custom Layout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2" name="Shape 252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body" idx="2"/>
          </p:nvPr>
        </p:nvSpPr>
        <p:spPr>
          <a:xfrm>
            <a:off x="468313" y="1203598"/>
            <a:ext cx="3239700" cy="259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ctr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ctr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ctr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ctr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ctr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5" name="Shape 255"/>
          <p:cNvSpPr txBox="1">
            <a:spLocks noGrp="1"/>
          </p:cNvSpPr>
          <p:nvPr>
            <p:ph type="body" idx="3"/>
          </p:nvPr>
        </p:nvSpPr>
        <p:spPr>
          <a:xfrm>
            <a:off x="3924696" y="1203599"/>
            <a:ext cx="2303400" cy="259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ctr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ctr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ctr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ctr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ctr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body" idx="4"/>
          </p:nvPr>
        </p:nvSpPr>
        <p:spPr>
          <a:xfrm>
            <a:off x="6372200" y="1203599"/>
            <a:ext cx="2303400" cy="259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ctr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ctr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ctr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ctr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ctr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body" idx="5"/>
          </p:nvPr>
        </p:nvSpPr>
        <p:spPr>
          <a:xfrm>
            <a:off x="468313" y="4083918"/>
            <a:ext cx="82074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8" name="Shape 258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Custom Layout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3" name="Shape 263"/>
          <p:cNvSpPr txBox="1">
            <a:spLocks noGrp="1"/>
          </p:cNvSpPr>
          <p:nvPr>
            <p:ph type="body" idx="2"/>
          </p:nvPr>
        </p:nvSpPr>
        <p:spPr>
          <a:xfrm>
            <a:off x="468313" y="1203598"/>
            <a:ext cx="8207400" cy="288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ctr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ctr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ctr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ctr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ctr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4" name="Shape 264"/>
          <p:cNvSpPr txBox="1">
            <a:spLocks noGrp="1"/>
          </p:cNvSpPr>
          <p:nvPr>
            <p:ph type="body" idx="3"/>
          </p:nvPr>
        </p:nvSpPr>
        <p:spPr>
          <a:xfrm>
            <a:off x="468313" y="4227934"/>
            <a:ext cx="82074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468313" y="1203325"/>
            <a:ext cx="8207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body" idx="2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1" name="Shape 271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7_Custom Layout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body" idx="2"/>
          </p:nvPr>
        </p:nvSpPr>
        <p:spPr>
          <a:xfrm>
            <a:off x="468313" y="1347614"/>
            <a:ext cx="2590800" cy="244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ctr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ctr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ctr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ctr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ctr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6" name="Shape 276"/>
          <p:cNvSpPr txBox="1">
            <a:spLocks noGrp="1"/>
          </p:cNvSpPr>
          <p:nvPr>
            <p:ph type="body" idx="3"/>
          </p:nvPr>
        </p:nvSpPr>
        <p:spPr>
          <a:xfrm>
            <a:off x="3276625" y="1347615"/>
            <a:ext cx="2590800" cy="309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ctr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ctr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ctr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ctr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ctr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7" name="Shape 277"/>
          <p:cNvSpPr txBox="1">
            <a:spLocks noGrp="1"/>
          </p:cNvSpPr>
          <p:nvPr>
            <p:ph type="body" idx="4"/>
          </p:nvPr>
        </p:nvSpPr>
        <p:spPr>
          <a:xfrm>
            <a:off x="6084937" y="1347614"/>
            <a:ext cx="2590800" cy="309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ctr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ctr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ctr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ctr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ctr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8" name="Shape 278"/>
          <p:cNvSpPr txBox="1">
            <a:spLocks noGrp="1"/>
          </p:cNvSpPr>
          <p:nvPr>
            <p:ph type="body" idx="5"/>
          </p:nvPr>
        </p:nvSpPr>
        <p:spPr>
          <a:xfrm>
            <a:off x="468314" y="3867894"/>
            <a:ext cx="2591400" cy="57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0" name="Shape 280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7_Custom Layout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3" name="Shape 283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284"/>
          <p:cNvSpPr txBox="1">
            <a:spLocks noGrp="1"/>
          </p:cNvSpPr>
          <p:nvPr>
            <p:ph type="body" idx="2"/>
          </p:nvPr>
        </p:nvSpPr>
        <p:spPr>
          <a:xfrm>
            <a:off x="468313" y="1203597"/>
            <a:ext cx="3743700" cy="345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ctr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ctr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ctr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ctr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ctr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5" name="Shape 285"/>
          <p:cNvSpPr txBox="1">
            <a:spLocks noGrp="1"/>
          </p:cNvSpPr>
          <p:nvPr>
            <p:ph type="body" idx="3"/>
          </p:nvPr>
        </p:nvSpPr>
        <p:spPr>
          <a:xfrm>
            <a:off x="6156176" y="1203325"/>
            <a:ext cx="2519400" cy="79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6" name="Shape 286"/>
          <p:cNvSpPr txBox="1">
            <a:spLocks noGrp="1"/>
          </p:cNvSpPr>
          <p:nvPr>
            <p:ph type="body" idx="4"/>
          </p:nvPr>
        </p:nvSpPr>
        <p:spPr>
          <a:xfrm>
            <a:off x="4572000" y="1275333"/>
            <a:ext cx="1584300" cy="64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7" name="Shape 287"/>
          <p:cNvSpPr txBox="1">
            <a:spLocks noGrp="1"/>
          </p:cNvSpPr>
          <p:nvPr>
            <p:ph type="body" idx="5"/>
          </p:nvPr>
        </p:nvSpPr>
        <p:spPr>
          <a:xfrm>
            <a:off x="6156176" y="2139429"/>
            <a:ext cx="2519400" cy="79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body" idx="6"/>
          </p:nvPr>
        </p:nvSpPr>
        <p:spPr>
          <a:xfrm>
            <a:off x="4572000" y="2211437"/>
            <a:ext cx="1584300" cy="64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9" name="Shape 289"/>
          <p:cNvSpPr txBox="1">
            <a:spLocks noGrp="1"/>
          </p:cNvSpPr>
          <p:nvPr>
            <p:ph type="body" idx="7"/>
          </p:nvPr>
        </p:nvSpPr>
        <p:spPr>
          <a:xfrm>
            <a:off x="6156176" y="3075533"/>
            <a:ext cx="2519400" cy="79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body" idx="8"/>
          </p:nvPr>
        </p:nvSpPr>
        <p:spPr>
          <a:xfrm>
            <a:off x="4572000" y="3147541"/>
            <a:ext cx="1584300" cy="64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1" name="Shape 291"/>
          <p:cNvSpPr txBox="1">
            <a:spLocks noGrp="1"/>
          </p:cNvSpPr>
          <p:nvPr>
            <p:ph type="body" idx="9"/>
          </p:nvPr>
        </p:nvSpPr>
        <p:spPr>
          <a:xfrm>
            <a:off x="6156176" y="4011637"/>
            <a:ext cx="2519400" cy="79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2" name="Shape 292"/>
          <p:cNvSpPr txBox="1">
            <a:spLocks noGrp="1"/>
          </p:cNvSpPr>
          <p:nvPr>
            <p:ph type="body" idx="13"/>
          </p:nvPr>
        </p:nvSpPr>
        <p:spPr>
          <a:xfrm>
            <a:off x="4572000" y="4083645"/>
            <a:ext cx="1584300" cy="64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4" name="Shape 294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3_Custom Layout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7" name="Shape 297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3779912" y="1200151"/>
            <a:ext cx="4608600" cy="339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8415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39700" algn="l" rtl="0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524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524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0" name="Shape 300"/>
          <p:cNvSpPr txBox="1">
            <a:spLocks noGrp="1"/>
          </p:cNvSpPr>
          <p:nvPr>
            <p:ph type="body" idx="3"/>
          </p:nvPr>
        </p:nvSpPr>
        <p:spPr>
          <a:xfrm>
            <a:off x="1763688" y="1203325"/>
            <a:ext cx="1872300" cy="71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1" name="Shape 301"/>
          <p:cNvSpPr txBox="1">
            <a:spLocks noGrp="1"/>
          </p:cNvSpPr>
          <p:nvPr>
            <p:ph type="body" idx="4"/>
          </p:nvPr>
        </p:nvSpPr>
        <p:spPr>
          <a:xfrm>
            <a:off x="1763688" y="2070497"/>
            <a:ext cx="1872300" cy="71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2" name="Shape 302"/>
          <p:cNvSpPr txBox="1">
            <a:spLocks noGrp="1"/>
          </p:cNvSpPr>
          <p:nvPr>
            <p:ph type="body" idx="5"/>
          </p:nvPr>
        </p:nvSpPr>
        <p:spPr>
          <a:xfrm>
            <a:off x="1763688" y="2934593"/>
            <a:ext cx="1872300" cy="71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3" name="Shape 303"/>
          <p:cNvSpPr txBox="1">
            <a:spLocks noGrp="1"/>
          </p:cNvSpPr>
          <p:nvPr>
            <p:ph type="body" idx="6"/>
          </p:nvPr>
        </p:nvSpPr>
        <p:spPr>
          <a:xfrm>
            <a:off x="1763688" y="3798689"/>
            <a:ext cx="1872300" cy="71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4" name="Shape 304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1_Custom Layout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body" idx="2"/>
          </p:nvPr>
        </p:nvSpPr>
        <p:spPr>
          <a:xfrm>
            <a:off x="471262" y="1203325"/>
            <a:ext cx="1579800" cy="201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0" name="Shape 310"/>
          <p:cNvSpPr txBox="1">
            <a:spLocks noGrp="1"/>
          </p:cNvSpPr>
          <p:nvPr>
            <p:ph type="body" idx="3"/>
          </p:nvPr>
        </p:nvSpPr>
        <p:spPr>
          <a:xfrm>
            <a:off x="468313" y="3291830"/>
            <a:ext cx="15825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720"/>
              </a:spcBef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1" name="Shape 311"/>
          <p:cNvSpPr txBox="1">
            <a:spLocks noGrp="1"/>
          </p:cNvSpPr>
          <p:nvPr>
            <p:ph type="body" idx="4"/>
          </p:nvPr>
        </p:nvSpPr>
        <p:spPr>
          <a:xfrm>
            <a:off x="467544" y="3939728"/>
            <a:ext cx="15831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2" name="Shape 312"/>
          <p:cNvSpPr txBox="1">
            <a:spLocks noGrp="1"/>
          </p:cNvSpPr>
          <p:nvPr>
            <p:ph type="body" idx="5"/>
          </p:nvPr>
        </p:nvSpPr>
        <p:spPr>
          <a:xfrm>
            <a:off x="2127446" y="1203325"/>
            <a:ext cx="1579800" cy="201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3" name="Shape 313"/>
          <p:cNvSpPr txBox="1">
            <a:spLocks noGrp="1"/>
          </p:cNvSpPr>
          <p:nvPr>
            <p:ph type="body" idx="6"/>
          </p:nvPr>
        </p:nvSpPr>
        <p:spPr>
          <a:xfrm>
            <a:off x="2124497" y="3291830"/>
            <a:ext cx="15825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720"/>
              </a:spcBef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4" name="Shape 314"/>
          <p:cNvSpPr txBox="1">
            <a:spLocks noGrp="1"/>
          </p:cNvSpPr>
          <p:nvPr>
            <p:ph type="body" idx="7"/>
          </p:nvPr>
        </p:nvSpPr>
        <p:spPr>
          <a:xfrm>
            <a:off x="2123728" y="3939728"/>
            <a:ext cx="15831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5" name="Shape 315"/>
          <p:cNvSpPr txBox="1">
            <a:spLocks noGrp="1"/>
          </p:cNvSpPr>
          <p:nvPr>
            <p:ph type="body" idx="8"/>
          </p:nvPr>
        </p:nvSpPr>
        <p:spPr>
          <a:xfrm>
            <a:off x="3783630" y="1203325"/>
            <a:ext cx="1579800" cy="201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6" name="Shape 316"/>
          <p:cNvSpPr txBox="1">
            <a:spLocks noGrp="1"/>
          </p:cNvSpPr>
          <p:nvPr>
            <p:ph type="body" idx="9"/>
          </p:nvPr>
        </p:nvSpPr>
        <p:spPr>
          <a:xfrm>
            <a:off x="3780681" y="3291830"/>
            <a:ext cx="15825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720"/>
              </a:spcBef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7" name="Shape 317"/>
          <p:cNvSpPr txBox="1">
            <a:spLocks noGrp="1"/>
          </p:cNvSpPr>
          <p:nvPr>
            <p:ph type="body" idx="13"/>
          </p:nvPr>
        </p:nvSpPr>
        <p:spPr>
          <a:xfrm>
            <a:off x="3779912" y="3939728"/>
            <a:ext cx="15831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8" name="Shape 318"/>
          <p:cNvSpPr txBox="1">
            <a:spLocks noGrp="1"/>
          </p:cNvSpPr>
          <p:nvPr>
            <p:ph type="body" idx="14"/>
          </p:nvPr>
        </p:nvSpPr>
        <p:spPr>
          <a:xfrm>
            <a:off x="5439814" y="1203325"/>
            <a:ext cx="1579800" cy="201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9" name="Shape 319"/>
          <p:cNvSpPr txBox="1">
            <a:spLocks noGrp="1"/>
          </p:cNvSpPr>
          <p:nvPr>
            <p:ph type="body" idx="15"/>
          </p:nvPr>
        </p:nvSpPr>
        <p:spPr>
          <a:xfrm>
            <a:off x="5436865" y="3291830"/>
            <a:ext cx="15825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720"/>
              </a:spcBef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0" name="Shape 320"/>
          <p:cNvSpPr txBox="1">
            <a:spLocks noGrp="1"/>
          </p:cNvSpPr>
          <p:nvPr>
            <p:ph type="body" idx="16"/>
          </p:nvPr>
        </p:nvSpPr>
        <p:spPr>
          <a:xfrm>
            <a:off x="5436096" y="3939728"/>
            <a:ext cx="15831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1" name="Shape 321"/>
          <p:cNvSpPr txBox="1">
            <a:spLocks noGrp="1"/>
          </p:cNvSpPr>
          <p:nvPr>
            <p:ph type="body" idx="17"/>
          </p:nvPr>
        </p:nvSpPr>
        <p:spPr>
          <a:xfrm>
            <a:off x="7095998" y="1203325"/>
            <a:ext cx="1579800" cy="201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2" name="Shape 322"/>
          <p:cNvSpPr txBox="1">
            <a:spLocks noGrp="1"/>
          </p:cNvSpPr>
          <p:nvPr>
            <p:ph type="body" idx="18"/>
          </p:nvPr>
        </p:nvSpPr>
        <p:spPr>
          <a:xfrm>
            <a:off x="7093049" y="3291830"/>
            <a:ext cx="15825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720"/>
              </a:spcBef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3" name="Shape 323"/>
          <p:cNvSpPr txBox="1">
            <a:spLocks noGrp="1"/>
          </p:cNvSpPr>
          <p:nvPr>
            <p:ph type="body" idx="19"/>
          </p:nvPr>
        </p:nvSpPr>
        <p:spPr>
          <a:xfrm>
            <a:off x="7092280" y="3939728"/>
            <a:ext cx="15831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4_Custom Layout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7" name="Shape 327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29" name="Shape 329"/>
          <p:cNvSpPr txBox="1">
            <a:spLocks noGrp="1"/>
          </p:cNvSpPr>
          <p:nvPr>
            <p:ph type="body" idx="2"/>
          </p:nvPr>
        </p:nvSpPr>
        <p:spPr>
          <a:xfrm>
            <a:off x="467544" y="4300041"/>
            <a:ext cx="2592300" cy="36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0" name="Shape 330"/>
          <p:cNvSpPr txBox="1">
            <a:spLocks noGrp="1"/>
          </p:cNvSpPr>
          <p:nvPr>
            <p:ph type="body" idx="3"/>
          </p:nvPr>
        </p:nvSpPr>
        <p:spPr>
          <a:xfrm>
            <a:off x="468313" y="1203598"/>
            <a:ext cx="2592300" cy="26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1" name="Shape 331"/>
          <p:cNvSpPr txBox="1">
            <a:spLocks noGrp="1"/>
          </p:cNvSpPr>
          <p:nvPr>
            <p:ph type="body" idx="4"/>
          </p:nvPr>
        </p:nvSpPr>
        <p:spPr>
          <a:xfrm>
            <a:off x="3275856" y="1203598"/>
            <a:ext cx="2592300" cy="26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2" name="Shape 332"/>
          <p:cNvSpPr txBox="1">
            <a:spLocks noGrp="1"/>
          </p:cNvSpPr>
          <p:nvPr>
            <p:ph type="body" idx="5"/>
          </p:nvPr>
        </p:nvSpPr>
        <p:spPr>
          <a:xfrm>
            <a:off x="6083399" y="1203598"/>
            <a:ext cx="2592300" cy="26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3" name="Shape 333"/>
          <p:cNvSpPr txBox="1">
            <a:spLocks noGrp="1"/>
          </p:cNvSpPr>
          <p:nvPr>
            <p:ph type="body" idx="6"/>
          </p:nvPr>
        </p:nvSpPr>
        <p:spPr>
          <a:xfrm>
            <a:off x="3277419" y="4300041"/>
            <a:ext cx="2592300" cy="36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4" name="Shape 334"/>
          <p:cNvSpPr txBox="1">
            <a:spLocks noGrp="1"/>
          </p:cNvSpPr>
          <p:nvPr>
            <p:ph type="body" idx="7"/>
          </p:nvPr>
        </p:nvSpPr>
        <p:spPr>
          <a:xfrm>
            <a:off x="6087294" y="4300041"/>
            <a:ext cx="2592300" cy="36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5" name="Shape 335"/>
          <p:cNvSpPr txBox="1">
            <a:spLocks noGrp="1"/>
          </p:cNvSpPr>
          <p:nvPr>
            <p:ph type="body" idx="8"/>
          </p:nvPr>
        </p:nvSpPr>
        <p:spPr>
          <a:xfrm>
            <a:off x="467544" y="3867894"/>
            <a:ext cx="25935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6" name="Shape 336"/>
          <p:cNvSpPr txBox="1">
            <a:spLocks noGrp="1"/>
          </p:cNvSpPr>
          <p:nvPr>
            <p:ph type="body" idx="9"/>
          </p:nvPr>
        </p:nvSpPr>
        <p:spPr>
          <a:xfrm>
            <a:off x="3274540" y="3867894"/>
            <a:ext cx="25935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7" name="Shape 337"/>
          <p:cNvSpPr txBox="1">
            <a:spLocks noGrp="1"/>
          </p:cNvSpPr>
          <p:nvPr>
            <p:ph type="body" idx="13"/>
          </p:nvPr>
        </p:nvSpPr>
        <p:spPr>
          <a:xfrm>
            <a:off x="6092168" y="3867894"/>
            <a:ext cx="25935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8" name="Shape 338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pic" idx="2"/>
          </p:nvPr>
        </p:nvSpPr>
        <p:spPr>
          <a:xfrm>
            <a:off x="0" y="1203598"/>
            <a:ext cx="9144000" cy="187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3"/>
          </p:nvPr>
        </p:nvSpPr>
        <p:spPr>
          <a:xfrm>
            <a:off x="451162" y="3651870"/>
            <a:ext cx="8224500" cy="115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4"/>
          </p:nvPr>
        </p:nvSpPr>
        <p:spPr>
          <a:xfrm>
            <a:off x="451225" y="3219822"/>
            <a:ext cx="8224200" cy="43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8_Custom Layout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1" name="Shape 341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43" name="Shape 343"/>
          <p:cNvSpPr txBox="1">
            <a:spLocks noGrp="1"/>
          </p:cNvSpPr>
          <p:nvPr>
            <p:ph type="body" idx="2"/>
          </p:nvPr>
        </p:nvSpPr>
        <p:spPr>
          <a:xfrm>
            <a:off x="468313" y="1450941"/>
            <a:ext cx="2590800" cy="288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4" name="Shape 344"/>
          <p:cNvSpPr txBox="1">
            <a:spLocks noGrp="1"/>
          </p:cNvSpPr>
          <p:nvPr>
            <p:ph type="body" idx="3"/>
          </p:nvPr>
        </p:nvSpPr>
        <p:spPr>
          <a:xfrm>
            <a:off x="3276625" y="1203598"/>
            <a:ext cx="2590800" cy="338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5" name="Shape 345"/>
          <p:cNvSpPr txBox="1">
            <a:spLocks noGrp="1"/>
          </p:cNvSpPr>
          <p:nvPr>
            <p:ph type="body" idx="4"/>
          </p:nvPr>
        </p:nvSpPr>
        <p:spPr>
          <a:xfrm>
            <a:off x="6084937" y="1450941"/>
            <a:ext cx="2590800" cy="288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6" name="Shape 346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1_Custom Layout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2268538" y="1203325"/>
            <a:ext cx="2016000" cy="56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0" name="Shape 350"/>
          <p:cNvSpPr txBox="1">
            <a:spLocks noGrp="1"/>
          </p:cNvSpPr>
          <p:nvPr>
            <p:ph type="body" idx="2"/>
          </p:nvPr>
        </p:nvSpPr>
        <p:spPr>
          <a:xfrm>
            <a:off x="2268537" y="1771311"/>
            <a:ext cx="2016000" cy="10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body" idx="3"/>
          </p:nvPr>
        </p:nvSpPr>
        <p:spPr>
          <a:xfrm>
            <a:off x="2268538" y="3083884"/>
            <a:ext cx="2016000" cy="56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body" idx="4"/>
          </p:nvPr>
        </p:nvSpPr>
        <p:spPr>
          <a:xfrm>
            <a:off x="2268537" y="3651870"/>
            <a:ext cx="2016000" cy="10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3" name="Shape 353"/>
          <p:cNvSpPr txBox="1">
            <a:spLocks noGrp="1"/>
          </p:cNvSpPr>
          <p:nvPr>
            <p:ph type="body" idx="5"/>
          </p:nvPr>
        </p:nvSpPr>
        <p:spPr>
          <a:xfrm>
            <a:off x="6633504" y="1203325"/>
            <a:ext cx="2016000" cy="56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4" name="Shape 354"/>
          <p:cNvSpPr txBox="1">
            <a:spLocks noGrp="1"/>
          </p:cNvSpPr>
          <p:nvPr>
            <p:ph type="body" idx="6"/>
          </p:nvPr>
        </p:nvSpPr>
        <p:spPr>
          <a:xfrm>
            <a:off x="6633503" y="1771311"/>
            <a:ext cx="2016000" cy="10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5" name="Shape 355"/>
          <p:cNvSpPr txBox="1">
            <a:spLocks noGrp="1"/>
          </p:cNvSpPr>
          <p:nvPr>
            <p:ph type="body" idx="7"/>
          </p:nvPr>
        </p:nvSpPr>
        <p:spPr>
          <a:xfrm>
            <a:off x="6633504" y="3083884"/>
            <a:ext cx="2016000" cy="56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6" name="Shape 356"/>
          <p:cNvSpPr txBox="1">
            <a:spLocks noGrp="1"/>
          </p:cNvSpPr>
          <p:nvPr>
            <p:ph type="body" idx="8"/>
          </p:nvPr>
        </p:nvSpPr>
        <p:spPr>
          <a:xfrm>
            <a:off x="6633503" y="3651870"/>
            <a:ext cx="2016000" cy="10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8" name="Shape 358"/>
          <p:cNvSpPr txBox="1">
            <a:spLocks noGrp="1"/>
          </p:cNvSpPr>
          <p:nvPr>
            <p:ph type="body" idx="9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9" name="Shape 359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Custom Layout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62" name="Shape 362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5" name="Shape 365"/>
          <p:cNvSpPr txBox="1">
            <a:spLocks noGrp="1"/>
          </p:cNvSpPr>
          <p:nvPr>
            <p:ph type="body" idx="2"/>
          </p:nvPr>
        </p:nvSpPr>
        <p:spPr>
          <a:xfrm>
            <a:off x="458222" y="1203325"/>
            <a:ext cx="8217600" cy="5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6" name="Shape 366"/>
          <p:cNvSpPr txBox="1">
            <a:spLocks noGrp="1"/>
          </p:cNvSpPr>
          <p:nvPr>
            <p:ph type="body" idx="3"/>
          </p:nvPr>
        </p:nvSpPr>
        <p:spPr>
          <a:xfrm>
            <a:off x="6516934" y="3507854"/>
            <a:ext cx="2015400" cy="29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7" name="Shape 367"/>
          <p:cNvSpPr txBox="1">
            <a:spLocks noGrp="1"/>
          </p:cNvSpPr>
          <p:nvPr>
            <p:ph type="body" idx="4"/>
          </p:nvPr>
        </p:nvSpPr>
        <p:spPr>
          <a:xfrm>
            <a:off x="6516934" y="3791637"/>
            <a:ext cx="2015400" cy="79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8" name="Shape 368"/>
          <p:cNvSpPr txBox="1">
            <a:spLocks noGrp="1"/>
          </p:cNvSpPr>
          <p:nvPr>
            <p:ph type="body" idx="5"/>
          </p:nvPr>
        </p:nvSpPr>
        <p:spPr>
          <a:xfrm>
            <a:off x="4067944" y="3507854"/>
            <a:ext cx="2015400" cy="29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9" name="Shape 369"/>
          <p:cNvSpPr txBox="1">
            <a:spLocks noGrp="1"/>
          </p:cNvSpPr>
          <p:nvPr>
            <p:ph type="body" idx="6"/>
          </p:nvPr>
        </p:nvSpPr>
        <p:spPr>
          <a:xfrm>
            <a:off x="4067944" y="3791637"/>
            <a:ext cx="2015400" cy="79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0" name="Shape 370"/>
          <p:cNvSpPr txBox="1">
            <a:spLocks noGrp="1"/>
          </p:cNvSpPr>
          <p:nvPr>
            <p:ph type="body" idx="7"/>
          </p:nvPr>
        </p:nvSpPr>
        <p:spPr>
          <a:xfrm>
            <a:off x="5333810" y="2296986"/>
            <a:ext cx="1023000" cy="90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080"/>
              </a:spcBef>
              <a:buClr>
                <a:schemeClr val="dk1"/>
              </a:buClr>
              <a:buFont typeface="Arial"/>
              <a:buNone/>
              <a:defRPr sz="54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1" name="Shape 371"/>
          <p:cNvSpPr txBox="1">
            <a:spLocks noGrp="1"/>
          </p:cNvSpPr>
          <p:nvPr>
            <p:ph type="body" idx="8"/>
          </p:nvPr>
        </p:nvSpPr>
        <p:spPr>
          <a:xfrm>
            <a:off x="7797435" y="2296986"/>
            <a:ext cx="1023000" cy="90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080"/>
              </a:spcBef>
              <a:buClr>
                <a:schemeClr val="dk1"/>
              </a:buClr>
              <a:buFont typeface="Arial"/>
              <a:buNone/>
              <a:defRPr sz="54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2_Custom Layout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74" name="Shape 374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6" name="Shape 376"/>
          <p:cNvSpPr txBox="1">
            <a:spLocks noGrp="1"/>
          </p:cNvSpPr>
          <p:nvPr>
            <p:ph type="body" idx="2"/>
          </p:nvPr>
        </p:nvSpPr>
        <p:spPr>
          <a:xfrm>
            <a:off x="6353982" y="1340641"/>
            <a:ext cx="2321700" cy="36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7" name="Shape 377"/>
          <p:cNvSpPr txBox="1">
            <a:spLocks noGrp="1"/>
          </p:cNvSpPr>
          <p:nvPr>
            <p:ph type="body" idx="3"/>
          </p:nvPr>
        </p:nvSpPr>
        <p:spPr>
          <a:xfrm>
            <a:off x="6353982" y="1687604"/>
            <a:ext cx="2321700" cy="73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8" name="Shape 378"/>
          <p:cNvSpPr txBox="1">
            <a:spLocks noGrp="1"/>
          </p:cNvSpPr>
          <p:nvPr>
            <p:ph type="body" idx="4"/>
          </p:nvPr>
        </p:nvSpPr>
        <p:spPr>
          <a:xfrm>
            <a:off x="6444209" y="3373997"/>
            <a:ext cx="2160300" cy="36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9" name="Shape 379"/>
          <p:cNvSpPr txBox="1">
            <a:spLocks noGrp="1"/>
          </p:cNvSpPr>
          <p:nvPr>
            <p:ph type="body" idx="5"/>
          </p:nvPr>
        </p:nvSpPr>
        <p:spPr>
          <a:xfrm>
            <a:off x="6444209" y="3720960"/>
            <a:ext cx="2160300" cy="73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body" idx="6"/>
          </p:nvPr>
        </p:nvSpPr>
        <p:spPr>
          <a:xfrm>
            <a:off x="467545" y="2499742"/>
            <a:ext cx="1944300" cy="36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1" name="Shape 381"/>
          <p:cNvSpPr txBox="1">
            <a:spLocks noGrp="1"/>
          </p:cNvSpPr>
          <p:nvPr>
            <p:ph type="body" idx="7"/>
          </p:nvPr>
        </p:nvSpPr>
        <p:spPr>
          <a:xfrm>
            <a:off x="467545" y="2846705"/>
            <a:ext cx="1944300" cy="13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2" name="Shape 382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9_Custom Layout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7" name="Shape 387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8" name="Shape 388"/>
          <p:cNvSpPr txBox="1">
            <a:spLocks noGrp="1"/>
          </p:cNvSpPr>
          <p:nvPr>
            <p:ph type="body" idx="2"/>
          </p:nvPr>
        </p:nvSpPr>
        <p:spPr>
          <a:xfrm>
            <a:off x="1026212" y="3723878"/>
            <a:ext cx="741600" cy="47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9" name="Shape 389"/>
          <p:cNvSpPr txBox="1">
            <a:spLocks noGrp="1"/>
          </p:cNvSpPr>
          <p:nvPr>
            <p:ph type="body" idx="3"/>
          </p:nvPr>
        </p:nvSpPr>
        <p:spPr>
          <a:xfrm>
            <a:off x="1026212" y="4155926"/>
            <a:ext cx="741600" cy="45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0" name="Shape 390"/>
          <p:cNvSpPr txBox="1">
            <a:spLocks noGrp="1"/>
          </p:cNvSpPr>
          <p:nvPr>
            <p:ph type="body" idx="4"/>
          </p:nvPr>
        </p:nvSpPr>
        <p:spPr>
          <a:xfrm>
            <a:off x="826813" y="2859782"/>
            <a:ext cx="2160900" cy="7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1" name="Shape 391"/>
          <p:cNvSpPr txBox="1">
            <a:spLocks noGrp="1"/>
          </p:cNvSpPr>
          <p:nvPr>
            <p:ph type="body" idx="5"/>
          </p:nvPr>
        </p:nvSpPr>
        <p:spPr>
          <a:xfrm>
            <a:off x="3491109" y="2859782"/>
            <a:ext cx="2160900" cy="7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2" name="Shape 392"/>
          <p:cNvSpPr txBox="1">
            <a:spLocks noGrp="1"/>
          </p:cNvSpPr>
          <p:nvPr>
            <p:ph type="body" idx="6"/>
          </p:nvPr>
        </p:nvSpPr>
        <p:spPr>
          <a:xfrm>
            <a:off x="6156176" y="2859782"/>
            <a:ext cx="2160900" cy="7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3" name="Shape 393"/>
          <p:cNvSpPr txBox="1">
            <a:spLocks noGrp="1"/>
          </p:cNvSpPr>
          <p:nvPr>
            <p:ph type="body" idx="7"/>
          </p:nvPr>
        </p:nvSpPr>
        <p:spPr>
          <a:xfrm>
            <a:off x="2277596" y="3723878"/>
            <a:ext cx="741600" cy="47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body" idx="8"/>
          </p:nvPr>
        </p:nvSpPr>
        <p:spPr>
          <a:xfrm>
            <a:off x="2277596" y="4155926"/>
            <a:ext cx="741600" cy="45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5" name="Shape 395"/>
          <p:cNvSpPr txBox="1">
            <a:spLocks noGrp="1"/>
          </p:cNvSpPr>
          <p:nvPr>
            <p:ph type="body" idx="9"/>
          </p:nvPr>
        </p:nvSpPr>
        <p:spPr>
          <a:xfrm>
            <a:off x="3751482" y="3723878"/>
            <a:ext cx="741600" cy="47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6" name="Shape 396"/>
          <p:cNvSpPr txBox="1">
            <a:spLocks noGrp="1"/>
          </p:cNvSpPr>
          <p:nvPr>
            <p:ph type="body" idx="13"/>
          </p:nvPr>
        </p:nvSpPr>
        <p:spPr>
          <a:xfrm>
            <a:off x="3751482" y="4155926"/>
            <a:ext cx="741600" cy="45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7" name="Shape 397"/>
          <p:cNvSpPr txBox="1">
            <a:spLocks noGrp="1"/>
          </p:cNvSpPr>
          <p:nvPr>
            <p:ph type="body" idx="14"/>
          </p:nvPr>
        </p:nvSpPr>
        <p:spPr>
          <a:xfrm>
            <a:off x="5002866" y="3723878"/>
            <a:ext cx="741600" cy="47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8" name="Shape 398"/>
          <p:cNvSpPr txBox="1">
            <a:spLocks noGrp="1"/>
          </p:cNvSpPr>
          <p:nvPr>
            <p:ph type="body" idx="15"/>
          </p:nvPr>
        </p:nvSpPr>
        <p:spPr>
          <a:xfrm>
            <a:off x="5002866" y="4155926"/>
            <a:ext cx="741600" cy="45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9" name="Shape 399"/>
          <p:cNvSpPr txBox="1">
            <a:spLocks noGrp="1"/>
          </p:cNvSpPr>
          <p:nvPr>
            <p:ph type="body" idx="16"/>
          </p:nvPr>
        </p:nvSpPr>
        <p:spPr>
          <a:xfrm>
            <a:off x="6458823" y="3723878"/>
            <a:ext cx="741600" cy="47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0" name="Shape 400"/>
          <p:cNvSpPr txBox="1">
            <a:spLocks noGrp="1"/>
          </p:cNvSpPr>
          <p:nvPr>
            <p:ph type="body" idx="17"/>
          </p:nvPr>
        </p:nvSpPr>
        <p:spPr>
          <a:xfrm>
            <a:off x="6458823" y="4155926"/>
            <a:ext cx="741600" cy="45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1" name="Shape 401"/>
          <p:cNvSpPr txBox="1">
            <a:spLocks noGrp="1"/>
          </p:cNvSpPr>
          <p:nvPr>
            <p:ph type="body" idx="18"/>
          </p:nvPr>
        </p:nvSpPr>
        <p:spPr>
          <a:xfrm>
            <a:off x="7710207" y="3723878"/>
            <a:ext cx="741600" cy="47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2" name="Shape 402"/>
          <p:cNvSpPr txBox="1">
            <a:spLocks noGrp="1"/>
          </p:cNvSpPr>
          <p:nvPr>
            <p:ph type="body" idx="19"/>
          </p:nvPr>
        </p:nvSpPr>
        <p:spPr>
          <a:xfrm>
            <a:off x="7710207" y="4155926"/>
            <a:ext cx="741600" cy="45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ustom Layout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5" name="Shape 405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7" name="Shape 407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8" name="Shape 408"/>
          <p:cNvSpPr txBox="1">
            <a:spLocks noGrp="1"/>
          </p:cNvSpPr>
          <p:nvPr>
            <p:ph type="body" idx="2"/>
          </p:nvPr>
        </p:nvSpPr>
        <p:spPr>
          <a:xfrm>
            <a:off x="1397091" y="3907766"/>
            <a:ext cx="588300" cy="68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9" name="Shape 409"/>
          <p:cNvSpPr txBox="1">
            <a:spLocks noGrp="1"/>
          </p:cNvSpPr>
          <p:nvPr>
            <p:ph type="body" idx="3"/>
          </p:nvPr>
        </p:nvSpPr>
        <p:spPr>
          <a:xfrm>
            <a:off x="2060479" y="3907766"/>
            <a:ext cx="588300" cy="68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0" name="Shape 410"/>
          <p:cNvSpPr txBox="1">
            <a:spLocks noGrp="1"/>
          </p:cNvSpPr>
          <p:nvPr>
            <p:ph type="body" idx="4"/>
          </p:nvPr>
        </p:nvSpPr>
        <p:spPr>
          <a:xfrm>
            <a:off x="2705938" y="3907766"/>
            <a:ext cx="588300" cy="68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1" name="Shape 411"/>
          <p:cNvSpPr txBox="1">
            <a:spLocks noGrp="1"/>
          </p:cNvSpPr>
          <p:nvPr>
            <p:ph type="body" idx="5"/>
          </p:nvPr>
        </p:nvSpPr>
        <p:spPr>
          <a:xfrm>
            <a:off x="3351397" y="3907766"/>
            <a:ext cx="588300" cy="68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2" name="Shape 412"/>
          <p:cNvSpPr txBox="1">
            <a:spLocks noGrp="1"/>
          </p:cNvSpPr>
          <p:nvPr>
            <p:ph type="body" idx="6"/>
          </p:nvPr>
        </p:nvSpPr>
        <p:spPr>
          <a:xfrm>
            <a:off x="3996855" y="3907766"/>
            <a:ext cx="588300" cy="68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3" name="Shape 413"/>
          <p:cNvSpPr txBox="1">
            <a:spLocks noGrp="1"/>
          </p:cNvSpPr>
          <p:nvPr>
            <p:ph type="body" idx="7"/>
          </p:nvPr>
        </p:nvSpPr>
        <p:spPr>
          <a:xfrm>
            <a:off x="4660243" y="3907766"/>
            <a:ext cx="588300" cy="68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4" name="Shape 414"/>
          <p:cNvSpPr txBox="1">
            <a:spLocks noGrp="1"/>
          </p:cNvSpPr>
          <p:nvPr>
            <p:ph type="body" idx="8"/>
          </p:nvPr>
        </p:nvSpPr>
        <p:spPr>
          <a:xfrm>
            <a:off x="5296737" y="3907766"/>
            <a:ext cx="588300" cy="68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5" name="Shape 415"/>
          <p:cNvSpPr txBox="1">
            <a:spLocks noGrp="1"/>
          </p:cNvSpPr>
          <p:nvPr>
            <p:ph type="body" idx="9"/>
          </p:nvPr>
        </p:nvSpPr>
        <p:spPr>
          <a:xfrm>
            <a:off x="5942196" y="3907766"/>
            <a:ext cx="588300" cy="68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6" name="Shape 416"/>
          <p:cNvSpPr txBox="1">
            <a:spLocks noGrp="1"/>
          </p:cNvSpPr>
          <p:nvPr>
            <p:ph type="body" idx="13"/>
          </p:nvPr>
        </p:nvSpPr>
        <p:spPr>
          <a:xfrm>
            <a:off x="6585885" y="3907766"/>
            <a:ext cx="588300" cy="68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7" name="Shape 417"/>
          <p:cNvSpPr txBox="1">
            <a:spLocks noGrp="1"/>
          </p:cNvSpPr>
          <p:nvPr>
            <p:ph type="body" idx="14"/>
          </p:nvPr>
        </p:nvSpPr>
        <p:spPr>
          <a:xfrm>
            <a:off x="7249652" y="3907766"/>
            <a:ext cx="588300" cy="68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0_Custom Layout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0" name="Shape 420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2" name="Shape 422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3" name="Shape 423"/>
          <p:cNvSpPr txBox="1">
            <a:spLocks noGrp="1"/>
          </p:cNvSpPr>
          <p:nvPr>
            <p:ph type="body" idx="2"/>
          </p:nvPr>
        </p:nvSpPr>
        <p:spPr>
          <a:xfrm>
            <a:off x="604774" y="3939902"/>
            <a:ext cx="2024400" cy="57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4" name="Shape 424"/>
          <p:cNvSpPr txBox="1">
            <a:spLocks noGrp="1"/>
          </p:cNvSpPr>
          <p:nvPr>
            <p:ph type="body" idx="3"/>
          </p:nvPr>
        </p:nvSpPr>
        <p:spPr>
          <a:xfrm>
            <a:off x="3121411" y="3939902"/>
            <a:ext cx="2024400" cy="57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5" name="Shape 425"/>
          <p:cNvSpPr txBox="1">
            <a:spLocks noGrp="1"/>
          </p:cNvSpPr>
          <p:nvPr>
            <p:ph type="body" idx="4"/>
          </p:nvPr>
        </p:nvSpPr>
        <p:spPr>
          <a:xfrm>
            <a:off x="6097693" y="3939902"/>
            <a:ext cx="2024400" cy="57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_Custom Layout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8" name="Shape 428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Shape 42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30" name="Shape 430"/>
          <p:cNvSpPr txBox="1">
            <a:spLocks noGrp="1"/>
          </p:cNvSpPr>
          <p:nvPr>
            <p:ph type="body" idx="2"/>
          </p:nvPr>
        </p:nvSpPr>
        <p:spPr>
          <a:xfrm>
            <a:off x="458997" y="1851670"/>
            <a:ext cx="2591400" cy="288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1" name="Shape 431"/>
          <p:cNvSpPr txBox="1">
            <a:spLocks noGrp="1"/>
          </p:cNvSpPr>
          <p:nvPr>
            <p:ph type="body" idx="3"/>
          </p:nvPr>
        </p:nvSpPr>
        <p:spPr>
          <a:xfrm>
            <a:off x="3260718" y="1851670"/>
            <a:ext cx="2591400" cy="288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2" name="Shape 432"/>
          <p:cNvSpPr txBox="1">
            <a:spLocks noGrp="1"/>
          </p:cNvSpPr>
          <p:nvPr>
            <p:ph type="body" idx="4"/>
          </p:nvPr>
        </p:nvSpPr>
        <p:spPr>
          <a:xfrm>
            <a:off x="6091701" y="1851670"/>
            <a:ext cx="2591400" cy="288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3" name="Shape 433"/>
          <p:cNvSpPr txBox="1">
            <a:spLocks noGrp="1"/>
          </p:cNvSpPr>
          <p:nvPr>
            <p:ph type="body" idx="5"/>
          </p:nvPr>
        </p:nvSpPr>
        <p:spPr>
          <a:xfrm>
            <a:off x="939468" y="1275606"/>
            <a:ext cx="21204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4" name="Shape 434"/>
          <p:cNvSpPr txBox="1">
            <a:spLocks noGrp="1"/>
          </p:cNvSpPr>
          <p:nvPr>
            <p:ph type="body" idx="6"/>
          </p:nvPr>
        </p:nvSpPr>
        <p:spPr>
          <a:xfrm>
            <a:off x="3746464" y="1275606"/>
            <a:ext cx="21204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5" name="Shape 435"/>
          <p:cNvSpPr txBox="1">
            <a:spLocks noGrp="1"/>
          </p:cNvSpPr>
          <p:nvPr>
            <p:ph type="body" idx="7"/>
          </p:nvPr>
        </p:nvSpPr>
        <p:spPr>
          <a:xfrm>
            <a:off x="6588224" y="1275606"/>
            <a:ext cx="20874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6" name="Shape 436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39" name="Shape 439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1" name="Shape 441"/>
          <p:cNvSpPr txBox="1">
            <a:spLocks noGrp="1"/>
          </p:cNvSpPr>
          <p:nvPr>
            <p:ph type="body" idx="2"/>
          </p:nvPr>
        </p:nvSpPr>
        <p:spPr>
          <a:xfrm>
            <a:off x="4716016" y="2283718"/>
            <a:ext cx="18465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2" name="Shape 442"/>
          <p:cNvSpPr txBox="1">
            <a:spLocks noGrp="1"/>
          </p:cNvSpPr>
          <p:nvPr>
            <p:ph type="body" idx="3"/>
          </p:nvPr>
        </p:nvSpPr>
        <p:spPr>
          <a:xfrm>
            <a:off x="5171597" y="1347341"/>
            <a:ext cx="884400" cy="86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88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3" name="Shape 443"/>
          <p:cNvSpPr txBox="1">
            <a:spLocks noGrp="1"/>
          </p:cNvSpPr>
          <p:nvPr>
            <p:ph type="body" idx="4"/>
          </p:nvPr>
        </p:nvSpPr>
        <p:spPr>
          <a:xfrm>
            <a:off x="7259829" y="1347341"/>
            <a:ext cx="884400" cy="86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88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4" name="Shape 444"/>
          <p:cNvSpPr>
            <a:spLocks noGrp="1"/>
          </p:cNvSpPr>
          <p:nvPr>
            <p:ph type="pic" idx="5"/>
          </p:nvPr>
        </p:nvSpPr>
        <p:spPr>
          <a:xfrm>
            <a:off x="468312" y="1203325"/>
            <a:ext cx="4031700" cy="35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5" name="Shape 445"/>
          <p:cNvSpPr txBox="1">
            <a:spLocks noGrp="1"/>
          </p:cNvSpPr>
          <p:nvPr>
            <p:ph type="body" idx="6"/>
          </p:nvPr>
        </p:nvSpPr>
        <p:spPr>
          <a:xfrm>
            <a:off x="6781484" y="2283718"/>
            <a:ext cx="18465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6" name="Shape 446"/>
          <p:cNvSpPr txBox="1">
            <a:spLocks noGrp="1"/>
          </p:cNvSpPr>
          <p:nvPr>
            <p:ph type="body" idx="7"/>
          </p:nvPr>
        </p:nvSpPr>
        <p:spPr>
          <a:xfrm>
            <a:off x="4716016" y="4011910"/>
            <a:ext cx="18465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7" name="Shape 447"/>
          <p:cNvSpPr txBox="1">
            <a:spLocks noGrp="1"/>
          </p:cNvSpPr>
          <p:nvPr>
            <p:ph type="body" idx="8"/>
          </p:nvPr>
        </p:nvSpPr>
        <p:spPr>
          <a:xfrm>
            <a:off x="5171597" y="3075533"/>
            <a:ext cx="884400" cy="86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88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8" name="Shape 448"/>
          <p:cNvSpPr txBox="1">
            <a:spLocks noGrp="1"/>
          </p:cNvSpPr>
          <p:nvPr>
            <p:ph type="body" idx="9"/>
          </p:nvPr>
        </p:nvSpPr>
        <p:spPr>
          <a:xfrm>
            <a:off x="7259829" y="3075533"/>
            <a:ext cx="884400" cy="86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88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9" name="Shape 449"/>
          <p:cNvSpPr txBox="1">
            <a:spLocks noGrp="1"/>
          </p:cNvSpPr>
          <p:nvPr>
            <p:ph type="body" idx="13"/>
          </p:nvPr>
        </p:nvSpPr>
        <p:spPr>
          <a:xfrm>
            <a:off x="6781484" y="4011910"/>
            <a:ext cx="18465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0" name="Shape 450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1_Custom Layout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53" name="Shape 453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5" name="Shape 455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6" name="Shape 456"/>
          <p:cNvSpPr txBox="1">
            <a:spLocks noGrp="1"/>
          </p:cNvSpPr>
          <p:nvPr>
            <p:ph type="body" idx="2"/>
          </p:nvPr>
        </p:nvSpPr>
        <p:spPr>
          <a:xfrm>
            <a:off x="468313" y="4123347"/>
            <a:ext cx="647400" cy="53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7" name="Shape 457"/>
          <p:cNvSpPr txBox="1">
            <a:spLocks noGrp="1"/>
          </p:cNvSpPr>
          <p:nvPr>
            <p:ph type="body" idx="3"/>
          </p:nvPr>
        </p:nvSpPr>
        <p:spPr>
          <a:xfrm>
            <a:off x="1115617" y="4123347"/>
            <a:ext cx="1084500" cy="53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8" name="Shape 458"/>
          <p:cNvSpPr txBox="1">
            <a:spLocks noGrp="1"/>
          </p:cNvSpPr>
          <p:nvPr>
            <p:ph type="body" idx="4"/>
          </p:nvPr>
        </p:nvSpPr>
        <p:spPr>
          <a:xfrm>
            <a:off x="1111511" y="3533449"/>
            <a:ext cx="647400" cy="53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9" name="Shape 459"/>
          <p:cNvSpPr txBox="1">
            <a:spLocks noGrp="1"/>
          </p:cNvSpPr>
          <p:nvPr>
            <p:ph type="body" idx="5"/>
          </p:nvPr>
        </p:nvSpPr>
        <p:spPr>
          <a:xfrm>
            <a:off x="1758815" y="3533449"/>
            <a:ext cx="1084500" cy="53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0" name="Shape 460"/>
          <p:cNvSpPr txBox="1">
            <a:spLocks noGrp="1"/>
          </p:cNvSpPr>
          <p:nvPr>
            <p:ph type="body" idx="6"/>
          </p:nvPr>
        </p:nvSpPr>
        <p:spPr>
          <a:xfrm>
            <a:off x="1714606" y="2920542"/>
            <a:ext cx="647400" cy="53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1" name="Shape 461"/>
          <p:cNvSpPr txBox="1">
            <a:spLocks noGrp="1"/>
          </p:cNvSpPr>
          <p:nvPr>
            <p:ph type="body" idx="7"/>
          </p:nvPr>
        </p:nvSpPr>
        <p:spPr>
          <a:xfrm>
            <a:off x="2361910" y="2920542"/>
            <a:ext cx="1084500" cy="53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2" name="Shape 462"/>
          <p:cNvSpPr txBox="1">
            <a:spLocks noGrp="1"/>
          </p:cNvSpPr>
          <p:nvPr>
            <p:ph type="body" idx="8"/>
          </p:nvPr>
        </p:nvSpPr>
        <p:spPr>
          <a:xfrm>
            <a:off x="2402570" y="2259524"/>
            <a:ext cx="647400" cy="53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3" name="Shape 463"/>
          <p:cNvSpPr txBox="1">
            <a:spLocks noGrp="1"/>
          </p:cNvSpPr>
          <p:nvPr>
            <p:ph type="body" idx="9"/>
          </p:nvPr>
        </p:nvSpPr>
        <p:spPr>
          <a:xfrm>
            <a:off x="3049874" y="2259524"/>
            <a:ext cx="1084500" cy="53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4" name="Shape 464"/>
          <p:cNvSpPr txBox="1">
            <a:spLocks noGrp="1"/>
          </p:cNvSpPr>
          <p:nvPr>
            <p:ph type="body" idx="13"/>
          </p:nvPr>
        </p:nvSpPr>
        <p:spPr>
          <a:xfrm>
            <a:off x="3142146" y="1518115"/>
            <a:ext cx="647400" cy="53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5" name="Shape 465"/>
          <p:cNvSpPr txBox="1">
            <a:spLocks noGrp="1"/>
          </p:cNvSpPr>
          <p:nvPr>
            <p:ph type="body" idx="14"/>
          </p:nvPr>
        </p:nvSpPr>
        <p:spPr>
          <a:xfrm>
            <a:off x="3789450" y="1518115"/>
            <a:ext cx="1084500" cy="53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899592" y="3508128"/>
            <a:ext cx="2159400" cy="129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899669" y="3003798"/>
            <a:ext cx="2159400" cy="50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3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4"/>
          </p:nvPr>
        </p:nvSpPr>
        <p:spPr>
          <a:xfrm>
            <a:off x="3492622" y="3508128"/>
            <a:ext cx="2159400" cy="129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5"/>
          </p:nvPr>
        </p:nvSpPr>
        <p:spPr>
          <a:xfrm>
            <a:off x="3492699" y="3003798"/>
            <a:ext cx="2159400" cy="50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6"/>
          </p:nvPr>
        </p:nvSpPr>
        <p:spPr>
          <a:xfrm>
            <a:off x="6084910" y="3508128"/>
            <a:ext cx="2159400" cy="129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7"/>
          </p:nvPr>
        </p:nvSpPr>
        <p:spPr>
          <a:xfrm>
            <a:off x="6084987" y="3003798"/>
            <a:ext cx="2159400" cy="50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2_Custom Layout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68" name="Shape 468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0" name="Shape 470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1" name="Shape 471"/>
          <p:cNvSpPr txBox="1">
            <a:spLocks noGrp="1"/>
          </p:cNvSpPr>
          <p:nvPr>
            <p:ph type="body" idx="2"/>
          </p:nvPr>
        </p:nvSpPr>
        <p:spPr>
          <a:xfrm>
            <a:off x="1791857" y="4230628"/>
            <a:ext cx="879900" cy="53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2" name="Shape 472"/>
          <p:cNvSpPr txBox="1">
            <a:spLocks noGrp="1"/>
          </p:cNvSpPr>
          <p:nvPr>
            <p:ph type="body" idx="3"/>
          </p:nvPr>
        </p:nvSpPr>
        <p:spPr>
          <a:xfrm>
            <a:off x="2738155" y="4230628"/>
            <a:ext cx="879900" cy="53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3" name="Shape 473"/>
          <p:cNvSpPr txBox="1">
            <a:spLocks noGrp="1"/>
          </p:cNvSpPr>
          <p:nvPr>
            <p:ph type="body" idx="4"/>
          </p:nvPr>
        </p:nvSpPr>
        <p:spPr>
          <a:xfrm>
            <a:off x="3676671" y="4230628"/>
            <a:ext cx="879900" cy="53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4" name="Shape 474"/>
          <p:cNvSpPr txBox="1">
            <a:spLocks noGrp="1"/>
          </p:cNvSpPr>
          <p:nvPr>
            <p:ph type="body" idx="5"/>
          </p:nvPr>
        </p:nvSpPr>
        <p:spPr>
          <a:xfrm>
            <a:off x="4622969" y="4230628"/>
            <a:ext cx="879900" cy="53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5" name="Shape 475"/>
          <p:cNvSpPr txBox="1">
            <a:spLocks noGrp="1"/>
          </p:cNvSpPr>
          <p:nvPr>
            <p:ph type="body" idx="6"/>
          </p:nvPr>
        </p:nvSpPr>
        <p:spPr>
          <a:xfrm>
            <a:off x="5558634" y="4230628"/>
            <a:ext cx="879900" cy="53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6" name="Shape 476"/>
          <p:cNvSpPr txBox="1">
            <a:spLocks noGrp="1"/>
          </p:cNvSpPr>
          <p:nvPr>
            <p:ph type="body" idx="7"/>
          </p:nvPr>
        </p:nvSpPr>
        <p:spPr>
          <a:xfrm>
            <a:off x="6504932" y="4230628"/>
            <a:ext cx="879900" cy="53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3_Custom Layout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9" name="Shape 479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Shape 480"/>
          <p:cNvSpPr txBox="1">
            <a:spLocks noGrp="1"/>
          </p:cNvSpPr>
          <p:nvPr>
            <p:ph type="body" idx="2"/>
          </p:nvPr>
        </p:nvSpPr>
        <p:spPr>
          <a:xfrm>
            <a:off x="468313" y="1624409"/>
            <a:ext cx="2521200" cy="152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ctr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ctr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ctr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ctr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ctr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1" name="Shape 48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82" name="Shape 482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3" name="Shape 483"/>
          <p:cNvSpPr txBox="1">
            <a:spLocks noGrp="1"/>
          </p:cNvSpPr>
          <p:nvPr>
            <p:ph type="body" idx="3"/>
          </p:nvPr>
        </p:nvSpPr>
        <p:spPr>
          <a:xfrm>
            <a:off x="468313" y="3208857"/>
            <a:ext cx="8207400" cy="152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ctr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ctr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ctr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ctr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ctr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4" name="Shape 484"/>
          <p:cNvSpPr txBox="1">
            <a:spLocks noGrp="1"/>
          </p:cNvSpPr>
          <p:nvPr>
            <p:ph type="body" idx="4"/>
          </p:nvPr>
        </p:nvSpPr>
        <p:spPr>
          <a:xfrm>
            <a:off x="457200" y="1219206"/>
            <a:ext cx="25350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5" name="Shape 485"/>
          <p:cNvSpPr txBox="1">
            <a:spLocks noGrp="1"/>
          </p:cNvSpPr>
          <p:nvPr>
            <p:ph type="body" idx="5"/>
          </p:nvPr>
        </p:nvSpPr>
        <p:spPr>
          <a:xfrm>
            <a:off x="3272249" y="1624409"/>
            <a:ext cx="2521200" cy="152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ctr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ctr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ctr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ctr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ctr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6" name="Shape 486"/>
          <p:cNvSpPr txBox="1">
            <a:spLocks noGrp="1"/>
          </p:cNvSpPr>
          <p:nvPr>
            <p:ph type="body" idx="6"/>
          </p:nvPr>
        </p:nvSpPr>
        <p:spPr>
          <a:xfrm>
            <a:off x="3261136" y="1219206"/>
            <a:ext cx="25350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7" name="Shape 487"/>
          <p:cNvSpPr txBox="1">
            <a:spLocks noGrp="1"/>
          </p:cNvSpPr>
          <p:nvPr>
            <p:ph type="body" idx="7"/>
          </p:nvPr>
        </p:nvSpPr>
        <p:spPr>
          <a:xfrm>
            <a:off x="6152569" y="1624409"/>
            <a:ext cx="2521200" cy="152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ctr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ctr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ctr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ctr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ctr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8" name="Shape 488"/>
          <p:cNvSpPr txBox="1">
            <a:spLocks noGrp="1"/>
          </p:cNvSpPr>
          <p:nvPr>
            <p:ph type="body" idx="8"/>
          </p:nvPr>
        </p:nvSpPr>
        <p:spPr>
          <a:xfrm>
            <a:off x="6141456" y="1219206"/>
            <a:ext cx="25350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4_Custom Layout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1" name="Shape 491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Shape 492"/>
          <p:cNvSpPr txBox="1">
            <a:spLocks noGrp="1"/>
          </p:cNvSpPr>
          <p:nvPr>
            <p:ph type="body" idx="2"/>
          </p:nvPr>
        </p:nvSpPr>
        <p:spPr>
          <a:xfrm>
            <a:off x="468313" y="1997801"/>
            <a:ext cx="2521200" cy="276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ctr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ctr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ctr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ctr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ctr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3" name="Shape 49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94" name="Shape 494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5" name="Shape 495"/>
          <p:cNvSpPr txBox="1">
            <a:spLocks noGrp="1"/>
          </p:cNvSpPr>
          <p:nvPr>
            <p:ph type="body" idx="3"/>
          </p:nvPr>
        </p:nvSpPr>
        <p:spPr>
          <a:xfrm>
            <a:off x="3203849" y="3002974"/>
            <a:ext cx="5471700" cy="176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6" name="Shape 496"/>
          <p:cNvSpPr txBox="1">
            <a:spLocks noGrp="1"/>
          </p:cNvSpPr>
          <p:nvPr>
            <p:ph type="body" idx="4"/>
          </p:nvPr>
        </p:nvSpPr>
        <p:spPr>
          <a:xfrm>
            <a:off x="457200" y="1219206"/>
            <a:ext cx="2535000" cy="70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7" name="Shape 497"/>
          <p:cNvSpPr txBox="1">
            <a:spLocks noGrp="1"/>
          </p:cNvSpPr>
          <p:nvPr>
            <p:ph type="body" idx="5"/>
          </p:nvPr>
        </p:nvSpPr>
        <p:spPr>
          <a:xfrm>
            <a:off x="3203849" y="1202056"/>
            <a:ext cx="5471700" cy="165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8_Title and Content"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/>
          </p:cNvSpPr>
          <p:nvPr>
            <p:ph type="pic" idx="2"/>
          </p:nvPr>
        </p:nvSpPr>
        <p:spPr>
          <a:xfrm>
            <a:off x="0" y="1"/>
            <a:ext cx="9153300" cy="514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0" name="Shape 500"/>
          <p:cNvSpPr txBox="1">
            <a:spLocks noGrp="1"/>
          </p:cNvSpPr>
          <p:nvPr>
            <p:ph type="title"/>
          </p:nvPr>
        </p:nvSpPr>
        <p:spPr>
          <a:xfrm>
            <a:off x="460858" y="1058863"/>
            <a:ext cx="3102900" cy="17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471970" y="2787774"/>
            <a:ext cx="3091500" cy="129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04" name="Shape 504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6" name="Shape 506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7" name="Shape 507"/>
          <p:cNvSpPr txBox="1">
            <a:spLocks noGrp="1"/>
          </p:cNvSpPr>
          <p:nvPr>
            <p:ph type="body" idx="2"/>
          </p:nvPr>
        </p:nvSpPr>
        <p:spPr>
          <a:xfrm>
            <a:off x="4788024" y="1203598"/>
            <a:ext cx="3887700" cy="29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8" name="Shape 508"/>
          <p:cNvSpPr txBox="1">
            <a:spLocks noGrp="1"/>
          </p:cNvSpPr>
          <p:nvPr>
            <p:ph type="body" idx="3"/>
          </p:nvPr>
        </p:nvSpPr>
        <p:spPr>
          <a:xfrm>
            <a:off x="4788024" y="1487381"/>
            <a:ext cx="3887700" cy="51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9" name="Shape 509"/>
          <p:cNvSpPr txBox="1">
            <a:spLocks noGrp="1"/>
          </p:cNvSpPr>
          <p:nvPr>
            <p:ph type="body" idx="4"/>
          </p:nvPr>
        </p:nvSpPr>
        <p:spPr>
          <a:xfrm>
            <a:off x="4788024" y="2067694"/>
            <a:ext cx="3887700" cy="29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0" name="Shape 510"/>
          <p:cNvSpPr txBox="1">
            <a:spLocks noGrp="1"/>
          </p:cNvSpPr>
          <p:nvPr>
            <p:ph type="body" idx="5"/>
          </p:nvPr>
        </p:nvSpPr>
        <p:spPr>
          <a:xfrm>
            <a:off x="4788024" y="2351477"/>
            <a:ext cx="3887700" cy="51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1" name="Shape 511"/>
          <p:cNvSpPr txBox="1">
            <a:spLocks noGrp="1"/>
          </p:cNvSpPr>
          <p:nvPr>
            <p:ph type="body" idx="6"/>
          </p:nvPr>
        </p:nvSpPr>
        <p:spPr>
          <a:xfrm>
            <a:off x="4788024" y="2931790"/>
            <a:ext cx="3887700" cy="29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2" name="Shape 512"/>
          <p:cNvSpPr txBox="1">
            <a:spLocks noGrp="1"/>
          </p:cNvSpPr>
          <p:nvPr>
            <p:ph type="body" idx="7"/>
          </p:nvPr>
        </p:nvSpPr>
        <p:spPr>
          <a:xfrm>
            <a:off x="4788024" y="3215573"/>
            <a:ext cx="3887700" cy="51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3" name="Shape 513"/>
          <p:cNvSpPr txBox="1">
            <a:spLocks noGrp="1"/>
          </p:cNvSpPr>
          <p:nvPr>
            <p:ph type="body" idx="8"/>
          </p:nvPr>
        </p:nvSpPr>
        <p:spPr>
          <a:xfrm>
            <a:off x="4788024" y="3795886"/>
            <a:ext cx="3887700" cy="29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4" name="Shape 514"/>
          <p:cNvSpPr txBox="1">
            <a:spLocks noGrp="1"/>
          </p:cNvSpPr>
          <p:nvPr>
            <p:ph type="body" idx="9"/>
          </p:nvPr>
        </p:nvSpPr>
        <p:spPr>
          <a:xfrm>
            <a:off x="4788024" y="4079669"/>
            <a:ext cx="3887700" cy="51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5" name="Shape 515"/>
          <p:cNvSpPr txBox="1">
            <a:spLocks noGrp="1"/>
          </p:cNvSpPr>
          <p:nvPr>
            <p:ph type="body" idx="13"/>
          </p:nvPr>
        </p:nvSpPr>
        <p:spPr>
          <a:xfrm>
            <a:off x="971600" y="1251912"/>
            <a:ext cx="1545000" cy="29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6" name="Shape 516"/>
          <p:cNvSpPr txBox="1">
            <a:spLocks noGrp="1"/>
          </p:cNvSpPr>
          <p:nvPr>
            <p:ph type="body" idx="14"/>
          </p:nvPr>
        </p:nvSpPr>
        <p:spPr>
          <a:xfrm>
            <a:off x="2609822" y="1254820"/>
            <a:ext cx="1545000" cy="29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7" name="Shape 517"/>
          <p:cNvSpPr txBox="1">
            <a:spLocks noGrp="1"/>
          </p:cNvSpPr>
          <p:nvPr>
            <p:ph type="body" idx="15"/>
          </p:nvPr>
        </p:nvSpPr>
        <p:spPr>
          <a:xfrm rot="-5400000">
            <a:off x="17713" y="2183604"/>
            <a:ext cx="1545000" cy="29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8" name="Shape 518"/>
          <p:cNvSpPr txBox="1">
            <a:spLocks noGrp="1"/>
          </p:cNvSpPr>
          <p:nvPr>
            <p:ph type="body" idx="16"/>
          </p:nvPr>
        </p:nvSpPr>
        <p:spPr>
          <a:xfrm rot="-5400000">
            <a:off x="50740" y="3818073"/>
            <a:ext cx="1545000" cy="29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Custom Layout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1" name="Shape 521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3" name="Shape 523"/>
          <p:cNvSpPr txBox="1">
            <a:spLocks noGrp="1"/>
          </p:cNvSpPr>
          <p:nvPr>
            <p:ph type="body" idx="2"/>
          </p:nvPr>
        </p:nvSpPr>
        <p:spPr>
          <a:xfrm>
            <a:off x="612329" y="4011910"/>
            <a:ext cx="1762500" cy="65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4" name="Shape 524"/>
          <p:cNvSpPr txBox="1">
            <a:spLocks noGrp="1"/>
          </p:cNvSpPr>
          <p:nvPr>
            <p:ph type="body" idx="3"/>
          </p:nvPr>
        </p:nvSpPr>
        <p:spPr>
          <a:xfrm>
            <a:off x="2664413" y="4011910"/>
            <a:ext cx="1762500" cy="65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5" name="Shape 525"/>
          <p:cNvSpPr txBox="1">
            <a:spLocks noGrp="1"/>
          </p:cNvSpPr>
          <p:nvPr>
            <p:ph type="body" idx="4"/>
          </p:nvPr>
        </p:nvSpPr>
        <p:spPr>
          <a:xfrm>
            <a:off x="4684599" y="4011910"/>
            <a:ext cx="1762500" cy="65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6" name="Shape 526"/>
          <p:cNvSpPr txBox="1">
            <a:spLocks noGrp="1"/>
          </p:cNvSpPr>
          <p:nvPr>
            <p:ph type="body" idx="5"/>
          </p:nvPr>
        </p:nvSpPr>
        <p:spPr>
          <a:xfrm>
            <a:off x="6747315" y="4011910"/>
            <a:ext cx="1762500" cy="65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7" name="Shape 527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5_Custom Layout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0" name="Shape 530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Shape 53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32" name="Shape 532"/>
          <p:cNvSpPr txBox="1">
            <a:spLocks noGrp="1"/>
          </p:cNvSpPr>
          <p:nvPr>
            <p:ph type="body" idx="2"/>
          </p:nvPr>
        </p:nvSpPr>
        <p:spPr>
          <a:xfrm>
            <a:off x="1117793" y="2283718"/>
            <a:ext cx="16539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3" name="Shape 533"/>
          <p:cNvSpPr txBox="1">
            <a:spLocks noGrp="1"/>
          </p:cNvSpPr>
          <p:nvPr>
            <p:ph type="body" idx="3"/>
          </p:nvPr>
        </p:nvSpPr>
        <p:spPr>
          <a:xfrm>
            <a:off x="3707904" y="2283718"/>
            <a:ext cx="16539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4" name="Shape 534"/>
          <p:cNvSpPr txBox="1">
            <a:spLocks noGrp="1"/>
          </p:cNvSpPr>
          <p:nvPr>
            <p:ph type="body" idx="4"/>
          </p:nvPr>
        </p:nvSpPr>
        <p:spPr>
          <a:xfrm>
            <a:off x="6300192" y="2283718"/>
            <a:ext cx="16539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5" name="Shape 535"/>
          <p:cNvSpPr txBox="1">
            <a:spLocks noGrp="1"/>
          </p:cNvSpPr>
          <p:nvPr>
            <p:ph type="body" idx="5"/>
          </p:nvPr>
        </p:nvSpPr>
        <p:spPr>
          <a:xfrm>
            <a:off x="1117793" y="4083918"/>
            <a:ext cx="16539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6" name="Shape 536"/>
          <p:cNvSpPr txBox="1">
            <a:spLocks noGrp="1"/>
          </p:cNvSpPr>
          <p:nvPr>
            <p:ph type="body" idx="6"/>
          </p:nvPr>
        </p:nvSpPr>
        <p:spPr>
          <a:xfrm>
            <a:off x="3707904" y="4083918"/>
            <a:ext cx="16539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7" name="Shape 537"/>
          <p:cNvSpPr txBox="1">
            <a:spLocks noGrp="1"/>
          </p:cNvSpPr>
          <p:nvPr>
            <p:ph type="body" idx="7"/>
          </p:nvPr>
        </p:nvSpPr>
        <p:spPr>
          <a:xfrm>
            <a:off x="6300192" y="4083918"/>
            <a:ext cx="16539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8" name="Shape 538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6_Custom Layout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1" name="Shape 541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Shape 54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43" name="Shape 543"/>
          <p:cNvSpPr txBox="1">
            <a:spLocks noGrp="1"/>
          </p:cNvSpPr>
          <p:nvPr>
            <p:ph type="body" idx="2"/>
          </p:nvPr>
        </p:nvSpPr>
        <p:spPr>
          <a:xfrm>
            <a:off x="468312" y="1707655"/>
            <a:ext cx="82074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4" name="Shape 544"/>
          <p:cNvSpPr txBox="1">
            <a:spLocks noGrp="1"/>
          </p:cNvSpPr>
          <p:nvPr>
            <p:ph type="body" idx="3"/>
          </p:nvPr>
        </p:nvSpPr>
        <p:spPr>
          <a:xfrm>
            <a:off x="782821" y="4011910"/>
            <a:ext cx="20376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5" name="Shape 545"/>
          <p:cNvSpPr txBox="1">
            <a:spLocks noGrp="1"/>
          </p:cNvSpPr>
          <p:nvPr>
            <p:ph type="body" idx="4"/>
          </p:nvPr>
        </p:nvSpPr>
        <p:spPr>
          <a:xfrm>
            <a:off x="3542658" y="4011910"/>
            <a:ext cx="20376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6" name="Shape 546"/>
          <p:cNvSpPr txBox="1">
            <a:spLocks noGrp="1"/>
          </p:cNvSpPr>
          <p:nvPr>
            <p:ph type="body" idx="5"/>
          </p:nvPr>
        </p:nvSpPr>
        <p:spPr>
          <a:xfrm>
            <a:off x="6278962" y="4011910"/>
            <a:ext cx="20376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7" name="Shape 547"/>
          <p:cNvSpPr txBox="1">
            <a:spLocks noGrp="1"/>
          </p:cNvSpPr>
          <p:nvPr>
            <p:ph type="body" idx="6"/>
          </p:nvPr>
        </p:nvSpPr>
        <p:spPr>
          <a:xfrm>
            <a:off x="468313" y="1201815"/>
            <a:ext cx="8207400" cy="50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8" name="Shape 548"/>
          <p:cNvSpPr txBox="1">
            <a:spLocks noGrp="1"/>
          </p:cNvSpPr>
          <p:nvPr>
            <p:ph type="body" idx="7"/>
          </p:nvPr>
        </p:nvSpPr>
        <p:spPr>
          <a:xfrm>
            <a:off x="782821" y="3579862"/>
            <a:ext cx="2037600" cy="43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9" name="Shape 549"/>
          <p:cNvSpPr txBox="1">
            <a:spLocks noGrp="1"/>
          </p:cNvSpPr>
          <p:nvPr>
            <p:ph type="body" idx="8"/>
          </p:nvPr>
        </p:nvSpPr>
        <p:spPr>
          <a:xfrm>
            <a:off x="3542658" y="3579862"/>
            <a:ext cx="2037600" cy="43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0" name="Shape 550"/>
          <p:cNvSpPr txBox="1">
            <a:spLocks noGrp="1"/>
          </p:cNvSpPr>
          <p:nvPr>
            <p:ph type="body" idx="9"/>
          </p:nvPr>
        </p:nvSpPr>
        <p:spPr>
          <a:xfrm>
            <a:off x="6278962" y="3579862"/>
            <a:ext cx="2037600" cy="43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1" name="Shape 551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Custom Layout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4" name="Shape 554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6" name="Shape 556"/>
          <p:cNvSpPr txBox="1">
            <a:spLocks noGrp="1"/>
          </p:cNvSpPr>
          <p:nvPr>
            <p:ph type="body" idx="2"/>
          </p:nvPr>
        </p:nvSpPr>
        <p:spPr>
          <a:xfrm>
            <a:off x="468313" y="1913603"/>
            <a:ext cx="2231400" cy="79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7" name="Shape 557"/>
          <p:cNvSpPr txBox="1">
            <a:spLocks noGrp="1"/>
          </p:cNvSpPr>
          <p:nvPr>
            <p:ph type="body" idx="3"/>
          </p:nvPr>
        </p:nvSpPr>
        <p:spPr>
          <a:xfrm>
            <a:off x="6444396" y="1203325"/>
            <a:ext cx="2231400" cy="79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8" name="Shape 558"/>
          <p:cNvSpPr txBox="1">
            <a:spLocks noGrp="1"/>
          </p:cNvSpPr>
          <p:nvPr>
            <p:ph type="body" idx="4"/>
          </p:nvPr>
        </p:nvSpPr>
        <p:spPr>
          <a:xfrm>
            <a:off x="6433366" y="2211709"/>
            <a:ext cx="2231400" cy="79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9" name="Shape 559"/>
          <p:cNvSpPr txBox="1">
            <a:spLocks noGrp="1"/>
          </p:cNvSpPr>
          <p:nvPr>
            <p:ph type="body" idx="5"/>
          </p:nvPr>
        </p:nvSpPr>
        <p:spPr>
          <a:xfrm>
            <a:off x="468313" y="2913063"/>
            <a:ext cx="2231400" cy="79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0" name="Shape 560"/>
          <p:cNvSpPr txBox="1">
            <a:spLocks noGrp="1"/>
          </p:cNvSpPr>
          <p:nvPr>
            <p:ph type="body" idx="6"/>
          </p:nvPr>
        </p:nvSpPr>
        <p:spPr>
          <a:xfrm>
            <a:off x="468313" y="3944421"/>
            <a:ext cx="2231400" cy="79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1" name="Shape 561"/>
          <p:cNvSpPr txBox="1">
            <a:spLocks noGrp="1"/>
          </p:cNvSpPr>
          <p:nvPr>
            <p:ph type="body" idx="7"/>
          </p:nvPr>
        </p:nvSpPr>
        <p:spPr>
          <a:xfrm>
            <a:off x="4105878" y="1080616"/>
            <a:ext cx="394800" cy="35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2" name="Shape 562"/>
          <p:cNvSpPr txBox="1">
            <a:spLocks noGrp="1"/>
          </p:cNvSpPr>
          <p:nvPr>
            <p:ph type="body" idx="8"/>
          </p:nvPr>
        </p:nvSpPr>
        <p:spPr>
          <a:xfrm>
            <a:off x="3995936" y="1279447"/>
            <a:ext cx="394800" cy="35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3" name="Shape 563"/>
          <p:cNvSpPr txBox="1">
            <a:spLocks noGrp="1"/>
          </p:cNvSpPr>
          <p:nvPr>
            <p:ph type="body" idx="9"/>
          </p:nvPr>
        </p:nvSpPr>
        <p:spPr>
          <a:xfrm>
            <a:off x="4105307" y="1495471"/>
            <a:ext cx="394800" cy="35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4" name="Shape 564"/>
          <p:cNvSpPr txBox="1">
            <a:spLocks noGrp="1"/>
          </p:cNvSpPr>
          <p:nvPr>
            <p:ph type="body" idx="13"/>
          </p:nvPr>
        </p:nvSpPr>
        <p:spPr>
          <a:xfrm>
            <a:off x="4067944" y="1711495"/>
            <a:ext cx="394800" cy="35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5" name="Shape 565"/>
          <p:cNvSpPr txBox="1">
            <a:spLocks noGrp="1"/>
          </p:cNvSpPr>
          <p:nvPr>
            <p:ph type="body" idx="14"/>
          </p:nvPr>
        </p:nvSpPr>
        <p:spPr>
          <a:xfrm>
            <a:off x="4139952" y="1923678"/>
            <a:ext cx="394800" cy="35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6" name="Shape 566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Custom Layout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9" name="Shape 569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1" name="Shape 571"/>
          <p:cNvSpPr txBox="1">
            <a:spLocks noGrp="1"/>
          </p:cNvSpPr>
          <p:nvPr>
            <p:ph type="body" idx="2"/>
          </p:nvPr>
        </p:nvSpPr>
        <p:spPr>
          <a:xfrm>
            <a:off x="468313" y="1995686"/>
            <a:ext cx="1871700" cy="79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2" name="Shape 572"/>
          <p:cNvSpPr txBox="1">
            <a:spLocks noGrp="1"/>
          </p:cNvSpPr>
          <p:nvPr>
            <p:ph type="body" idx="3"/>
          </p:nvPr>
        </p:nvSpPr>
        <p:spPr>
          <a:xfrm>
            <a:off x="7535358" y="1635646"/>
            <a:ext cx="1140300" cy="79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3" name="Shape 573"/>
          <p:cNvSpPr>
            <a:spLocks noGrp="1"/>
          </p:cNvSpPr>
          <p:nvPr>
            <p:ph type="pic" idx="4"/>
          </p:nvPr>
        </p:nvSpPr>
        <p:spPr>
          <a:xfrm>
            <a:off x="2803525" y="1904809"/>
            <a:ext cx="3489300" cy="21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4" name="Shape 574"/>
          <p:cNvSpPr txBox="1">
            <a:spLocks noGrp="1"/>
          </p:cNvSpPr>
          <p:nvPr>
            <p:ph type="body" idx="5"/>
          </p:nvPr>
        </p:nvSpPr>
        <p:spPr>
          <a:xfrm>
            <a:off x="6764259" y="1635646"/>
            <a:ext cx="760200" cy="79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800"/>
              </a:spcBef>
              <a:buClr>
                <a:schemeClr val="dk1"/>
              </a:buClr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5" name="Shape 575"/>
          <p:cNvSpPr txBox="1">
            <a:spLocks noGrp="1"/>
          </p:cNvSpPr>
          <p:nvPr>
            <p:ph type="body" idx="6"/>
          </p:nvPr>
        </p:nvSpPr>
        <p:spPr>
          <a:xfrm>
            <a:off x="463494" y="3435350"/>
            <a:ext cx="1876500" cy="79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6" name="Shape 576"/>
          <p:cNvSpPr txBox="1">
            <a:spLocks noGrp="1"/>
          </p:cNvSpPr>
          <p:nvPr>
            <p:ph type="body" idx="7"/>
          </p:nvPr>
        </p:nvSpPr>
        <p:spPr>
          <a:xfrm>
            <a:off x="462379" y="3003303"/>
            <a:ext cx="18771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7" name="Shape 577"/>
          <p:cNvSpPr txBox="1">
            <a:spLocks noGrp="1"/>
          </p:cNvSpPr>
          <p:nvPr>
            <p:ph type="body" idx="8"/>
          </p:nvPr>
        </p:nvSpPr>
        <p:spPr>
          <a:xfrm>
            <a:off x="6799974" y="3075806"/>
            <a:ext cx="1876500" cy="100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8" name="Shape 578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5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1191903" y="3579862"/>
            <a:ext cx="2372100" cy="80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3"/>
          </p:nvPr>
        </p:nvSpPr>
        <p:spPr>
          <a:xfrm>
            <a:off x="1191980" y="3153452"/>
            <a:ext cx="23718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4"/>
          </p:nvPr>
        </p:nvSpPr>
        <p:spPr>
          <a:xfrm>
            <a:off x="1191903" y="1918040"/>
            <a:ext cx="2372100" cy="80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5"/>
          </p:nvPr>
        </p:nvSpPr>
        <p:spPr>
          <a:xfrm>
            <a:off x="1191980" y="1491630"/>
            <a:ext cx="23718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6"/>
          </p:nvPr>
        </p:nvSpPr>
        <p:spPr>
          <a:xfrm>
            <a:off x="5551917" y="3579862"/>
            <a:ext cx="2372100" cy="80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7"/>
          </p:nvPr>
        </p:nvSpPr>
        <p:spPr>
          <a:xfrm>
            <a:off x="5551994" y="3153452"/>
            <a:ext cx="23718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8"/>
          </p:nvPr>
        </p:nvSpPr>
        <p:spPr>
          <a:xfrm>
            <a:off x="5551917" y="1918040"/>
            <a:ext cx="2372100" cy="80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9"/>
          </p:nvPr>
        </p:nvSpPr>
        <p:spPr>
          <a:xfrm>
            <a:off x="5551994" y="1491630"/>
            <a:ext cx="23718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7_Custom Layout"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1" name="Shape 581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3" name="Shape 583"/>
          <p:cNvSpPr>
            <a:spLocks noGrp="1"/>
          </p:cNvSpPr>
          <p:nvPr>
            <p:ph type="pic" idx="2"/>
          </p:nvPr>
        </p:nvSpPr>
        <p:spPr>
          <a:xfrm>
            <a:off x="892175" y="1836738"/>
            <a:ext cx="2847900" cy="178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4" name="Shape 584"/>
          <p:cNvSpPr txBox="1">
            <a:spLocks noGrp="1"/>
          </p:cNvSpPr>
          <p:nvPr>
            <p:ph type="body" idx="3"/>
          </p:nvPr>
        </p:nvSpPr>
        <p:spPr>
          <a:xfrm>
            <a:off x="4572000" y="1707654"/>
            <a:ext cx="4102800" cy="79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5" name="Shape 585"/>
          <p:cNvSpPr txBox="1">
            <a:spLocks noGrp="1"/>
          </p:cNvSpPr>
          <p:nvPr>
            <p:ph type="body" idx="4"/>
          </p:nvPr>
        </p:nvSpPr>
        <p:spPr>
          <a:xfrm>
            <a:off x="6084888" y="2621162"/>
            <a:ext cx="2590800" cy="57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6" name="Shape 586"/>
          <p:cNvSpPr txBox="1">
            <a:spLocks noGrp="1"/>
          </p:cNvSpPr>
          <p:nvPr>
            <p:ph type="body" idx="5"/>
          </p:nvPr>
        </p:nvSpPr>
        <p:spPr>
          <a:xfrm>
            <a:off x="6084888" y="3360634"/>
            <a:ext cx="2590800" cy="57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7" name="Shape 587"/>
          <p:cNvSpPr txBox="1">
            <a:spLocks noGrp="1"/>
          </p:cNvSpPr>
          <p:nvPr>
            <p:ph type="body" idx="6"/>
          </p:nvPr>
        </p:nvSpPr>
        <p:spPr>
          <a:xfrm>
            <a:off x="6084888" y="4083918"/>
            <a:ext cx="2590800" cy="57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8" name="Shape 588"/>
          <p:cNvSpPr>
            <a:spLocks noGrp="1"/>
          </p:cNvSpPr>
          <p:nvPr>
            <p:ph type="pic" idx="7"/>
          </p:nvPr>
        </p:nvSpPr>
        <p:spPr>
          <a:xfrm>
            <a:off x="3522663" y="2949575"/>
            <a:ext cx="1193700" cy="137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9" name="Shape 589"/>
          <p:cNvSpPr txBox="1">
            <a:spLocks noGrp="1"/>
          </p:cNvSpPr>
          <p:nvPr>
            <p:ph type="body" idx="8"/>
          </p:nvPr>
        </p:nvSpPr>
        <p:spPr>
          <a:xfrm>
            <a:off x="4572001" y="1201815"/>
            <a:ext cx="4103700" cy="50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0" name="Shape 590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5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10"/>
                            </p:stCondLst>
                            <p:childTnLst>
                              <p:par>
                                <p:cTn id="5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9_Custom Layout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93" name="Shape 593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Shape 594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5" name="Shape 595"/>
          <p:cNvSpPr txBox="1">
            <a:spLocks noGrp="1"/>
          </p:cNvSpPr>
          <p:nvPr>
            <p:ph type="body" idx="2"/>
          </p:nvPr>
        </p:nvSpPr>
        <p:spPr>
          <a:xfrm>
            <a:off x="6207682" y="1196932"/>
            <a:ext cx="2468100" cy="36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6" name="Shape 596"/>
          <p:cNvSpPr txBox="1">
            <a:spLocks noGrp="1"/>
          </p:cNvSpPr>
          <p:nvPr>
            <p:ph type="body" idx="3"/>
          </p:nvPr>
        </p:nvSpPr>
        <p:spPr>
          <a:xfrm>
            <a:off x="6207682" y="1543895"/>
            <a:ext cx="2468100" cy="73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7" name="Shape 597"/>
          <p:cNvSpPr txBox="1">
            <a:spLocks noGrp="1"/>
          </p:cNvSpPr>
          <p:nvPr>
            <p:ph type="body" idx="4"/>
          </p:nvPr>
        </p:nvSpPr>
        <p:spPr>
          <a:xfrm>
            <a:off x="6731473" y="3399995"/>
            <a:ext cx="1944300" cy="36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8" name="Shape 598"/>
          <p:cNvSpPr txBox="1">
            <a:spLocks noGrp="1"/>
          </p:cNvSpPr>
          <p:nvPr>
            <p:ph type="body" idx="5"/>
          </p:nvPr>
        </p:nvSpPr>
        <p:spPr>
          <a:xfrm>
            <a:off x="6731473" y="3746958"/>
            <a:ext cx="1944300" cy="84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9" name="Shape 599"/>
          <p:cNvSpPr txBox="1">
            <a:spLocks noGrp="1"/>
          </p:cNvSpPr>
          <p:nvPr>
            <p:ph type="body" idx="6"/>
          </p:nvPr>
        </p:nvSpPr>
        <p:spPr>
          <a:xfrm>
            <a:off x="467545" y="2464435"/>
            <a:ext cx="1800300" cy="36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0" name="Shape 600"/>
          <p:cNvSpPr txBox="1">
            <a:spLocks noGrp="1"/>
          </p:cNvSpPr>
          <p:nvPr>
            <p:ph type="body" idx="7"/>
          </p:nvPr>
        </p:nvSpPr>
        <p:spPr>
          <a:xfrm>
            <a:off x="467545" y="2811398"/>
            <a:ext cx="1800300" cy="152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1" name="Shape 601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6_Title and Content"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6516216" y="1923677"/>
            <a:ext cx="2159400" cy="79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5" name="Shape 605"/>
          <p:cNvSpPr>
            <a:spLocks noGrp="1"/>
          </p:cNvSpPr>
          <p:nvPr>
            <p:ph type="pic" idx="2"/>
          </p:nvPr>
        </p:nvSpPr>
        <p:spPr>
          <a:xfrm>
            <a:off x="2948265" y="1660446"/>
            <a:ext cx="3244800" cy="181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6" name="Shape 606"/>
          <p:cNvSpPr txBox="1">
            <a:spLocks noGrp="1"/>
          </p:cNvSpPr>
          <p:nvPr>
            <p:ph type="body" idx="3"/>
          </p:nvPr>
        </p:nvSpPr>
        <p:spPr>
          <a:xfrm>
            <a:off x="6516216" y="3638177"/>
            <a:ext cx="2159400" cy="79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7" name="Shape 607"/>
          <p:cNvSpPr txBox="1">
            <a:spLocks noGrp="1"/>
          </p:cNvSpPr>
          <p:nvPr>
            <p:ph type="body" idx="4"/>
          </p:nvPr>
        </p:nvSpPr>
        <p:spPr>
          <a:xfrm>
            <a:off x="465040" y="1923677"/>
            <a:ext cx="2159400" cy="79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8" name="Shape 608"/>
          <p:cNvSpPr txBox="1">
            <a:spLocks noGrp="1"/>
          </p:cNvSpPr>
          <p:nvPr>
            <p:ph type="body" idx="5"/>
          </p:nvPr>
        </p:nvSpPr>
        <p:spPr>
          <a:xfrm>
            <a:off x="465040" y="3638177"/>
            <a:ext cx="2159400" cy="79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9" name="Shape 60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10" name="Shape 610"/>
          <p:cNvSpPr txBox="1">
            <a:spLocks noGrp="1"/>
          </p:cNvSpPr>
          <p:nvPr>
            <p:ph type="body" idx="6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1" name="Shape 611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7_Title and Content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Shape 614"/>
          <p:cNvSpPr txBox="1">
            <a:spLocks noGrp="1"/>
          </p:cNvSpPr>
          <p:nvPr>
            <p:ph type="body" idx="1"/>
          </p:nvPr>
        </p:nvSpPr>
        <p:spPr>
          <a:xfrm>
            <a:off x="5148064" y="1491630"/>
            <a:ext cx="3527700" cy="79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5" name="Shape 615"/>
          <p:cNvSpPr>
            <a:spLocks noGrp="1"/>
          </p:cNvSpPr>
          <p:nvPr>
            <p:ph type="pic" idx="2"/>
          </p:nvPr>
        </p:nvSpPr>
        <p:spPr>
          <a:xfrm>
            <a:off x="468313" y="1491630"/>
            <a:ext cx="2087400" cy="136830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6" name="Shape 61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17" name="Shape 617"/>
          <p:cNvSpPr txBox="1">
            <a:spLocks noGrp="1"/>
          </p:cNvSpPr>
          <p:nvPr>
            <p:ph type="body" idx="3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8" name="Shape 618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9" name="Shape 619"/>
          <p:cNvSpPr>
            <a:spLocks noGrp="1"/>
          </p:cNvSpPr>
          <p:nvPr>
            <p:ph type="pic" idx="4"/>
          </p:nvPr>
        </p:nvSpPr>
        <p:spPr>
          <a:xfrm>
            <a:off x="2607214" y="1491630"/>
            <a:ext cx="2087400" cy="136830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0" name="Shape 620"/>
          <p:cNvSpPr>
            <a:spLocks noGrp="1"/>
          </p:cNvSpPr>
          <p:nvPr>
            <p:ph type="pic" idx="5"/>
          </p:nvPr>
        </p:nvSpPr>
        <p:spPr>
          <a:xfrm>
            <a:off x="468313" y="2906962"/>
            <a:ext cx="2087400" cy="136830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1" name="Shape 621"/>
          <p:cNvSpPr>
            <a:spLocks noGrp="1"/>
          </p:cNvSpPr>
          <p:nvPr>
            <p:ph type="pic" idx="6"/>
          </p:nvPr>
        </p:nvSpPr>
        <p:spPr>
          <a:xfrm>
            <a:off x="2607214" y="2906962"/>
            <a:ext cx="2087400" cy="136830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2" name="Shape 622"/>
          <p:cNvSpPr txBox="1">
            <a:spLocks noGrp="1"/>
          </p:cNvSpPr>
          <p:nvPr>
            <p:ph type="body" idx="7"/>
          </p:nvPr>
        </p:nvSpPr>
        <p:spPr>
          <a:xfrm>
            <a:off x="6012160" y="2427734"/>
            <a:ext cx="26634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3" name="Shape 623"/>
          <p:cNvSpPr txBox="1">
            <a:spLocks noGrp="1"/>
          </p:cNvSpPr>
          <p:nvPr>
            <p:ph type="body" idx="8"/>
          </p:nvPr>
        </p:nvSpPr>
        <p:spPr>
          <a:xfrm>
            <a:off x="6012160" y="3147814"/>
            <a:ext cx="26634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4" name="Shape 624"/>
          <p:cNvSpPr txBox="1">
            <a:spLocks noGrp="1"/>
          </p:cNvSpPr>
          <p:nvPr>
            <p:ph type="body" idx="9"/>
          </p:nvPr>
        </p:nvSpPr>
        <p:spPr>
          <a:xfrm>
            <a:off x="6012160" y="3867894"/>
            <a:ext cx="26634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6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6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6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250"/>
                            </p:stCondLst>
                            <p:childTnLst>
                              <p:par>
                                <p:cTn id="6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5_Custom Layout"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27" name="Shape 627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Shape 628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9" name="Shape 629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0" name="Shape 630"/>
          <p:cNvSpPr txBox="1">
            <a:spLocks noGrp="1"/>
          </p:cNvSpPr>
          <p:nvPr>
            <p:ph type="body" idx="2"/>
          </p:nvPr>
        </p:nvSpPr>
        <p:spPr>
          <a:xfrm>
            <a:off x="848462" y="2856931"/>
            <a:ext cx="1707300" cy="110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1" name="Shape 631"/>
          <p:cNvSpPr txBox="1">
            <a:spLocks noGrp="1"/>
          </p:cNvSpPr>
          <p:nvPr>
            <p:ph type="body" idx="3"/>
          </p:nvPr>
        </p:nvSpPr>
        <p:spPr>
          <a:xfrm>
            <a:off x="694006" y="4144962"/>
            <a:ext cx="7766400" cy="4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2" name="Shape 632"/>
          <p:cNvSpPr txBox="1">
            <a:spLocks noGrp="1"/>
          </p:cNvSpPr>
          <p:nvPr>
            <p:ph type="body" idx="4"/>
          </p:nvPr>
        </p:nvSpPr>
        <p:spPr>
          <a:xfrm>
            <a:off x="2699792" y="2856931"/>
            <a:ext cx="1707300" cy="110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3" name="Shape 633"/>
          <p:cNvSpPr txBox="1">
            <a:spLocks noGrp="1"/>
          </p:cNvSpPr>
          <p:nvPr>
            <p:ph type="body" idx="5"/>
          </p:nvPr>
        </p:nvSpPr>
        <p:spPr>
          <a:xfrm>
            <a:off x="4592878" y="2856931"/>
            <a:ext cx="1707300" cy="110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4" name="Shape 634"/>
          <p:cNvSpPr txBox="1">
            <a:spLocks noGrp="1"/>
          </p:cNvSpPr>
          <p:nvPr>
            <p:ph type="body" idx="6"/>
          </p:nvPr>
        </p:nvSpPr>
        <p:spPr>
          <a:xfrm>
            <a:off x="6444208" y="2870506"/>
            <a:ext cx="1707300" cy="110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2_Title and Content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>
            <a:spLocks noGrp="1"/>
          </p:cNvSpPr>
          <p:nvPr>
            <p:ph type="pic" idx="2"/>
          </p:nvPr>
        </p:nvSpPr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7" name="Shape 637"/>
          <p:cNvSpPr txBox="1">
            <a:spLocks noGrp="1"/>
          </p:cNvSpPr>
          <p:nvPr>
            <p:ph type="title"/>
          </p:nvPr>
        </p:nvSpPr>
        <p:spPr>
          <a:xfrm>
            <a:off x="755576" y="338870"/>
            <a:ext cx="7488900" cy="64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8" name="Shape 638"/>
          <p:cNvSpPr txBox="1">
            <a:spLocks noGrp="1"/>
          </p:cNvSpPr>
          <p:nvPr>
            <p:ph type="body" idx="1"/>
          </p:nvPr>
        </p:nvSpPr>
        <p:spPr>
          <a:xfrm>
            <a:off x="766687" y="987574"/>
            <a:ext cx="74607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3_Custom Layout"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>
            <a:spLocks noGrp="1"/>
          </p:cNvSpPr>
          <p:nvPr>
            <p:ph type="body" idx="1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1" name="Shape 641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Shape 64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3" name="Shape 643"/>
          <p:cNvSpPr txBox="1">
            <a:spLocks noGrp="1"/>
          </p:cNvSpPr>
          <p:nvPr>
            <p:ph type="body" idx="2"/>
          </p:nvPr>
        </p:nvSpPr>
        <p:spPr>
          <a:xfrm>
            <a:off x="899592" y="2427734"/>
            <a:ext cx="5688600" cy="52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4" name="Shape 644"/>
          <p:cNvSpPr txBox="1">
            <a:spLocks noGrp="1"/>
          </p:cNvSpPr>
          <p:nvPr>
            <p:ph type="body" idx="3"/>
          </p:nvPr>
        </p:nvSpPr>
        <p:spPr>
          <a:xfrm>
            <a:off x="899592" y="2931790"/>
            <a:ext cx="7344900" cy="17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5" name="Shape 645"/>
          <p:cNvSpPr txBox="1">
            <a:spLocks noGrp="1"/>
          </p:cNvSpPr>
          <p:nvPr>
            <p:ph type="body" idx="4"/>
          </p:nvPr>
        </p:nvSpPr>
        <p:spPr>
          <a:xfrm>
            <a:off x="1763688" y="1376530"/>
            <a:ext cx="3096300" cy="77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6" name="Shape 646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Custom Layout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 txBox="1">
            <a:spLocks noGrp="1"/>
          </p:cNvSpPr>
          <p:nvPr>
            <p:ph type="body" idx="1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9" name="Shape 649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Shape 650"/>
          <p:cNvSpPr txBox="1">
            <a:spLocks noGrp="1"/>
          </p:cNvSpPr>
          <p:nvPr>
            <p:ph type="body" idx="2"/>
          </p:nvPr>
        </p:nvSpPr>
        <p:spPr>
          <a:xfrm>
            <a:off x="3131841" y="1707653"/>
            <a:ext cx="5543700" cy="10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1" name="Shape 651"/>
          <p:cNvSpPr txBox="1">
            <a:spLocks noGrp="1"/>
          </p:cNvSpPr>
          <p:nvPr>
            <p:ph type="body" idx="3"/>
          </p:nvPr>
        </p:nvSpPr>
        <p:spPr>
          <a:xfrm>
            <a:off x="3131841" y="1201815"/>
            <a:ext cx="5543700" cy="50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2" name="Shape 652"/>
          <p:cNvSpPr txBox="1">
            <a:spLocks noGrp="1"/>
          </p:cNvSpPr>
          <p:nvPr>
            <p:ph type="body" idx="4"/>
          </p:nvPr>
        </p:nvSpPr>
        <p:spPr>
          <a:xfrm>
            <a:off x="827584" y="4442043"/>
            <a:ext cx="1440300" cy="21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3" name="Shape 653"/>
          <p:cNvSpPr txBox="1">
            <a:spLocks noGrp="1"/>
          </p:cNvSpPr>
          <p:nvPr>
            <p:ph type="body" idx="5"/>
          </p:nvPr>
        </p:nvSpPr>
        <p:spPr>
          <a:xfrm>
            <a:off x="827584" y="4011910"/>
            <a:ext cx="1440300" cy="43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4" name="Shape 654"/>
          <p:cNvSpPr txBox="1">
            <a:spLocks noGrp="1"/>
          </p:cNvSpPr>
          <p:nvPr>
            <p:ph type="body" idx="6"/>
          </p:nvPr>
        </p:nvSpPr>
        <p:spPr>
          <a:xfrm>
            <a:off x="2843808" y="4442043"/>
            <a:ext cx="1440300" cy="21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5" name="Shape 655"/>
          <p:cNvSpPr txBox="1">
            <a:spLocks noGrp="1"/>
          </p:cNvSpPr>
          <p:nvPr>
            <p:ph type="body" idx="7"/>
          </p:nvPr>
        </p:nvSpPr>
        <p:spPr>
          <a:xfrm>
            <a:off x="2843808" y="4011910"/>
            <a:ext cx="1440300" cy="43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6" name="Shape 656"/>
          <p:cNvSpPr txBox="1">
            <a:spLocks noGrp="1"/>
          </p:cNvSpPr>
          <p:nvPr>
            <p:ph type="body" idx="8"/>
          </p:nvPr>
        </p:nvSpPr>
        <p:spPr>
          <a:xfrm>
            <a:off x="4860032" y="4442043"/>
            <a:ext cx="1440300" cy="21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7" name="Shape 657"/>
          <p:cNvSpPr txBox="1">
            <a:spLocks noGrp="1"/>
          </p:cNvSpPr>
          <p:nvPr>
            <p:ph type="body" idx="9"/>
          </p:nvPr>
        </p:nvSpPr>
        <p:spPr>
          <a:xfrm>
            <a:off x="4860032" y="4011910"/>
            <a:ext cx="1440300" cy="43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8" name="Shape 658"/>
          <p:cNvSpPr txBox="1">
            <a:spLocks noGrp="1"/>
          </p:cNvSpPr>
          <p:nvPr>
            <p:ph type="body" idx="13"/>
          </p:nvPr>
        </p:nvSpPr>
        <p:spPr>
          <a:xfrm>
            <a:off x="6876256" y="4442043"/>
            <a:ext cx="1440300" cy="21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9" name="Shape 659"/>
          <p:cNvSpPr txBox="1">
            <a:spLocks noGrp="1"/>
          </p:cNvSpPr>
          <p:nvPr>
            <p:ph type="body" idx="14"/>
          </p:nvPr>
        </p:nvSpPr>
        <p:spPr>
          <a:xfrm>
            <a:off x="6876256" y="4011910"/>
            <a:ext cx="1440300" cy="43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0" name="Shape 660"/>
          <p:cNvSpPr txBox="1">
            <a:spLocks noGrp="1"/>
          </p:cNvSpPr>
          <p:nvPr>
            <p:ph type="body" idx="15"/>
          </p:nvPr>
        </p:nvSpPr>
        <p:spPr>
          <a:xfrm>
            <a:off x="1137956" y="1302322"/>
            <a:ext cx="1271700" cy="12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1600"/>
              </a:spcBef>
              <a:buClr>
                <a:schemeClr val="dk1"/>
              </a:buClr>
              <a:buFont typeface="Arial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2" name="Shape 662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_Custom Layout"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5" name="Shape 665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7" name="Shape 667"/>
          <p:cNvSpPr txBox="1">
            <a:spLocks noGrp="1"/>
          </p:cNvSpPr>
          <p:nvPr>
            <p:ph type="body" idx="2"/>
          </p:nvPr>
        </p:nvSpPr>
        <p:spPr>
          <a:xfrm>
            <a:off x="468313" y="1203598"/>
            <a:ext cx="3095700" cy="52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8" name="Shape 668"/>
          <p:cNvSpPr txBox="1">
            <a:spLocks noGrp="1"/>
          </p:cNvSpPr>
          <p:nvPr>
            <p:ph type="body" idx="3"/>
          </p:nvPr>
        </p:nvSpPr>
        <p:spPr>
          <a:xfrm>
            <a:off x="468313" y="1707653"/>
            <a:ext cx="3095700" cy="288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9" name="Shape 669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2_Custom Layout"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>
            <a:spLocks noGrp="1"/>
          </p:cNvSpPr>
          <p:nvPr>
            <p:ph type="body" idx="1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2" name="Shape 672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Shape 67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4" name="Shape 674"/>
          <p:cNvSpPr txBox="1">
            <a:spLocks noGrp="1"/>
          </p:cNvSpPr>
          <p:nvPr>
            <p:ph type="body" idx="2"/>
          </p:nvPr>
        </p:nvSpPr>
        <p:spPr>
          <a:xfrm>
            <a:off x="827758" y="2427734"/>
            <a:ext cx="2232300" cy="52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5" name="Shape 675"/>
          <p:cNvSpPr txBox="1">
            <a:spLocks noGrp="1"/>
          </p:cNvSpPr>
          <p:nvPr>
            <p:ph type="body" idx="3"/>
          </p:nvPr>
        </p:nvSpPr>
        <p:spPr>
          <a:xfrm>
            <a:off x="827758" y="2931790"/>
            <a:ext cx="2232300" cy="17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6" name="Shape 676"/>
          <p:cNvSpPr txBox="1">
            <a:spLocks noGrp="1"/>
          </p:cNvSpPr>
          <p:nvPr>
            <p:ph type="body" idx="4"/>
          </p:nvPr>
        </p:nvSpPr>
        <p:spPr>
          <a:xfrm>
            <a:off x="3347864" y="2427734"/>
            <a:ext cx="2232300" cy="52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7" name="Shape 677"/>
          <p:cNvSpPr txBox="1">
            <a:spLocks noGrp="1"/>
          </p:cNvSpPr>
          <p:nvPr>
            <p:ph type="body" idx="5"/>
          </p:nvPr>
        </p:nvSpPr>
        <p:spPr>
          <a:xfrm>
            <a:off x="3347864" y="2931790"/>
            <a:ext cx="2232300" cy="17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8" name="Shape 678"/>
          <p:cNvSpPr txBox="1">
            <a:spLocks noGrp="1"/>
          </p:cNvSpPr>
          <p:nvPr>
            <p:ph type="body" idx="6"/>
          </p:nvPr>
        </p:nvSpPr>
        <p:spPr>
          <a:xfrm>
            <a:off x="5868144" y="2427734"/>
            <a:ext cx="2232300" cy="52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9" name="Shape 679"/>
          <p:cNvSpPr txBox="1">
            <a:spLocks noGrp="1"/>
          </p:cNvSpPr>
          <p:nvPr>
            <p:ph type="body" idx="7"/>
          </p:nvPr>
        </p:nvSpPr>
        <p:spPr>
          <a:xfrm>
            <a:off x="5868144" y="2931790"/>
            <a:ext cx="2232300" cy="17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0" name="Shape 680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_Title and Content"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Shape 683"/>
          <p:cNvSpPr txBox="1">
            <a:spLocks noGrp="1"/>
          </p:cNvSpPr>
          <p:nvPr>
            <p:ph type="body" idx="1"/>
          </p:nvPr>
        </p:nvSpPr>
        <p:spPr>
          <a:xfrm>
            <a:off x="1547664" y="1203598"/>
            <a:ext cx="2520300" cy="45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4" name="Shape 684"/>
          <p:cNvSpPr txBox="1">
            <a:spLocks noGrp="1"/>
          </p:cNvSpPr>
          <p:nvPr>
            <p:ph type="body" idx="2"/>
          </p:nvPr>
        </p:nvSpPr>
        <p:spPr>
          <a:xfrm>
            <a:off x="1547664" y="1635646"/>
            <a:ext cx="25203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5" name="Shape 685"/>
          <p:cNvSpPr txBox="1">
            <a:spLocks noGrp="1"/>
          </p:cNvSpPr>
          <p:nvPr>
            <p:ph type="body" idx="3"/>
          </p:nvPr>
        </p:nvSpPr>
        <p:spPr>
          <a:xfrm>
            <a:off x="5292080" y="1203598"/>
            <a:ext cx="2520300" cy="45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6" name="Shape 686"/>
          <p:cNvSpPr txBox="1">
            <a:spLocks noGrp="1"/>
          </p:cNvSpPr>
          <p:nvPr>
            <p:ph type="body" idx="4"/>
          </p:nvPr>
        </p:nvSpPr>
        <p:spPr>
          <a:xfrm>
            <a:off x="5292080" y="1635646"/>
            <a:ext cx="25203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7" name="Shape 687"/>
          <p:cNvSpPr txBox="1">
            <a:spLocks noGrp="1"/>
          </p:cNvSpPr>
          <p:nvPr>
            <p:ph type="body" idx="5"/>
          </p:nvPr>
        </p:nvSpPr>
        <p:spPr>
          <a:xfrm>
            <a:off x="1547664" y="2427734"/>
            <a:ext cx="2520300" cy="45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8" name="Shape 688"/>
          <p:cNvSpPr txBox="1">
            <a:spLocks noGrp="1"/>
          </p:cNvSpPr>
          <p:nvPr>
            <p:ph type="body" idx="6"/>
          </p:nvPr>
        </p:nvSpPr>
        <p:spPr>
          <a:xfrm>
            <a:off x="1547664" y="2859782"/>
            <a:ext cx="25203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9" name="Shape 689"/>
          <p:cNvSpPr txBox="1">
            <a:spLocks noGrp="1"/>
          </p:cNvSpPr>
          <p:nvPr>
            <p:ph type="body" idx="7"/>
          </p:nvPr>
        </p:nvSpPr>
        <p:spPr>
          <a:xfrm>
            <a:off x="5292080" y="2427734"/>
            <a:ext cx="2520300" cy="45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0" name="Shape 690"/>
          <p:cNvSpPr txBox="1">
            <a:spLocks noGrp="1"/>
          </p:cNvSpPr>
          <p:nvPr>
            <p:ph type="body" idx="8"/>
          </p:nvPr>
        </p:nvSpPr>
        <p:spPr>
          <a:xfrm>
            <a:off x="5292080" y="2859782"/>
            <a:ext cx="25203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1" name="Shape 691"/>
          <p:cNvSpPr txBox="1">
            <a:spLocks noGrp="1"/>
          </p:cNvSpPr>
          <p:nvPr>
            <p:ph type="body" idx="9"/>
          </p:nvPr>
        </p:nvSpPr>
        <p:spPr>
          <a:xfrm>
            <a:off x="1547664" y="3651870"/>
            <a:ext cx="2520300" cy="45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2" name="Shape 692"/>
          <p:cNvSpPr txBox="1">
            <a:spLocks noGrp="1"/>
          </p:cNvSpPr>
          <p:nvPr>
            <p:ph type="body" idx="13"/>
          </p:nvPr>
        </p:nvSpPr>
        <p:spPr>
          <a:xfrm>
            <a:off x="1547664" y="4083918"/>
            <a:ext cx="25203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3" name="Shape 693"/>
          <p:cNvSpPr txBox="1">
            <a:spLocks noGrp="1"/>
          </p:cNvSpPr>
          <p:nvPr>
            <p:ph type="body" idx="14"/>
          </p:nvPr>
        </p:nvSpPr>
        <p:spPr>
          <a:xfrm>
            <a:off x="5292080" y="3651870"/>
            <a:ext cx="2520300" cy="45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4" name="Shape 694"/>
          <p:cNvSpPr txBox="1">
            <a:spLocks noGrp="1"/>
          </p:cNvSpPr>
          <p:nvPr>
            <p:ph type="body" idx="15"/>
          </p:nvPr>
        </p:nvSpPr>
        <p:spPr>
          <a:xfrm>
            <a:off x="5292080" y="4083918"/>
            <a:ext cx="25203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5" name="Shape 69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96" name="Shape 696"/>
          <p:cNvSpPr txBox="1">
            <a:spLocks noGrp="1"/>
          </p:cNvSpPr>
          <p:nvPr>
            <p:ph type="body" idx="16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7" name="Shape 697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Custom Layout"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0" name="Shape 700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2" name="Shape 702"/>
          <p:cNvSpPr txBox="1">
            <a:spLocks noGrp="1"/>
          </p:cNvSpPr>
          <p:nvPr>
            <p:ph type="body" idx="2"/>
          </p:nvPr>
        </p:nvSpPr>
        <p:spPr>
          <a:xfrm>
            <a:off x="539773" y="3651969"/>
            <a:ext cx="1845600" cy="10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3" name="Shape 703"/>
          <p:cNvSpPr txBox="1">
            <a:spLocks noGrp="1"/>
          </p:cNvSpPr>
          <p:nvPr>
            <p:ph type="body" idx="3"/>
          </p:nvPr>
        </p:nvSpPr>
        <p:spPr>
          <a:xfrm>
            <a:off x="539962" y="3219822"/>
            <a:ext cx="18465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4" name="Shape 704"/>
          <p:cNvSpPr txBox="1">
            <a:spLocks noGrp="1"/>
          </p:cNvSpPr>
          <p:nvPr>
            <p:ph type="body" idx="4"/>
          </p:nvPr>
        </p:nvSpPr>
        <p:spPr>
          <a:xfrm>
            <a:off x="2627389" y="3651969"/>
            <a:ext cx="1845600" cy="10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5" name="Shape 705"/>
          <p:cNvSpPr txBox="1">
            <a:spLocks noGrp="1"/>
          </p:cNvSpPr>
          <p:nvPr>
            <p:ph type="body" idx="5"/>
          </p:nvPr>
        </p:nvSpPr>
        <p:spPr>
          <a:xfrm>
            <a:off x="2627578" y="3219822"/>
            <a:ext cx="18465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6" name="Shape 706"/>
          <p:cNvSpPr txBox="1">
            <a:spLocks noGrp="1"/>
          </p:cNvSpPr>
          <p:nvPr>
            <p:ph type="body" idx="6"/>
          </p:nvPr>
        </p:nvSpPr>
        <p:spPr>
          <a:xfrm>
            <a:off x="4742434" y="3651969"/>
            <a:ext cx="1845600" cy="10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7" name="Shape 707"/>
          <p:cNvSpPr txBox="1">
            <a:spLocks noGrp="1"/>
          </p:cNvSpPr>
          <p:nvPr>
            <p:ph type="body" idx="7"/>
          </p:nvPr>
        </p:nvSpPr>
        <p:spPr>
          <a:xfrm>
            <a:off x="4742623" y="3219822"/>
            <a:ext cx="18465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8" name="Shape 708"/>
          <p:cNvSpPr txBox="1">
            <a:spLocks noGrp="1"/>
          </p:cNvSpPr>
          <p:nvPr>
            <p:ph type="body" idx="8"/>
          </p:nvPr>
        </p:nvSpPr>
        <p:spPr>
          <a:xfrm>
            <a:off x="6830050" y="3651969"/>
            <a:ext cx="1845600" cy="10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9" name="Shape 709"/>
          <p:cNvSpPr txBox="1">
            <a:spLocks noGrp="1"/>
          </p:cNvSpPr>
          <p:nvPr>
            <p:ph type="body" idx="9"/>
          </p:nvPr>
        </p:nvSpPr>
        <p:spPr>
          <a:xfrm>
            <a:off x="6830239" y="3219822"/>
            <a:ext cx="18465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0" name="Shape 710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9_Custom Layout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body" idx="1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3" name="Shape 713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Shape 71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15" name="Shape 715"/>
          <p:cNvSpPr txBox="1">
            <a:spLocks noGrp="1"/>
          </p:cNvSpPr>
          <p:nvPr>
            <p:ph type="body" idx="2"/>
          </p:nvPr>
        </p:nvSpPr>
        <p:spPr>
          <a:xfrm>
            <a:off x="5868144" y="1707653"/>
            <a:ext cx="2806500" cy="288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6" name="Shape 716"/>
          <p:cNvSpPr txBox="1">
            <a:spLocks noGrp="1"/>
          </p:cNvSpPr>
          <p:nvPr>
            <p:ph type="body" idx="3"/>
          </p:nvPr>
        </p:nvSpPr>
        <p:spPr>
          <a:xfrm>
            <a:off x="5868453" y="1201815"/>
            <a:ext cx="2807100" cy="50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7" name="Shape 717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2_Custom Layout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 txBox="1">
            <a:spLocks noGrp="1"/>
          </p:cNvSpPr>
          <p:nvPr>
            <p:ph type="body" idx="1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0" name="Shape 720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Shape 72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22" name="Shape 722"/>
          <p:cNvSpPr txBox="1">
            <a:spLocks noGrp="1"/>
          </p:cNvSpPr>
          <p:nvPr>
            <p:ph type="body" idx="2"/>
          </p:nvPr>
        </p:nvSpPr>
        <p:spPr>
          <a:xfrm>
            <a:off x="468313" y="1203324"/>
            <a:ext cx="3887700" cy="345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3" name="Shape 723"/>
          <p:cNvSpPr txBox="1">
            <a:spLocks noGrp="1"/>
          </p:cNvSpPr>
          <p:nvPr>
            <p:ph type="body" idx="3"/>
          </p:nvPr>
        </p:nvSpPr>
        <p:spPr>
          <a:xfrm>
            <a:off x="4785132" y="1203324"/>
            <a:ext cx="3887700" cy="345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4" name="Shape 724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Custom Layout"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 txBox="1">
            <a:spLocks noGrp="1"/>
          </p:cNvSpPr>
          <p:nvPr>
            <p:ph type="body" idx="1"/>
          </p:nvPr>
        </p:nvSpPr>
        <p:spPr>
          <a:xfrm>
            <a:off x="468313" y="1203325"/>
            <a:ext cx="4103700" cy="338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7" name="Shape 727"/>
          <p:cNvSpPr txBox="1">
            <a:spLocks noGrp="1"/>
          </p:cNvSpPr>
          <p:nvPr>
            <p:ph type="body" idx="2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8" name="Shape 728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Shape 729"/>
          <p:cNvSpPr txBox="1">
            <a:spLocks noGrp="1"/>
          </p:cNvSpPr>
          <p:nvPr>
            <p:ph type="body" idx="3"/>
          </p:nvPr>
        </p:nvSpPr>
        <p:spPr>
          <a:xfrm>
            <a:off x="4932039" y="1707653"/>
            <a:ext cx="3743700" cy="10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0" name="Shape 730"/>
          <p:cNvSpPr txBox="1">
            <a:spLocks noGrp="1"/>
          </p:cNvSpPr>
          <p:nvPr>
            <p:ph type="body" idx="4"/>
          </p:nvPr>
        </p:nvSpPr>
        <p:spPr>
          <a:xfrm>
            <a:off x="4932039" y="1201815"/>
            <a:ext cx="3743700" cy="50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1" name="Shape 731"/>
          <p:cNvSpPr txBox="1">
            <a:spLocks noGrp="1"/>
          </p:cNvSpPr>
          <p:nvPr>
            <p:ph type="body" idx="5"/>
          </p:nvPr>
        </p:nvSpPr>
        <p:spPr>
          <a:xfrm>
            <a:off x="5940152" y="2880318"/>
            <a:ext cx="2735400" cy="55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2" name="Shape 732"/>
          <p:cNvSpPr txBox="1">
            <a:spLocks noGrp="1"/>
          </p:cNvSpPr>
          <p:nvPr>
            <p:ph type="body" idx="6"/>
          </p:nvPr>
        </p:nvSpPr>
        <p:spPr>
          <a:xfrm>
            <a:off x="5940152" y="3528391"/>
            <a:ext cx="2735400" cy="55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3" name="Shape 733"/>
          <p:cNvSpPr txBox="1">
            <a:spLocks noGrp="1"/>
          </p:cNvSpPr>
          <p:nvPr>
            <p:ph type="body" idx="7"/>
          </p:nvPr>
        </p:nvSpPr>
        <p:spPr>
          <a:xfrm>
            <a:off x="5940152" y="4176463"/>
            <a:ext cx="2735400" cy="55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4" name="Shape 73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5" name="Shape 735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0_Custom Layout"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 txBox="1">
            <a:spLocks noGrp="1"/>
          </p:cNvSpPr>
          <p:nvPr>
            <p:ph type="body" idx="1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8" name="Shape 738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Shape 73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0" name="Shape 740"/>
          <p:cNvSpPr txBox="1">
            <a:spLocks noGrp="1"/>
          </p:cNvSpPr>
          <p:nvPr>
            <p:ph type="body" idx="2"/>
          </p:nvPr>
        </p:nvSpPr>
        <p:spPr>
          <a:xfrm>
            <a:off x="4269560" y="1203325"/>
            <a:ext cx="1742700" cy="122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1" name="Shape 741"/>
          <p:cNvSpPr txBox="1">
            <a:spLocks noGrp="1"/>
          </p:cNvSpPr>
          <p:nvPr>
            <p:ph type="body" idx="3"/>
          </p:nvPr>
        </p:nvSpPr>
        <p:spPr>
          <a:xfrm>
            <a:off x="6927699" y="1203325"/>
            <a:ext cx="1742700" cy="122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2" name="Shape 742"/>
          <p:cNvSpPr txBox="1">
            <a:spLocks noGrp="1"/>
          </p:cNvSpPr>
          <p:nvPr>
            <p:ph type="body" idx="4"/>
          </p:nvPr>
        </p:nvSpPr>
        <p:spPr>
          <a:xfrm>
            <a:off x="4269560" y="2571477"/>
            <a:ext cx="1742700" cy="122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3" name="Shape 743"/>
          <p:cNvSpPr txBox="1">
            <a:spLocks noGrp="1"/>
          </p:cNvSpPr>
          <p:nvPr>
            <p:ph type="body" idx="5"/>
          </p:nvPr>
        </p:nvSpPr>
        <p:spPr>
          <a:xfrm>
            <a:off x="6927699" y="2571477"/>
            <a:ext cx="1742700" cy="122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4" name="Shape 744"/>
          <p:cNvSpPr txBox="1">
            <a:spLocks noGrp="1"/>
          </p:cNvSpPr>
          <p:nvPr>
            <p:ph type="body" idx="6"/>
          </p:nvPr>
        </p:nvSpPr>
        <p:spPr>
          <a:xfrm>
            <a:off x="3914470" y="4012009"/>
            <a:ext cx="47613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5" name="Shape 745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1_Custom Layout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9" name="Shape 749"/>
          <p:cNvSpPr>
            <a:spLocks noGrp="1"/>
          </p:cNvSpPr>
          <p:nvPr>
            <p:ph type="pic" idx="2"/>
          </p:nvPr>
        </p:nvSpPr>
        <p:spPr>
          <a:xfrm>
            <a:off x="5292080" y="1896201"/>
            <a:ext cx="1314000" cy="199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0" name="Shape 750"/>
          <p:cNvSpPr txBox="1">
            <a:spLocks noGrp="1"/>
          </p:cNvSpPr>
          <p:nvPr>
            <p:ph type="body" idx="3"/>
          </p:nvPr>
        </p:nvSpPr>
        <p:spPr>
          <a:xfrm>
            <a:off x="468313" y="1203325"/>
            <a:ext cx="4102800" cy="9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1" name="Shape 751"/>
          <p:cNvSpPr>
            <a:spLocks noGrp="1"/>
          </p:cNvSpPr>
          <p:nvPr>
            <p:ph type="pic" idx="4"/>
          </p:nvPr>
        </p:nvSpPr>
        <p:spPr>
          <a:xfrm>
            <a:off x="6983907" y="1896201"/>
            <a:ext cx="1314000" cy="199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2" name="Shape 752"/>
          <p:cNvSpPr txBox="1">
            <a:spLocks noGrp="1"/>
          </p:cNvSpPr>
          <p:nvPr>
            <p:ph type="body" idx="5"/>
          </p:nvPr>
        </p:nvSpPr>
        <p:spPr>
          <a:xfrm>
            <a:off x="468313" y="3939901"/>
            <a:ext cx="4102800" cy="72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3" name="Shape 753"/>
          <p:cNvSpPr txBox="1">
            <a:spLocks noGrp="1"/>
          </p:cNvSpPr>
          <p:nvPr>
            <p:ph type="body" idx="6"/>
          </p:nvPr>
        </p:nvSpPr>
        <p:spPr>
          <a:xfrm>
            <a:off x="3769165" y="2211710"/>
            <a:ext cx="829500" cy="43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720"/>
              </a:spcBef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4" name="Shape 754"/>
          <p:cNvSpPr txBox="1">
            <a:spLocks noGrp="1"/>
          </p:cNvSpPr>
          <p:nvPr>
            <p:ph type="body" idx="7"/>
          </p:nvPr>
        </p:nvSpPr>
        <p:spPr>
          <a:xfrm>
            <a:off x="3769165" y="2562840"/>
            <a:ext cx="829500" cy="43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720"/>
              </a:spcBef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5" name="Shape 755"/>
          <p:cNvSpPr txBox="1">
            <a:spLocks noGrp="1"/>
          </p:cNvSpPr>
          <p:nvPr>
            <p:ph type="body" idx="8"/>
          </p:nvPr>
        </p:nvSpPr>
        <p:spPr>
          <a:xfrm>
            <a:off x="3769165" y="2943231"/>
            <a:ext cx="829500" cy="43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720"/>
              </a:spcBef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6" name="Shape 756"/>
          <p:cNvSpPr txBox="1">
            <a:spLocks noGrp="1"/>
          </p:cNvSpPr>
          <p:nvPr>
            <p:ph type="body" idx="9"/>
          </p:nvPr>
        </p:nvSpPr>
        <p:spPr>
          <a:xfrm>
            <a:off x="3769165" y="3294360"/>
            <a:ext cx="829500" cy="43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720"/>
              </a:spcBef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7" name="Shape 75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58" name="Shape 758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10"/>
                            </p:stCondLst>
                            <p:childTnLst>
                              <p:par>
                                <p:cTn id="5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5_Custom Layout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1" name="Shape 761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Shape 762"/>
          <p:cNvSpPr txBox="1">
            <a:spLocks noGrp="1"/>
          </p:cNvSpPr>
          <p:nvPr>
            <p:ph type="body" idx="1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3" name="Shape 763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4" name="Shape 764"/>
          <p:cNvSpPr>
            <a:spLocks noGrp="1"/>
          </p:cNvSpPr>
          <p:nvPr>
            <p:ph type="pic" idx="2"/>
          </p:nvPr>
        </p:nvSpPr>
        <p:spPr>
          <a:xfrm>
            <a:off x="3647453" y="1831503"/>
            <a:ext cx="1856400" cy="214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5" name="Shape 765"/>
          <p:cNvSpPr txBox="1">
            <a:spLocks noGrp="1"/>
          </p:cNvSpPr>
          <p:nvPr>
            <p:ph type="body" idx="3"/>
          </p:nvPr>
        </p:nvSpPr>
        <p:spPr>
          <a:xfrm>
            <a:off x="395535" y="2103714"/>
            <a:ext cx="720000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6" name="Shape 766"/>
          <p:cNvSpPr txBox="1">
            <a:spLocks noGrp="1"/>
          </p:cNvSpPr>
          <p:nvPr>
            <p:ph type="body" idx="4"/>
          </p:nvPr>
        </p:nvSpPr>
        <p:spPr>
          <a:xfrm>
            <a:off x="395535" y="2391746"/>
            <a:ext cx="720000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7" name="Shape 767"/>
          <p:cNvSpPr txBox="1">
            <a:spLocks noGrp="1"/>
          </p:cNvSpPr>
          <p:nvPr>
            <p:ph type="body" idx="5"/>
          </p:nvPr>
        </p:nvSpPr>
        <p:spPr>
          <a:xfrm>
            <a:off x="395535" y="2679778"/>
            <a:ext cx="720000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8" name="Shape 768"/>
          <p:cNvSpPr txBox="1">
            <a:spLocks noGrp="1"/>
          </p:cNvSpPr>
          <p:nvPr>
            <p:ph type="body" idx="6"/>
          </p:nvPr>
        </p:nvSpPr>
        <p:spPr>
          <a:xfrm>
            <a:off x="395535" y="2967810"/>
            <a:ext cx="720000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9" name="Shape 769"/>
          <p:cNvSpPr txBox="1">
            <a:spLocks noGrp="1"/>
          </p:cNvSpPr>
          <p:nvPr>
            <p:ph type="body" idx="7"/>
          </p:nvPr>
        </p:nvSpPr>
        <p:spPr>
          <a:xfrm>
            <a:off x="395535" y="3255842"/>
            <a:ext cx="720000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7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7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7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7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Custom Layout"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72" name="Shape 772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Shape 773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4" name="Shape 774"/>
          <p:cNvSpPr txBox="1">
            <a:spLocks noGrp="1"/>
          </p:cNvSpPr>
          <p:nvPr>
            <p:ph type="body" idx="2"/>
          </p:nvPr>
        </p:nvSpPr>
        <p:spPr>
          <a:xfrm>
            <a:off x="5905331" y="1471336"/>
            <a:ext cx="2231400" cy="79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5" name="Shape 775"/>
          <p:cNvSpPr txBox="1">
            <a:spLocks noGrp="1"/>
          </p:cNvSpPr>
          <p:nvPr>
            <p:ph type="body" idx="3"/>
          </p:nvPr>
        </p:nvSpPr>
        <p:spPr>
          <a:xfrm>
            <a:off x="6228184" y="2524536"/>
            <a:ext cx="2231400" cy="79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6" name="Shape 776"/>
          <p:cNvSpPr txBox="1">
            <a:spLocks noGrp="1"/>
          </p:cNvSpPr>
          <p:nvPr>
            <p:ph type="body" idx="4"/>
          </p:nvPr>
        </p:nvSpPr>
        <p:spPr>
          <a:xfrm>
            <a:off x="5724068" y="3679858"/>
            <a:ext cx="2231400" cy="79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7" name="Shape 777"/>
          <p:cNvSpPr txBox="1">
            <a:spLocks noGrp="1"/>
          </p:cNvSpPr>
          <p:nvPr>
            <p:ph type="body" idx="5"/>
          </p:nvPr>
        </p:nvSpPr>
        <p:spPr>
          <a:xfrm>
            <a:off x="845435" y="1471336"/>
            <a:ext cx="2231400" cy="79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8" name="Shape 778"/>
          <p:cNvSpPr txBox="1">
            <a:spLocks noGrp="1"/>
          </p:cNvSpPr>
          <p:nvPr>
            <p:ph type="body" idx="6"/>
          </p:nvPr>
        </p:nvSpPr>
        <p:spPr>
          <a:xfrm>
            <a:off x="550398" y="2524536"/>
            <a:ext cx="2231400" cy="79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9" name="Shape 779"/>
          <p:cNvSpPr txBox="1">
            <a:spLocks noGrp="1"/>
          </p:cNvSpPr>
          <p:nvPr>
            <p:ph type="body" idx="7"/>
          </p:nvPr>
        </p:nvSpPr>
        <p:spPr>
          <a:xfrm>
            <a:off x="984112" y="3679858"/>
            <a:ext cx="2231400" cy="79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0" name="Shape 780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6_Custom Layout"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83" name="Shape 783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Shape 784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5" name="Shape 785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6" name="Shape 786"/>
          <p:cNvSpPr txBox="1">
            <a:spLocks noGrp="1"/>
          </p:cNvSpPr>
          <p:nvPr>
            <p:ph type="body" idx="2"/>
          </p:nvPr>
        </p:nvSpPr>
        <p:spPr>
          <a:xfrm>
            <a:off x="855716" y="3291830"/>
            <a:ext cx="1675200" cy="3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7" name="Shape 787"/>
          <p:cNvSpPr txBox="1">
            <a:spLocks noGrp="1"/>
          </p:cNvSpPr>
          <p:nvPr>
            <p:ph type="body" idx="3"/>
          </p:nvPr>
        </p:nvSpPr>
        <p:spPr>
          <a:xfrm>
            <a:off x="855716" y="3687112"/>
            <a:ext cx="1675200" cy="54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8" name="Shape 788"/>
          <p:cNvSpPr txBox="1">
            <a:spLocks noGrp="1"/>
          </p:cNvSpPr>
          <p:nvPr>
            <p:ph type="body" idx="4"/>
          </p:nvPr>
        </p:nvSpPr>
        <p:spPr>
          <a:xfrm>
            <a:off x="855716" y="4234805"/>
            <a:ext cx="1675200" cy="3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9" name="Shape 789"/>
          <p:cNvSpPr txBox="1">
            <a:spLocks noGrp="1"/>
          </p:cNvSpPr>
          <p:nvPr>
            <p:ph type="body" idx="5"/>
          </p:nvPr>
        </p:nvSpPr>
        <p:spPr>
          <a:xfrm>
            <a:off x="2752788" y="3291830"/>
            <a:ext cx="1675200" cy="3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0" name="Shape 790"/>
          <p:cNvSpPr txBox="1">
            <a:spLocks noGrp="1"/>
          </p:cNvSpPr>
          <p:nvPr>
            <p:ph type="body" idx="6"/>
          </p:nvPr>
        </p:nvSpPr>
        <p:spPr>
          <a:xfrm>
            <a:off x="2752788" y="3687112"/>
            <a:ext cx="1675200" cy="54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1" name="Shape 791"/>
          <p:cNvSpPr txBox="1">
            <a:spLocks noGrp="1"/>
          </p:cNvSpPr>
          <p:nvPr>
            <p:ph type="body" idx="7"/>
          </p:nvPr>
        </p:nvSpPr>
        <p:spPr>
          <a:xfrm>
            <a:off x="2752788" y="4234805"/>
            <a:ext cx="1675200" cy="3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2" name="Shape 792"/>
          <p:cNvSpPr txBox="1">
            <a:spLocks noGrp="1"/>
          </p:cNvSpPr>
          <p:nvPr>
            <p:ph type="body" idx="8"/>
          </p:nvPr>
        </p:nvSpPr>
        <p:spPr>
          <a:xfrm>
            <a:off x="4697004" y="3291830"/>
            <a:ext cx="1675200" cy="3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3" name="Shape 793"/>
          <p:cNvSpPr txBox="1">
            <a:spLocks noGrp="1"/>
          </p:cNvSpPr>
          <p:nvPr>
            <p:ph type="body" idx="9"/>
          </p:nvPr>
        </p:nvSpPr>
        <p:spPr>
          <a:xfrm>
            <a:off x="4697004" y="3687112"/>
            <a:ext cx="1675200" cy="54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4" name="Shape 794"/>
          <p:cNvSpPr txBox="1">
            <a:spLocks noGrp="1"/>
          </p:cNvSpPr>
          <p:nvPr>
            <p:ph type="body" idx="13"/>
          </p:nvPr>
        </p:nvSpPr>
        <p:spPr>
          <a:xfrm>
            <a:off x="4697004" y="4234805"/>
            <a:ext cx="1675200" cy="3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5" name="Shape 795"/>
          <p:cNvSpPr txBox="1">
            <a:spLocks noGrp="1"/>
          </p:cNvSpPr>
          <p:nvPr>
            <p:ph type="body" idx="14"/>
          </p:nvPr>
        </p:nvSpPr>
        <p:spPr>
          <a:xfrm>
            <a:off x="6592479" y="3291830"/>
            <a:ext cx="1675200" cy="3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6" name="Shape 796"/>
          <p:cNvSpPr txBox="1">
            <a:spLocks noGrp="1"/>
          </p:cNvSpPr>
          <p:nvPr>
            <p:ph type="body" idx="15"/>
          </p:nvPr>
        </p:nvSpPr>
        <p:spPr>
          <a:xfrm>
            <a:off x="6592479" y="3687112"/>
            <a:ext cx="1675200" cy="54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7" name="Shape 797"/>
          <p:cNvSpPr txBox="1">
            <a:spLocks noGrp="1"/>
          </p:cNvSpPr>
          <p:nvPr>
            <p:ph type="body" idx="16"/>
          </p:nvPr>
        </p:nvSpPr>
        <p:spPr>
          <a:xfrm>
            <a:off x="6592479" y="4234805"/>
            <a:ext cx="1675200" cy="3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6300183" y="2787774"/>
            <a:ext cx="2376300" cy="180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3"/>
          </p:nvPr>
        </p:nvSpPr>
        <p:spPr>
          <a:xfrm>
            <a:off x="6300247" y="2283444"/>
            <a:ext cx="2376300" cy="50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4"/>
          </p:nvPr>
        </p:nvSpPr>
        <p:spPr>
          <a:xfrm>
            <a:off x="467544" y="2787774"/>
            <a:ext cx="2376300" cy="180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5"/>
          </p:nvPr>
        </p:nvSpPr>
        <p:spPr>
          <a:xfrm>
            <a:off x="467608" y="2283444"/>
            <a:ext cx="2376300" cy="50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6"/>
          </p:nvPr>
        </p:nvSpPr>
        <p:spPr>
          <a:xfrm>
            <a:off x="1763688" y="1473201"/>
            <a:ext cx="1076100" cy="68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800"/>
              </a:spcBef>
              <a:buClr>
                <a:schemeClr val="dk1"/>
              </a:buClr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7"/>
          </p:nvPr>
        </p:nvSpPr>
        <p:spPr>
          <a:xfrm>
            <a:off x="6300192" y="1473201"/>
            <a:ext cx="1076100" cy="68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800"/>
              </a:spcBef>
              <a:buClr>
                <a:schemeClr val="dk1"/>
              </a:buClr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6_Custom Layout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0" name="Shape 800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Shape 801"/>
          <p:cNvSpPr txBox="1">
            <a:spLocks noGrp="1"/>
          </p:cNvSpPr>
          <p:nvPr>
            <p:ph type="body" idx="1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2" name="Shape 802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3" name="Shape 803"/>
          <p:cNvSpPr txBox="1">
            <a:spLocks noGrp="1"/>
          </p:cNvSpPr>
          <p:nvPr>
            <p:ph type="body" idx="2"/>
          </p:nvPr>
        </p:nvSpPr>
        <p:spPr>
          <a:xfrm>
            <a:off x="5868144" y="2571782"/>
            <a:ext cx="720000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4" name="Shape 804"/>
          <p:cNvSpPr txBox="1">
            <a:spLocks noGrp="1"/>
          </p:cNvSpPr>
          <p:nvPr>
            <p:ph type="body" idx="3"/>
          </p:nvPr>
        </p:nvSpPr>
        <p:spPr>
          <a:xfrm>
            <a:off x="5868144" y="2859814"/>
            <a:ext cx="720000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5" name="Shape 805"/>
          <p:cNvSpPr txBox="1">
            <a:spLocks noGrp="1"/>
          </p:cNvSpPr>
          <p:nvPr>
            <p:ph type="body" idx="4"/>
          </p:nvPr>
        </p:nvSpPr>
        <p:spPr>
          <a:xfrm>
            <a:off x="5868144" y="3147846"/>
            <a:ext cx="720000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6" name="Shape 806"/>
          <p:cNvSpPr txBox="1">
            <a:spLocks noGrp="1"/>
          </p:cNvSpPr>
          <p:nvPr>
            <p:ph type="body" idx="5"/>
          </p:nvPr>
        </p:nvSpPr>
        <p:spPr>
          <a:xfrm>
            <a:off x="5868144" y="3435878"/>
            <a:ext cx="720000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7" name="Shape 807"/>
          <p:cNvSpPr txBox="1">
            <a:spLocks noGrp="1"/>
          </p:cNvSpPr>
          <p:nvPr>
            <p:ph type="body" idx="6"/>
          </p:nvPr>
        </p:nvSpPr>
        <p:spPr>
          <a:xfrm>
            <a:off x="5868144" y="3723910"/>
            <a:ext cx="720000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8" name="Shape 808"/>
          <p:cNvSpPr txBox="1">
            <a:spLocks noGrp="1"/>
          </p:cNvSpPr>
          <p:nvPr>
            <p:ph type="body" idx="7"/>
          </p:nvPr>
        </p:nvSpPr>
        <p:spPr>
          <a:xfrm>
            <a:off x="5940152" y="1491630"/>
            <a:ext cx="2735400" cy="79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6_Custom Layout"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Shape 811"/>
          <p:cNvSpPr txBox="1">
            <a:spLocks noGrp="1"/>
          </p:cNvSpPr>
          <p:nvPr>
            <p:ph type="body" idx="1"/>
          </p:nvPr>
        </p:nvSpPr>
        <p:spPr>
          <a:xfrm>
            <a:off x="5868144" y="1203598"/>
            <a:ext cx="2807400" cy="36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2" name="Shape 812"/>
          <p:cNvSpPr txBox="1">
            <a:spLocks noGrp="1"/>
          </p:cNvSpPr>
          <p:nvPr>
            <p:ph type="body" idx="2"/>
          </p:nvPr>
        </p:nvSpPr>
        <p:spPr>
          <a:xfrm>
            <a:off x="5868144" y="1563365"/>
            <a:ext cx="2807400" cy="72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3" name="Shape 813"/>
          <p:cNvSpPr txBox="1">
            <a:spLocks noGrp="1"/>
          </p:cNvSpPr>
          <p:nvPr>
            <p:ph type="body" idx="3"/>
          </p:nvPr>
        </p:nvSpPr>
        <p:spPr>
          <a:xfrm>
            <a:off x="5868144" y="2427734"/>
            <a:ext cx="2807400" cy="36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4" name="Shape 814"/>
          <p:cNvSpPr txBox="1">
            <a:spLocks noGrp="1"/>
          </p:cNvSpPr>
          <p:nvPr>
            <p:ph type="body" idx="4"/>
          </p:nvPr>
        </p:nvSpPr>
        <p:spPr>
          <a:xfrm>
            <a:off x="5868144" y="2787774"/>
            <a:ext cx="2807400" cy="72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5" name="Shape 815"/>
          <p:cNvSpPr txBox="1">
            <a:spLocks noGrp="1"/>
          </p:cNvSpPr>
          <p:nvPr>
            <p:ph type="body" idx="5"/>
          </p:nvPr>
        </p:nvSpPr>
        <p:spPr>
          <a:xfrm>
            <a:off x="5868144" y="3651870"/>
            <a:ext cx="2807400" cy="36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6" name="Shape 816"/>
          <p:cNvSpPr txBox="1">
            <a:spLocks noGrp="1"/>
          </p:cNvSpPr>
          <p:nvPr>
            <p:ph type="body" idx="6"/>
          </p:nvPr>
        </p:nvSpPr>
        <p:spPr>
          <a:xfrm>
            <a:off x="5868144" y="4011910"/>
            <a:ext cx="2807400" cy="72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7" name="Shape 817"/>
          <p:cNvSpPr txBox="1">
            <a:spLocks noGrp="1"/>
          </p:cNvSpPr>
          <p:nvPr>
            <p:ph type="body" idx="7"/>
          </p:nvPr>
        </p:nvSpPr>
        <p:spPr>
          <a:xfrm>
            <a:off x="3924300" y="1221368"/>
            <a:ext cx="1943400" cy="106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880"/>
              </a:spcBef>
              <a:buClr>
                <a:schemeClr val="dk1"/>
              </a:buClr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8" name="Shape 818"/>
          <p:cNvSpPr txBox="1">
            <a:spLocks noGrp="1"/>
          </p:cNvSpPr>
          <p:nvPr>
            <p:ph type="body" idx="8"/>
          </p:nvPr>
        </p:nvSpPr>
        <p:spPr>
          <a:xfrm>
            <a:off x="3924300" y="2437918"/>
            <a:ext cx="1943400" cy="106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880"/>
              </a:spcBef>
              <a:buClr>
                <a:schemeClr val="dk1"/>
              </a:buClr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9" name="Shape 819"/>
          <p:cNvSpPr txBox="1">
            <a:spLocks noGrp="1"/>
          </p:cNvSpPr>
          <p:nvPr>
            <p:ph type="body" idx="9"/>
          </p:nvPr>
        </p:nvSpPr>
        <p:spPr>
          <a:xfrm>
            <a:off x="3924300" y="3651870"/>
            <a:ext cx="1943400" cy="106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880"/>
              </a:spcBef>
              <a:buClr>
                <a:schemeClr val="dk1"/>
              </a:buClr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0" name="Shape 82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21" name="Shape 821"/>
          <p:cNvSpPr txBox="1">
            <a:spLocks noGrp="1"/>
          </p:cNvSpPr>
          <p:nvPr>
            <p:ph type="body" idx="13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7_Custom Layout"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24" name="Shape 824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Shape 825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6" name="Shape 826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7" name="Shape 827"/>
          <p:cNvSpPr txBox="1">
            <a:spLocks noGrp="1"/>
          </p:cNvSpPr>
          <p:nvPr>
            <p:ph type="body" idx="2"/>
          </p:nvPr>
        </p:nvSpPr>
        <p:spPr>
          <a:xfrm>
            <a:off x="827584" y="1593552"/>
            <a:ext cx="2074500" cy="3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8" name="Shape 828"/>
          <p:cNvSpPr txBox="1">
            <a:spLocks noGrp="1"/>
          </p:cNvSpPr>
          <p:nvPr>
            <p:ph type="body" idx="3"/>
          </p:nvPr>
        </p:nvSpPr>
        <p:spPr>
          <a:xfrm>
            <a:off x="827584" y="1988834"/>
            <a:ext cx="2074500" cy="79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9" name="Shape 829"/>
          <p:cNvSpPr txBox="1">
            <a:spLocks noGrp="1"/>
          </p:cNvSpPr>
          <p:nvPr>
            <p:ph type="body" idx="4"/>
          </p:nvPr>
        </p:nvSpPr>
        <p:spPr>
          <a:xfrm>
            <a:off x="827584" y="3867894"/>
            <a:ext cx="3312300" cy="3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0" name="Shape 830"/>
          <p:cNvSpPr txBox="1">
            <a:spLocks noGrp="1"/>
          </p:cNvSpPr>
          <p:nvPr>
            <p:ph type="body" idx="5"/>
          </p:nvPr>
        </p:nvSpPr>
        <p:spPr>
          <a:xfrm>
            <a:off x="827584" y="4263176"/>
            <a:ext cx="3312300" cy="52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1" name="Shape 831"/>
          <p:cNvSpPr txBox="1">
            <a:spLocks noGrp="1"/>
          </p:cNvSpPr>
          <p:nvPr>
            <p:ph type="body" idx="6"/>
          </p:nvPr>
        </p:nvSpPr>
        <p:spPr>
          <a:xfrm>
            <a:off x="6242023" y="1593552"/>
            <a:ext cx="2444700" cy="3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2" name="Shape 832"/>
          <p:cNvSpPr txBox="1">
            <a:spLocks noGrp="1"/>
          </p:cNvSpPr>
          <p:nvPr>
            <p:ph type="body" idx="7"/>
          </p:nvPr>
        </p:nvSpPr>
        <p:spPr>
          <a:xfrm>
            <a:off x="6242023" y="1988834"/>
            <a:ext cx="2444700" cy="79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Custom Layout"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35" name="Shape 835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Shape 836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7" name="Shape 837"/>
          <p:cNvSpPr txBox="1">
            <a:spLocks noGrp="1"/>
          </p:cNvSpPr>
          <p:nvPr>
            <p:ph type="body" idx="2"/>
          </p:nvPr>
        </p:nvSpPr>
        <p:spPr>
          <a:xfrm>
            <a:off x="824914" y="3651969"/>
            <a:ext cx="2190000" cy="10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8" name="Shape 838"/>
          <p:cNvSpPr txBox="1">
            <a:spLocks noGrp="1"/>
          </p:cNvSpPr>
          <p:nvPr>
            <p:ph type="body" idx="3"/>
          </p:nvPr>
        </p:nvSpPr>
        <p:spPr>
          <a:xfrm>
            <a:off x="825016" y="3219822"/>
            <a:ext cx="21909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9" name="Shape 839"/>
          <p:cNvSpPr txBox="1">
            <a:spLocks noGrp="1"/>
          </p:cNvSpPr>
          <p:nvPr>
            <p:ph type="body" idx="4"/>
          </p:nvPr>
        </p:nvSpPr>
        <p:spPr>
          <a:xfrm>
            <a:off x="3316994" y="3651969"/>
            <a:ext cx="2190000" cy="10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0" name="Shape 840"/>
          <p:cNvSpPr txBox="1">
            <a:spLocks noGrp="1"/>
          </p:cNvSpPr>
          <p:nvPr>
            <p:ph type="body" idx="5"/>
          </p:nvPr>
        </p:nvSpPr>
        <p:spPr>
          <a:xfrm>
            <a:off x="3317096" y="3219822"/>
            <a:ext cx="21909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1" name="Shape 841"/>
          <p:cNvSpPr txBox="1">
            <a:spLocks noGrp="1"/>
          </p:cNvSpPr>
          <p:nvPr>
            <p:ph type="body" idx="6"/>
          </p:nvPr>
        </p:nvSpPr>
        <p:spPr>
          <a:xfrm>
            <a:off x="5724128" y="3651969"/>
            <a:ext cx="2190000" cy="10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2" name="Shape 842"/>
          <p:cNvSpPr txBox="1">
            <a:spLocks noGrp="1"/>
          </p:cNvSpPr>
          <p:nvPr>
            <p:ph type="body" idx="7"/>
          </p:nvPr>
        </p:nvSpPr>
        <p:spPr>
          <a:xfrm>
            <a:off x="5724230" y="3219822"/>
            <a:ext cx="21909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3" name="Shape 843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Custom Layout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Shape 84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46" name="Shape 846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Shape 847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8" name="Shape 848"/>
          <p:cNvSpPr txBox="1">
            <a:spLocks noGrp="1"/>
          </p:cNvSpPr>
          <p:nvPr>
            <p:ph type="body" idx="2"/>
          </p:nvPr>
        </p:nvSpPr>
        <p:spPr>
          <a:xfrm>
            <a:off x="468312" y="1196977"/>
            <a:ext cx="8207400" cy="58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9" name="Shape 849"/>
          <p:cNvSpPr txBox="1">
            <a:spLocks noGrp="1"/>
          </p:cNvSpPr>
          <p:nvPr>
            <p:ph type="body" idx="3"/>
          </p:nvPr>
        </p:nvSpPr>
        <p:spPr>
          <a:xfrm>
            <a:off x="468313" y="1878291"/>
            <a:ext cx="19359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0" name="Shape 850"/>
          <p:cNvSpPr txBox="1">
            <a:spLocks noGrp="1"/>
          </p:cNvSpPr>
          <p:nvPr>
            <p:ph type="body" idx="4"/>
          </p:nvPr>
        </p:nvSpPr>
        <p:spPr>
          <a:xfrm>
            <a:off x="468313" y="3867894"/>
            <a:ext cx="1935900" cy="71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1" name="Shape 851"/>
          <p:cNvSpPr txBox="1">
            <a:spLocks noGrp="1"/>
          </p:cNvSpPr>
          <p:nvPr>
            <p:ph type="body" idx="5"/>
          </p:nvPr>
        </p:nvSpPr>
        <p:spPr>
          <a:xfrm>
            <a:off x="2552295" y="1878291"/>
            <a:ext cx="19359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2" name="Shape 852"/>
          <p:cNvSpPr txBox="1">
            <a:spLocks noGrp="1"/>
          </p:cNvSpPr>
          <p:nvPr>
            <p:ph type="body" idx="6"/>
          </p:nvPr>
        </p:nvSpPr>
        <p:spPr>
          <a:xfrm>
            <a:off x="4657541" y="1878291"/>
            <a:ext cx="19359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3" name="Shape 853"/>
          <p:cNvSpPr txBox="1">
            <a:spLocks noGrp="1"/>
          </p:cNvSpPr>
          <p:nvPr>
            <p:ph type="body" idx="7"/>
          </p:nvPr>
        </p:nvSpPr>
        <p:spPr>
          <a:xfrm>
            <a:off x="6730890" y="1878291"/>
            <a:ext cx="19359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4" name="Shape 854"/>
          <p:cNvSpPr txBox="1">
            <a:spLocks noGrp="1"/>
          </p:cNvSpPr>
          <p:nvPr>
            <p:ph type="body" idx="8"/>
          </p:nvPr>
        </p:nvSpPr>
        <p:spPr>
          <a:xfrm>
            <a:off x="2552295" y="3867894"/>
            <a:ext cx="1935900" cy="71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5" name="Shape 855"/>
          <p:cNvSpPr txBox="1">
            <a:spLocks noGrp="1"/>
          </p:cNvSpPr>
          <p:nvPr>
            <p:ph type="body" idx="9"/>
          </p:nvPr>
        </p:nvSpPr>
        <p:spPr>
          <a:xfrm>
            <a:off x="4646909" y="3867894"/>
            <a:ext cx="1935900" cy="71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6" name="Shape 856"/>
          <p:cNvSpPr txBox="1">
            <a:spLocks noGrp="1"/>
          </p:cNvSpPr>
          <p:nvPr>
            <p:ph type="body" idx="13"/>
          </p:nvPr>
        </p:nvSpPr>
        <p:spPr>
          <a:xfrm>
            <a:off x="6720258" y="3867894"/>
            <a:ext cx="1935900" cy="71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7" name="Shape 857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4_Custom Layout"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 txBox="1">
            <a:spLocks noGrp="1"/>
          </p:cNvSpPr>
          <p:nvPr>
            <p:ph type="body" idx="1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0" name="Shape 860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Shape 86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62" name="Shape 862"/>
          <p:cNvSpPr txBox="1">
            <a:spLocks noGrp="1"/>
          </p:cNvSpPr>
          <p:nvPr>
            <p:ph type="body" idx="2"/>
          </p:nvPr>
        </p:nvSpPr>
        <p:spPr>
          <a:xfrm>
            <a:off x="468313" y="1203324"/>
            <a:ext cx="3887700" cy="288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3" name="Shape 863"/>
          <p:cNvSpPr txBox="1">
            <a:spLocks noGrp="1"/>
          </p:cNvSpPr>
          <p:nvPr>
            <p:ph type="body" idx="3"/>
          </p:nvPr>
        </p:nvSpPr>
        <p:spPr>
          <a:xfrm>
            <a:off x="4785132" y="1203324"/>
            <a:ext cx="3887700" cy="288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4" name="Shape 864"/>
          <p:cNvSpPr txBox="1">
            <a:spLocks noGrp="1"/>
          </p:cNvSpPr>
          <p:nvPr>
            <p:ph type="body" idx="4"/>
          </p:nvPr>
        </p:nvSpPr>
        <p:spPr>
          <a:xfrm>
            <a:off x="458996" y="4227934"/>
            <a:ext cx="3897000" cy="50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5" name="Shape 865"/>
          <p:cNvSpPr txBox="1">
            <a:spLocks noGrp="1"/>
          </p:cNvSpPr>
          <p:nvPr>
            <p:ph type="body" idx="5"/>
          </p:nvPr>
        </p:nvSpPr>
        <p:spPr>
          <a:xfrm>
            <a:off x="4775815" y="4227934"/>
            <a:ext cx="3897000" cy="50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6" name="Shape 866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9_Custom Layout"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 txBox="1">
            <a:spLocks noGrp="1"/>
          </p:cNvSpPr>
          <p:nvPr>
            <p:ph type="body" idx="1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9" name="Shape 869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Shape 87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1" name="Shape 871"/>
          <p:cNvSpPr txBox="1">
            <a:spLocks noGrp="1"/>
          </p:cNvSpPr>
          <p:nvPr>
            <p:ph type="body" idx="2"/>
          </p:nvPr>
        </p:nvSpPr>
        <p:spPr>
          <a:xfrm>
            <a:off x="468313" y="1203325"/>
            <a:ext cx="8207400" cy="136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ctr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ctr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ctr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ctr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ctr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2" name="Shape 872"/>
          <p:cNvSpPr txBox="1">
            <a:spLocks noGrp="1"/>
          </p:cNvSpPr>
          <p:nvPr>
            <p:ph type="body" idx="3"/>
          </p:nvPr>
        </p:nvSpPr>
        <p:spPr>
          <a:xfrm>
            <a:off x="458997" y="3219821"/>
            <a:ext cx="2591400" cy="151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3" name="Shape 873"/>
          <p:cNvSpPr txBox="1">
            <a:spLocks noGrp="1"/>
          </p:cNvSpPr>
          <p:nvPr>
            <p:ph type="body" idx="4"/>
          </p:nvPr>
        </p:nvSpPr>
        <p:spPr>
          <a:xfrm>
            <a:off x="3260718" y="3219821"/>
            <a:ext cx="2591400" cy="151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4" name="Shape 874"/>
          <p:cNvSpPr txBox="1">
            <a:spLocks noGrp="1"/>
          </p:cNvSpPr>
          <p:nvPr>
            <p:ph type="body" idx="5"/>
          </p:nvPr>
        </p:nvSpPr>
        <p:spPr>
          <a:xfrm>
            <a:off x="6091701" y="3219821"/>
            <a:ext cx="2591400" cy="151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5" name="Shape 875"/>
          <p:cNvSpPr txBox="1">
            <a:spLocks noGrp="1"/>
          </p:cNvSpPr>
          <p:nvPr>
            <p:ph type="body" idx="6"/>
          </p:nvPr>
        </p:nvSpPr>
        <p:spPr>
          <a:xfrm>
            <a:off x="438910" y="2787774"/>
            <a:ext cx="26208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6" name="Shape 876"/>
          <p:cNvSpPr txBox="1">
            <a:spLocks noGrp="1"/>
          </p:cNvSpPr>
          <p:nvPr>
            <p:ph type="body" idx="7"/>
          </p:nvPr>
        </p:nvSpPr>
        <p:spPr>
          <a:xfrm>
            <a:off x="3245906" y="2787774"/>
            <a:ext cx="26208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7" name="Shape 877"/>
          <p:cNvSpPr txBox="1">
            <a:spLocks noGrp="1"/>
          </p:cNvSpPr>
          <p:nvPr>
            <p:ph type="body" idx="8"/>
          </p:nvPr>
        </p:nvSpPr>
        <p:spPr>
          <a:xfrm>
            <a:off x="6095431" y="2787774"/>
            <a:ext cx="25803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8" name="Shape 878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81" name="Shape 881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Shape 882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3" name="Shape 883"/>
          <p:cNvSpPr txBox="1">
            <a:spLocks noGrp="1"/>
          </p:cNvSpPr>
          <p:nvPr>
            <p:ph type="body" idx="2"/>
          </p:nvPr>
        </p:nvSpPr>
        <p:spPr>
          <a:xfrm>
            <a:off x="458996" y="3867893"/>
            <a:ext cx="3753000" cy="79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4" name="Shape 884"/>
          <p:cNvSpPr txBox="1">
            <a:spLocks noGrp="1"/>
          </p:cNvSpPr>
          <p:nvPr>
            <p:ph type="body" idx="3"/>
          </p:nvPr>
        </p:nvSpPr>
        <p:spPr>
          <a:xfrm>
            <a:off x="457882" y="3435846"/>
            <a:ext cx="37542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5" name="Shape 885"/>
          <p:cNvSpPr txBox="1">
            <a:spLocks noGrp="1"/>
          </p:cNvSpPr>
          <p:nvPr>
            <p:ph type="body" idx="4"/>
          </p:nvPr>
        </p:nvSpPr>
        <p:spPr>
          <a:xfrm>
            <a:off x="4860032" y="3867893"/>
            <a:ext cx="3796200" cy="79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6" name="Shape 886"/>
          <p:cNvSpPr txBox="1">
            <a:spLocks noGrp="1"/>
          </p:cNvSpPr>
          <p:nvPr>
            <p:ph type="body" idx="5"/>
          </p:nvPr>
        </p:nvSpPr>
        <p:spPr>
          <a:xfrm>
            <a:off x="4859845" y="3435846"/>
            <a:ext cx="38061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7" name="Shape 887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Custom Layout"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90" name="Shape 890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Shape 891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2" name="Shape 892"/>
          <p:cNvSpPr txBox="1">
            <a:spLocks noGrp="1"/>
          </p:cNvSpPr>
          <p:nvPr>
            <p:ph type="body" idx="2"/>
          </p:nvPr>
        </p:nvSpPr>
        <p:spPr>
          <a:xfrm>
            <a:off x="539552" y="4011860"/>
            <a:ext cx="19044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3" name="Shape 893"/>
          <p:cNvSpPr txBox="1">
            <a:spLocks noGrp="1"/>
          </p:cNvSpPr>
          <p:nvPr>
            <p:ph type="body" idx="3"/>
          </p:nvPr>
        </p:nvSpPr>
        <p:spPr>
          <a:xfrm>
            <a:off x="539727" y="3579712"/>
            <a:ext cx="19053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4" name="Shape 894"/>
          <p:cNvSpPr txBox="1">
            <a:spLocks noGrp="1"/>
          </p:cNvSpPr>
          <p:nvPr>
            <p:ph type="body" idx="4"/>
          </p:nvPr>
        </p:nvSpPr>
        <p:spPr>
          <a:xfrm>
            <a:off x="2594559" y="3232816"/>
            <a:ext cx="19044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5" name="Shape 895"/>
          <p:cNvSpPr txBox="1">
            <a:spLocks noGrp="1"/>
          </p:cNvSpPr>
          <p:nvPr>
            <p:ph type="body" idx="5"/>
          </p:nvPr>
        </p:nvSpPr>
        <p:spPr>
          <a:xfrm>
            <a:off x="2594734" y="2800668"/>
            <a:ext cx="19053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6" name="Shape 896"/>
          <p:cNvSpPr txBox="1">
            <a:spLocks noGrp="1"/>
          </p:cNvSpPr>
          <p:nvPr>
            <p:ph type="body" idx="6"/>
          </p:nvPr>
        </p:nvSpPr>
        <p:spPr>
          <a:xfrm>
            <a:off x="4644008" y="3232816"/>
            <a:ext cx="19044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7" name="Shape 897"/>
          <p:cNvSpPr txBox="1">
            <a:spLocks noGrp="1"/>
          </p:cNvSpPr>
          <p:nvPr>
            <p:ph type="body" idx="7"/>
          </p:nvPr>
        </p:nvSpPr>
        <p:spPr>
          <a:xfrm>
            <a:off x="4644183" y="2800668"/>
            <a:ext cx="19053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8" name="Shape 898"/>
          <p:cNvSpPr txBox="1">
            <a:spLocks noGrp="1"/>
          </p:cNvSpPr>
          <p:nvPr>
            <p:ph type="body" idx="8"/>
          </p:nvPr>
        </p:nvSpPr>
        <p:spPr>
          <a:xfrm>
            <a:off x="6699015" y="2534378"/>
            <a:ext cx="19044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9" name="Shape 899"/>
          <p:cNvSpPr txBox="1">
            <a:spLocks noGrp="1"/>
          </p:cNvSpPr>
          <p:nvPr>
            <p:ph type="body" idx="9"/>
          </p:nvPr>
        </p:nvSpPr>
        <p:spPr>
          <a:xfrm>
            <a:off x="6699190" y="2102230"/>
            <a:ext cx="19053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0" name="Shape 900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Custom Layout"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hape 90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03" name="Shape 903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Shape 904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5" name="Shape 905"/>
          <p:cNvSpPr txBox="1">
            <a:spLocks noGrp="1"/>
          </p:cNvSpPr>
          <p:nvPr>
            <p:ph type="body" idx="2"/>
          </p:nvPr>
        </p:nvSpPr>
        <p:spPr>
          <a:xfrm>
            <a:off x="4949879" y="1250428"/>
            <a:ext cx="1904400" cy="96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6" name="Shape 906"/>
          <p:cNvSpPr txBox="1">
            <a:spLocks noGrp="1"/>
          </p:cNvSpPr>
          <p:nvPr>
            <p:ph type="body" idx="3"/>
          </p:nvPr>
        </p:nvSpPr>
        <p:spPr>
          <a:xfrm>
            <a:off x="5848511" y="3044481"/>
            <a:ext cx="1904400" cy="96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7" name="Shape 907"/>
          <p:cNvSpPr txBox="1">
            <a:spLocks noGrp="1"/>
          </p:cNvSpPr>
          <p:nvPr>
            <p:ph type="body" idx="4"/>
          </p:nvPr>
        </p:nvSpPr>
        <p:spPr>
          <a:xfrm>
            <a:off x="1272579" y="2321190"/>
            <a:ext cx="1904400" cy="96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8" name="Shape 908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ustom Layou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51162" y="3940176"/>
            <a:ext cx="4913100" cy="86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51226" y="3435846"/>
            <a:ext cx="4912800" cy="50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Custom Layout"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Shape 9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11" name="Shape 911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Shape 912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3" name="Shape 913"/>
          <p:cNvSpPr txBox="1">
            <a:spLocks noGrp="1"/>
          </p:cNvSpPr>
          <p:nvPr>
            <p:ph type="body" idx="2"/>
          </p:nvPr>
        </p:nvSpPr>
        <p:spPr>
          <a:xfrm>
            <a:off x="1187624" y="1322436"/>
            <a:ext cx="1566900" cy="96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4" name="Shape 914"/>
          <p:cNvSpPr txBox="1">
            <a:spLocks noGrp="1"/>
          </p:cNvSpPr>
          <p:nvPr>
            <p:ph type="body" idx="3"/>
          </p:nvPr>
        </p:nvSpPr>
        <p:spPr>
          <a:xfrm>
            <a:off x="2267744" y="3182350"/>
            <a:ext cx="1566900" cy="96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5" name="Shape 915"/>
          <p:cNvSpPr txBox="1">
            <a:spLocks noGrp="1"/>
          </p:cNvSpPr>
          <p:nvPr>
            <p:ph type="body" idx="4"/>
          </p:nvPr>
        </p:nvSpPr>
        <p:spPr>
          <a:xfrm>
            <a:off x="3388564" y="1322436"/>
            <a:ext cx="1566900" cy="96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6" name="Shape 916"/>
          <p:cNvSpPr txBox="1">
            <a:spLocks noGrp="1"/>
          </p:cNvSpPr>
          <p:nvPr>
            <p:ph type="body" idx="5"/>
          </p:nvPr>
        </p:nvSpPr>
        <p:spPr>
          <a:xfrm>
            <a:off x="5865950" y="1322436"/>
            <a:ext cx="1566900" cy="96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7" name="Shape 917"/>
          <p:cNvSpPr txBox="1">
            <a:spLocks noGrp="1"/>
          </p:cNvSpPr>
          <p:nvPr>
            <p:ph type="body" idx="6"/>
          </p:nvPr>
        </p:nvSpPr>
        <p:spPr>
          <a:xfrm>
            <a:off x="4851456" y="3182350"/>
            <a:ext cx="1566900" cy="96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8" name="Shape 918"/>
          <p:cNvSpPr txBox="1">
            <a:spLocks noGrp="1"/>
          </p:cNvSpPr>
          <p:nvPr>
            <p:ph type="body" idx="7"/>
          </p:nvPr>
        </p:nvSpPr>
        <p:spPr>
          <a:xfrm>
            <a:off x="7031131" y="3182350"/>
            <a:ext cx="1566900" cy="96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9" name="Shape 919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Custom Layout"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22" name="Shape 922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Shape 923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4" name="Shape 924"/>
          <p:cNvSpPr txBox="1">
            <a:spLocks noGrp="1"/>
          </p:cNvSpPr>
          <p:nvPr>
            <p:ph type="body" idx="2"/>
          </p:nvPr>
        </p:nvSpPr>
        <p:spPr>
          <a:xfrm>
            <a:off x="4067944" y="1241212"/>
            <a:ext cx="4607700" cy="96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5" name="Shape 925"/>
          <p:cNvSpPr txBox="1">
            <a:spLocks noGrp="1"/>
          </p:cNvSpPr>
          <p:nvPr>
            <p:ph type="body" idx="3"/>
          </p:nvPr>
        </p:nvSpPr>
        <p:spPr>
          <a:xfrm>
            <a:off x="4067944" y="3569742"/>
            <a:ext cx="4607700" cy="96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6" name="Shape 926"/>
          <p:cNvSpPr txBox="1">
            <a:spLocks noGrp="1"/>
          </p:cNvSpPr>
          <p:nvPr>
            <p:ph type="body" idx="4"/>
          </p:nvPr>
        </p:nvSpPr>
        <p:spPr>
          <a:xfrm>
            <a:off x="4067944" y="2433881"/>
            <a:ext cx="4607700" cy="96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7" name="Shape 927"/>
          <p:cNvSpPr txBox="1">
            <a:spLocks noGrp="1"/>
          </p:cNvSpPr>
          <p:nvPr>
            <p:ph type="body" idx="5"/>
          </p:nvPr>
        </p:nvSpPr>
        <p:spPr>
          <a:xfrm>
            <a:off x="468312" y="1376012"/>
            <a:ext cx="2231400" cy="69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8" name="Shape 928"/>
          <p:cNvSpPr txBox="1">
            <a:spLocks noGrp="1"/>
          </p:cNvSpPr>
          <p:nvPr>
            <p:ph type="body" idx="6"/>
          </p:nvPr>
        </p:nvSpPr>
        <p:spPr>
          <a:xfrm>
            <a:off x="468312" y="2566859"/>
            <a:ext cx="2231400" cy="69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9" name="Shape 929"/>
          <p:cNvSpPr txBox="1">
            <a:spLocks noGrp="1"/>
          </p:cNvSpPr>
          <p:nvPr>
            <p:ph type="body" idx="7"/>
          </p:nvPr>
        </p:nvSpPr>
        <p:spPr>
          <a:xfrm>
            <a:off x="468312" y="3736440"/>
            <a:ext cx="2231400" cy="69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0" name="Shape 930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7_Custom Layout"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Shape 93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body" idx="1"/>
          </p:nvPr>
        </p:nvSpPr>
        <p:spPr>
          <a:xfrm>
            <a:off x="468313" y="1923677"/>
            <a:ext cx="8207400" cy="288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5" name="Shape 935"/>
          <p:cNvSpPr txBox="1">
            <a:spLocks noGrp="1"/>
          </p:cNvSpPr>
          <p:nvPr>
            <p:ph type="body" idx="2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6" name="Shape 936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7" name="Shape 937"/>
          <p:cNvSpPr txBox="1">
            <a:spLocks noGrp="1"/>
          </p:cNvSpPr>
          <p:nvPr>
            <p:ph type="body" idx="3"/>
          </p:nvPr>
        </p:nvSpPr>
        <p:spPr>
          <a:xfrm>
            <a:off x="456517" y="1203325"/>
            <a:ext cx="8219100" cy="64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8_Custom Layout"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Shape 93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40" name="Shape 940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Shape 941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2" name="Shape 942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3" name="Shape 943"/>
          <p:cNvSpPr txBox="1">
            <a:spLocks noGrp="1"/>
          </p:cNvSpPr>
          <p:nvPr>
            <p:ph type="body" idx="2"/>
          </p:nvPr>
        </p:nvSpPr>
        <p:spPr>
          <a:xfrm>
            <a:off x="1685375" y="3880968"/>
            <a:ext cx="3312300" cy="3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4" name="Shape 944"/>
          <p:cNvSpPr txBox="1">
            <a:spLocks noGrp="1"/>
          </p:cNvSpPr>
          <p:nvPr>
            <p:ph type="body" idx="3"/>
          </p:nvPr>
        </p:nvSpPr>
        <p:spPr>
          <a:xfrm>
            <a:off x="1685375" y="4276250"/>
            <a:ext cx="3312300" cy="52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5" name="Shape 945"/>
          <p:cNvSpPr txBox="1">
            <a:spLocks noGrp="1"/>
          </p:cNvSpPr>
          <p:nvPr>
            <p:ph type="body" idx="4"/>
          </p:nvPr>
        </p:nvSpPr>
        <p:spPr>
          <a:xfrm>
            <a:off x="4548578" y="2776953"/>
            <a:ext cx="3312300" cy="3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6" name="Shape 946"/>
          <p:cNvSpPr txBox="1">
            <a:spLocks noGrp="1"/>
          </p:cNvSpPr>
          <p:nvPr>
            <p:ph type="body" idx="5"/>
          </p:nvPr>
        </p:nvSpPr>
        <p:spPr>
          <a:xfrm>
            <a:off x="4548578" y="3172235"/>
            <a:ext cx="3312300" cy="52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7" name="Shape 947"/>
          <p:cNvSpPr txBox="1">
            <a:spLocks noGrp="1"/>
          </p:cNvSpPr>
          <p:nvPr>
            <p:ph type="body" idx="6"/>
          </p:nvPr>
        </p:nvSpPr>
        <p:spPr>
          <a:xfrm>
            <a:off x="4997744" y="1631783"/>
            <a:ext cx="3312300" cy="3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8" name="Shape 948"/>
          <p:cNvSpPr txBox="1">
            <a:spLocks noGrp="1"/>
          </p:cNvSpPr>
          <p:nvPr>
            <p:ph type="body" idx="7"/>
          </p:nvPr>
        </p:nvSpPr>
        <p:spPr>
          <a:xfrm>
            <a:off x="4997744" y="2027065"/>
            <a:ext cx="3312300" cy="52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Title and Content"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51" name="Shape 951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Shape 952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3" name="Shape 953"/>
          <p:cNvSpPr>
            <a:spLocks noGrp="1"/>
          </p:cNvSpPr>
          <p:nvPr>
            <p:ph type="pic" idx="2"/>
          </p:nvPr>
        </p:nvSpPr>
        <p:spPr>
          <a:xfrm>
            <a:off x="4554556" y="1995686"/>
            <a:ext cx="4101600" cy="259230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4" name="Shape 954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5" name="Shape 955"/>
          <p:cNvSpPr txBox="1">
            <a:spLocks noGrp="1"/>
          </p:cNvSpPr>
          <p:nvPr>
            <p:ph type="body" idx="3"/>
          </p:nvPr>
        </p:nvSpPr>
        <p:spPr>
          <a:xfrm>
            <a:off x="468312" y="1203325"/>
            <a:ext cx="8207400" cy="64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9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9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9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9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9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Title and Content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 txBox="1">
            <a:spLocks noGrp="1"/>
          </p:cNvSpPr>
          <p:nvPr>
            <p:ph type="title"/>
          </p:nvPr>
        </p:nvSpPr>
        <p:spPr>
          <a:xfrm>
            <a:off x="4788024" y="205979"/>
            <a:ext cx="38988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58" name="Shape 958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Shape 959"/>
          <p:cNvSpPr txBox="1">
            <a:spLocks noGrp="1"/>
          </p:cNvSpPr>
          <p:nvPr>
            <p:ph type="body" idx="1"/>
          </p:nvPr>
        </p:nvSpPr>
        <p:spPr>
          <a:xfrm>
            <a:off x="4787441" y="771550"/>
            <a:ext cx="38883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0" name="Shape 960"/>
          <p:cNvSpPr>
            <a:spLocks noGrp="1"/>
          </p:cNvSpPr>
          <p:nvPr>
            <p:ph type="pic" idx="2"/>
          </p:nvPr>
        </p:nvSpPr>
        <p:spPr>
          <a:xfrm>
            <a:off x="470340" y="0"/>
            <a:ext cx="4101600" cy="514350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1" name="Shape 961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2" name="Shape 962"/>
          <p:cNvSpPr txBox="1">
            <a:spLocks noGrp="1"/>
          </p:cNvSpPr>
          <p:nvPr>
            <p:ph type="body" idx="3"/>
          </p:nvPr>
        </p:nvSpPr>
        <p:spPr>
          <a:xfrm>
            <a:off x="4788024" y="1203325"/>
            <a:ext cx="3887700" cy="5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3" name="Shape 963"/>
          <p:cNvSpPr txBox="1">
            <a:spLocks noGrp="1"/>
          </p:cNvSpPr>
          <p:nvPr>
            <p:ph type="body" idx="4"/>
          </p:nvPr>
        </p:nvSpPr>
        <p:spPr>
          <a:xfrm>
            <a:off x="5868864" y="1923466"/>
            <a:ext cx="28068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4" name="Shape 964"/>
          <p:cNvSpPr txBox="1">
            <a:spLocks noGrp="1"/>
          </p:cNvSpPr>
          <p:nvPr>
            <p:ph type="body" idx="5"/>
          </p:nvPr>
        </p:nvSpPr>
        <p:spPr>
          <a:xfrm>
            <a:off x="5132139" y="1923919"/>
            <a:ext cx="736800" cy="57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5" name="Shape 965"/>
          <p:cNvSpPr txBox="1">
            <a:spLocks noGrp="1"/>
          </p:cNvSpPr>
          <p:nvPr>
            <p:ph type="body" idx="6"/>
          </p:nvPr>
        </p:nvSpPr>
        <p:spPr>
          <a:xfrm>
            <a:off x="5868864" y="2616477"/>
            <a:ext cx="28068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6" name="Shape 966"/>
          <p:cNvSpPr txBox="1">
            <a:spLocks noGrp="1"/>
          </p:cNvSpPr>
          <p:nvPr>
            <p:ph type="body" idx="7"/>
          </p:nvPr>
        </p:nvSpPr>
        <p:spPr>
          <a:xfrm>
            <a:off x="5132139" y="2616930"/>
            <a:ext cx="736800" cy="57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7" name="Shape 967"/>
          <p:cNvSpPr txBox="1">
            <a:spLocks noGrp="1"/>
          </p:cNvSpPr>
          <p:nvPr>
            <p:ph type="body" idx="8"/>
          </p:nvPr>
        </p:nvSpPr>
        <p:spPr>
          <a:xfrm>
            <a:off x="5868864" y="3315725"/>
            <a:ext cx="28068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8" name="Shape 968"/>
          <p:cNvSpPr txBox="1">
            <a:spLocks noGrp="1"/>
          </p:cNvSpPr>
          <p:nvPr>
            <p:ph type="body" idx="9"/>
          </p:nvPr>
        </p:nvSpPr>
        <p:spPr>
          <a:xfrm>
            <a:off x="5132139" y="3316178"/>
            <a:ext cx="736800" cy="57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9" name="Shape 969"/>
          <p:cNvSpPr txBox="1">
            <a:spLocks noGrp="1"/>
          </p:cNvSpPr>
          <p:nvPr>
            <p:ph type="body" idx="13"/>
          </p:nvPr>
        </p:nvSpPr>
        <p:spPr>
          <a:xfrm>
            <a:off x="5868864" y="4014973"/>
            <a:ext cx="28068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0" name="Shape 970"/>
          <p:cNvSpPr txBox="1">
            <a:spLocks noGrp="1"/>
          </p:cNvSpPr>
          <p:nvPr>
            <p:ph type="body" idx="14"/>
          </p:nvPr>
        </p:nvSpPr>
        <p:spPr>
          <a:xfrm>
            <a:off x="5132139" y="4015426"/>
            <a:ext cx="736800" cy="57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9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9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9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9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9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9_Custom Layout"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Shape 97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73" name="Shape 973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Shape 974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5" name="Shape 975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6" name="Shape 976"/>
          <p:cNvSpPr txBox="1">
            <a:spLocks noGrp="1"/>
          </p:cNvSpPr>
          <p:nvPr>
            <p:ph type="body" idx="2"/>
          </p:nvPr>
        </p:nvSpPr>
        <p:spPr>
          <a:xfrm>
            <a:off x="5954211" y="1377789"/>
            <a:ext cx="2732700" cy="3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7" name="Shape 977"/>
          <p:cNvSpPr txBox="1">
            <a:spLocks noGrp="1"/>
          </p:cNvSpPr>
          <p:nvPr>
            <p:ph type="body" idx="3"/>
          </p:nvPr>
        </p:nvSpPr>
        <p:spPr>
          <a:xfrm>
            <a:off x="5954211" y="1773070"/>
            <a:ext cx="2732700" cy="81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8" name="Shape 978"/>
          <p:cNvSpPr txBox="1">
            <a:spLocks noGrp="1"/>
          </p:cNvSpPr>
          <p:nvPr>
            <p:ph type="body" idx="4"/>
          </p:nvPr>
        </p:nvSpPr>
        <p:spPr>
          <a:xfrm>
            <a:off x="6124333" y="3598514"/>
            <a:ext cx="2562600" cy="3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9" name="Shape 979"/>
          <p:cNvSpPr txBox="1">
            <a:spLocks noGrp="1"/>
          </p:cNvSpPr>
          <p:nvPr>
            <p:ph type="body" idx="5"/>
          </p:nvPr>
        </p:nvSpPr>
        <p:spPr>
          <a:xfrm>
            <a:off x="6124333" y="3993795"/>
            <a:ext cx="2562600" cy="66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0" name="Shape 980"/>
          <p:cNvSpPr txBox="1">
            <a:spLocks noGrp="1"/>
          </p:cNvSpPr>
          <p:nvPr>
            <p:ph type="body" idx="6"/>
          </p:nvPr>
        </p:nvSpPr>
        <p:spPr>
          <a:xfrm>
            <a:off x="457200" y="1254584"/>
            <a:ext cx="2562600" cy="3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1" name="Shape 981"/>
          <p:cNvSpPr txBox="1">
            <a:spLocks noGrp="1"/>
          </p:cNvSpPr>
          <p:nvPr>
            <p:ph type="body" idx="7"/>
          </p:nvPr>
        </p:nvSpPr>
        <p:spPr>
          <a:xfrm>
            <a:off x="457200" y="1649865"/>
            <a:ext cx="2562600" cy="66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2" name="Shape 982"/>
          <p:cNvSpPr txBox="1">
            <a:spLocks noGrp="1"/>
          </p:cNvSpPr>
          <p:nvPr>
            <p:ph type="body" idx="8"/>
          </p:nvPr>
        </p:nvSpPr>
        <p:spPr>
          <a:xfrm>
            <a:off x="457200" y="3448489"/>
            <a:ext cx="2732700" cy="3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3" name="Shape 983"/>
          <p:cNvSpPr txBox="1">
            <a:spLocks noGrp="1"/>
          </p:cNvSpPr>
          <p:nvPr>
            <p:ph type="body" idx="9"/>
          </p:nvPr>
        </p:nvSpPr>
        <p:spPr>
          <a:xfrm>
            <a:off x="457200" y="3843770"/>
            <a:ext cx="2732700" cy="81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0_Custom Layout"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Shape 98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86" name="Shape 986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Shape 987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8" name="Shape 988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9" name="Shape 989"/>
          <p:cNvSpPr txBox="1">
            <a:spLocks noGrp="1"/>
          </p:cNvSpPr>
          <p:nvPr>
            <p:ph type="body" idx="2"/>
          </p:nvPr>
        </p:nvSpPr>
        <p:spPr>
          <a:xfrm>
            <a:off x="467482" y="3431217"/>
            <a:ext cx="2519700" cy="106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1080"/>
              </a:spcBef>
              <a:buClr>
                <a:schemeClr val="dk1"/>
              </a:buClr>
              <a:buFont typeface="Arial"/>
              <a:buNone/>
              <a:defRPr sz="5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0" name="Shape 990"/>
          <p:cNvSpPr txBox="1">
            <a:spLocks noGrp="1"/>
          </p:cNvSpPr>
          <p:nvPr>
            <p:ph type="body" idx="3"/>
          </p:nvPr>
        </p:nvSpPr>
        <p:spPr>
          <a:xfrm>
            <a:off x="468313" y="1618788"/>
            <a:ext cx="3378900" cy="163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1" name="Shape 991"/>
          <p:cNvSpPr txBox="1">
            <a:spLocks noGrp="1"/>
          </p:cNvSpPr>
          <p:nvPr>
            <p:ph type="body" idx="4"/>
          </p:nvPr>
        </p:nvSpPr>
        <p:spPr>
          <a:xfrm>
            <a:off x="467482" y="1186641"/>
            <a:ext cx="33807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Custom Layout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Shape 99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94" name="Shape 994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5" name="Shape 995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6" name="Shape 996"/>
          <p:cNvSpPr txBox="1">
            <a:spLocks noGrp="1"/>
          </p:cNvSpPr>
          <p:nvPr>
            <p:ph type="body" idx="2"/>
          </p:nvPr>
        </p:nvSpPr>
        <p:spPr>
          <a:xfrm>
            <a:off x="468313" y="1203325"/>
            <a:ext cx="4103700" cy="338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7" name="Shape 997"/>
          <p:cNvSpPr txBox="1">
            <a:spLocks noGrp="1"/>
          </p:cNvSpPr>
          <p:nvPr>
            <p:ph type="body" idx="3"/>
          </p:nvPr>
        </p:nvSpPr>
        <p:spPr>
          <a:xfrm>
            <a:off x="4932039" y="1707653"/>
            <a:ext cx="3743700" cy="10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8" name="Shape 998"/>
          <p:cNvSpPr txBox="1">
            <a:spLocks noGrp="1"/>
          </p:cNvSpPr>
          <p:nvPr>
            <p:ph type="body" idx="4"/>
          </p:nvPr>
        </p:nvSpPr>
        <p:spPr>
          <a:xfrm>
            <a:off x="4932039" y="1201815"/>
            <a:ext cx="3743700" cy="50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9" name="Shape 999"/>
          <p:cNvSpPr txBox="1">
            <a:spLocks noGrp="1"/>
          </p:cNvSpPr>
          <p:nvPr>
            <p:ph type="body" idx="5"/>
          </p:nvPr>
        </p:nvSpPr>
        <p:spPr>
          <a:xfrm>
            <a:off x="5004048" y="4442043"/>
            <a:ext cx="1440300" cy="21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0" name="Shape 1000"/>
          <p:cNvSpPr txBox="1">
            <a:spLocks noGrp="1"/>
          </p:cNvSpPr>
          <p:nvPr>
            <p:ph type="body" idx="6"/>
          </p:nvPr>
        </p:nvSpPr>
        <p:spPr>
          <a:xfrm>
            <a:off x="5004048" y="4085833"/>
            <a:ext cx="1440300" cy="43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1" name="Shape 1001"/>
          <p:cNvSpPr txBox="1">
            <a:spLocks noGrp="1"/>
          </p:cNvSpPr>
          <p:nvPr>
            <p:ph type="body" idx="7"/>
          </p:nvPr>
        </p:nvSpPr>
        <p:spPr>
          <a:xfrm>
            <a:off x="7020272" y="4442043"/>
            <a:ext cx="1440300" cy="21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2" name="Shape 1002"/>
          <p:cNvSpPr txBox="1">
            <a:spLocks noGrp="1"/>
          </p:cNvSpPr>
          <p:nvPr>
            <p:ph type="body" idx="8"/>
          </p:nvPr>
        </p:nvSpPr>
        <p:spPr>
          <a:xfrm>
            <a:off x="7020272" y="4085833"/>
            <a:ext cx="1440300" cy="43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3" name="Shape 1003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Custom Layout"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Shape 100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06" name="Shape 1006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Shape 1007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8" name="Shape 1008"/>
          <p:cNvSpPr txBox="1">
            <a:spLocks noGrp="1"/>
          </p:cNvSpPr>
          <p:nvPr>
            <p:ph type="body" idx="2"/>
          </p:nvPr>
        </p:nvSpPr>
        <p:spPr>
          <a:xfrm>
            <a:off x="1115616" y="4442043"/>
            <a:ext cx="2448300" cy="21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9" name="Shape 1009"/>
          <p:cNvSpPr txBox="1">
            <a:spLocks noGrp="1"/>
          </p:cNvSpPr>
          <p:nvPr>
            <p:ph type="body" idx="3"/>
          </p:nvPr>
        </p:nvSpPr>
        <p:spPr>
          <a:xfrm>
            <a:off x="1115616" y="4085833"/>
            <a:ext cx="2448300" cy="43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0" name="Shape 1010"/>
          <p:cNvSpPr txBox="1">
            <a:spLocks noGrp="1"/>
          </p:cNvSpPr>
          <p:nvPr>
            <p:ph type="body" idx="4"/>
          </p:nvPr>
        </p:nvSpPr>
        <p:spPr>
          <a:xfrm>
            <a:off x="5576068" y="4442043"/>
            <a:ext cx="2380200" cy="21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1" name="Shape 1011"/>
          <p:cNvSpPr txBox="1">
            <a:spLocks noGrp="1"/>
          </p:cNvSpPr>
          <p:nvPr>
            <p:ph type="body" idx="5"/>
          </p:nvPr>
        </p:nvSpPr>
        <p:spPr>
          <a:xfrm>
            <a:off x="5576068" y="4085833"/>
            <a:ext cx="2380200" cy="43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2" name="Shape 1012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3_Title and Conte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908174" y="3560352"/>
            <a:ext cx="6408300" cy="80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916734" y="4361681"/>
            <a:ext cx="6471600" cy="51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8_Custom Layout"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Shape 101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15" name="Shape 1015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6" name="Shape 1016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7" name="Shape 1017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8" name="Shape 1018"/>
          <p:cNvSpPr txBox="1">
            <a:spLocks noGrp="1"/>
          </p:cNvSpPr>
          <p:nvPr>
            <p:ph type="body" idx="2"/>
          </p:nvPr>
        </p:nvSpPr>
        <p:spPr>
          <a:xfrm>
            <a:off x="468313" y="1707654"/>
            <a:ext cx="3743700" cy="288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9" name="Shape 1019"/>
          <p:cNvSpPr txBox="1">
            <a:spLocks noGrp="1"/>
          </p:cNvSpPr>
          <p:nvPr>
            <p:ph type="body" idx="3"/>
          </p:nvPr>
        </p:nvSpPr>
        <p:spPr>
          <a:xfrm>
            <a:off x="468313" y="1201816"/>
            <a:ext cx="3743700" cy="50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0" name="Shape 1020"/>
          <p:cNvSpPr txBox="1">
            <a:spLocks noGrp="1"/>
          </p:cNvSpPr>
          <p:nvPr>
            <p:ph type="body" idx="4"/>
          </p:nvPr>
        </p:nvSpPr>
        <p:spPr>
          <a:xfrm>
            <a:off x="5436096" y="3579862"/>
            <a:ext cx="12240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1" name="Shape 1021"/>
          <p:cNvSpPr txBox="1">
            <a:spLocks noGrp="1"/>
          </p:cNvSpPr>
          <p:nvPr>
            <p:ph type="body" idx="5"/>
          </p:nvPr>
        </p:nvSpPr>
        <p:spPr>
          <a:xfrm>
            <a:off x="5436096" y="4155925"/>
            <a:ext cx="1224000" cy="36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2" name="Shape 1022"/>
          <p:cNvSpPr txBox="1">
            <a:spLocks noGrp="1"/>
          </p:cNvSpPr>
          <p:nvPr>
            <p:ph type="body" idx="6"/>
          </p:nvPr>
        </p:nvSpPr>
        <p:spPr>
          <a:xfrm>
            <a:off x="4761457" y="3579862"/>
            <a:ext cx="674700" cy="90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880"/>
              </a:spcBef>
              <a:buClr>
                <a:schemeClr val="dk1"/>
              </a:buClr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3" name="Shape 1023"/>
          <p:cNvSpPr txBox="1">
            <a:spLocks noGrp="1"/>
          </p:cNvSpPr>
          <p:nvPr>
            <p:ph type="body" idx="7"/>
          </p:nvPr>
        </p:nvSpPr>
        <p:spPr>
          <a:xfrm>
            <a:off x="7452320" y="3579862"/>
            <a:ext cx="12240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4" name="Shape 1024"/>
          <p:cNvSpPr txBox="1">
            <a:spLocks noGrp="1"/>
          </p:cNvSpPr>
          <p:nvPr>
            <p:ph type="body" idx="8"/>
          </p:nvPr>
        </p:nvSpPr>
        <p:spPr>
          <a:xfrm>
            <a:off x="7452320" y="4155925"/>
            <a:ext cx="1224000" cy="36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5" name="Shape 1025"/>
          <p:cNvSpPr txBox="1">
            <a:spLocks noGrp="1"/>
          </p:cNvSpPr>
          <p:nvPr>
            <p:ph type="body" idx="9"/>
          </p:nvPr>
        </p:nvSpPr>
        <p:spPr>
          <a:xfrm>
            <a:off x="6777681" y="3579862"/>
            <a:ext cx="674700" cy="90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880"/>
              </a:spcBef>
              <a:buClr>
                <a:schemeClr val="dk1"/>
              </a:buClr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3_Custom Layout"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hape 102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28" name="Shape 1028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Shape 1029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0" name="Shape 1030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1" name="Shape 1031"/>
          <p:cNvSpPr txBox="1">
            <a:spLocks noGrp="1"/>
          </p:cNvSpPr>
          <p:nvPr>
            <p:ph type="body" idx="2"/>
          </p:nvPr>
        </p:nvSpPr>
        <p:spPr>
          <a:xfrm>
            <a:off x="1043608" y="3431217"/>
            <a:ext cx="1943400" cy="106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1080"/>
              </a:spcBef>
              <a:buClr>
                <a:schemeClr val="dk1"/>
              </a:buClr>
              <a:buFont typeface="Arial"/>
              <a:buNone/>
              <a:defRPr sz="54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2" name="Shape 1032"/>
          <p:cNvSpPr txBox="1">
            <a:spLocks noGrp="1"/>
          </p:cNvSpPr>
          <p:nvPr>
            <p:ph type="body" idx="3"/>
          </p:nvPr>
        </p:nvSpPr>
        <p:spPr>
          <a:xfrm>
            <a:off x="468313" y="1618788"/>
            <a:ext cx="3378900" cy="163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3" name="Shape 1033"/>
          <p:cNvSpPr txBox="1">
            <a:spLocks noGrp="1"/>
          </p:cNvSpPr>
          <p:nvPr>
            <p:ph type="body" idx="4"/>
          </p:nvPr>
        </p:nvSpPr>
        <p:spPr>
          <a:xfrm>
            <a:off x="467482" y="1186641"/>
            <a:ext cx="33807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Custom Layout"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hape 103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36" name="Shape 1036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Shape 1037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8" name="Shape 1038"/>
          <p:cNvSpPr txBox="1">
            <a:spLocks noGrp="1"/>
          </p:cNvSpPr>
          <p:nvPr>
            <p:ph type="body" idx="2"/>
          </p:nvPr>
        </p:nvSpPr>
        <p:spPr>
          <a:xfrm>
            <a:off x="5724128" y="1419622"/>
            <a:ext cx="1944300" cy="36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9" name="Shape 1039"/>
          <p:cNvSpPr txBox="1">
            <a:spLocks noGrp="1"/>
          </p:cNvSpPr>
          <p:nvPr>
            <p:ph type="body" idx="3"/>
          </p:nvPr>
        </p:nvSpPr>
        <p:spPr>
          <a:xfrm>
            <a:off x="5724128" y="1766585"/>
            <a:ext cx="1944300" cy="73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0" name="Shape 1040"/>
          <p:cNvSpPr txBox="1">
            <a:spLocks noGrp="1"/>
          </p:cNvSpPr>
          <p:nvPr>
            <p:ph type="body" idx="4"/>
          </p:nvPr>
        </p:nvSpPr>
        <p:spPr>
          <a:xfrm>
            <a:off x="6660233" y="3373997"/>
            <a:ext cx="1944300" cy="36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1" name="Shape 1041"/>
          <p:cNvSpPr txBox="1">
            <a:spLocks noGrp="1"/>
          </p:cNvSpPr>
          <p:nvPr>
            <p:ph type="body" idx="5"/>
          </p:nvPr>
        </p:nvSpPr>
        <p:spPr>
          <a:xfrm>
            <a:off x="6660233" y="3720960"/>
            <a:ext cx="1944300" cy="73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2" name="Shape 1042"/>
          <p:cNvSpPr txBox="1">
            <a:spLocks noGrp="1"/>
          </p:cNvSpPr>
          <p:nvPr>
            <p:ph type="body" idx="6"/>
          </p:nvPr>
        </p:nvSpPr>
        <p:spPr>
          <a:xfrm>
            <a:off x="539553" y="3075806"/>
            <a:ext cx="1944300" cy="36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3" name="Shape 1043"/>
          <p:cNvSpPr txBox="1">
            <a:spLocks noGrp="1"/>
          </p:cNvSpPr>
          <p:nvPr>
            <p:ph type="body" idx="7"/>
          </p:nvPr>
        </p:nvSpPr>
        <p:spPr>
          <a:xfrm>
            <a:off x="539553" y="3422769"/>
            <a:ext cx="1944300" cy="73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4" name="Shape 1044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8_Custom Layout"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Shape 104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47" name="Shape 1047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Shape 1048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9" name="Shape 1049"/>
          <p:cNvSpPr txBox="1">
            <a:spLocks noGrp="1"/>
          </p:cNvSpPr>
          <p:nvPr>
            <p:ph type="body" idx="2"/>
          </p:nvPr>
        </p:nvSpPr>
        <p:spPr>
          <a:xfrm>
            <a:off x="6372201" y="1707654"/>
            <a:ext cx="1944300" cy="36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0" name="Shape 1050"/>
          <p:cNvSpPr txBox="1">
            <a:spLocks noGrp="1"/>
          </p:cNvSpPr>
          <p:nvPr>
            <p:ph type="body" idx="3"/>
          </p:nvPr>
        </p:nvSpPr>
        <p:spPr>
          <a:xfrm>
            <a:off x="6372201" y="2054617"/>
            <a:ext cx="1944300" cy="73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1" name="Shape 1051"/>
          <p:cNvSpPr txBox="1">
            <a:spLocks noGrp="1"/>
          </p:cNvSpPr>
          <p:nvPr>
            <p:ph type="body" idx="4"/>
          </p:nvPr>
        </p:nvSpPr>
        <p:spPr>
          <a:xfrm>
            <a:off x="827585" y="1707654"/>
            <a:ext cx="1944300" cy="36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2" name="Shape 1052"/>
          <p:cNvSpPr txBox="1">
            <a:spLocks noGrp="1"/>
          </p:cNvSpPr>
          <p:nvPr>
            <p:ph type="body" idx="5"/>
          </p:nvPr>
        </p:nvSpPr>
        <p:spPr>
          <a:xfrm>
            <a:off x="827585" y="2054617"/>
            <a:ext cx="1944300" cy="73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3" name="Shape 1053"/>
          <p:cNvSpPr txBox="1">
            <a:spLocks noGrp="1"/>
          </p:cNvSpPr>
          <p:nvPr>
            <p:ph type="body" idx="6"/>
          </p:nvPr>
        </p:nvSpPr>
        <p:spPr>
          <a:xfrm>
            <a:off x="6372201" y="3304442"/>
            <a:ext cx="1944300" cy="36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4" name="Shape 1054"/>
          <p:cNvSpPr txBox="1">
            <a:spLocks noGrp="1"/>
          </p:cNvSpPr>
          <p:nvPr>
            <p:ph type="body" idx="7"/>
          </p:nvPr>
        </p:nvSpPr>
        <p:spPr>
          <a:xfrm>
            <a:off x="6372201" y="3651405"/>
            <a:ext cx="1944300" cy="73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5" name="Shape 1055"/>
          <p:cNvSpPr txBox="1">
            <a:spLocks noGrp="1"/>
          </p:cNvSpPr>
          <p:nvPr>
            <p:ph type="body" idx="8"/>
          </p:nvPr>
        </p:nvSpPr>
        <p:spPr>
          <a:xfrm>
            <a:off x="827585" y="3304442"/>
            <a:ext cx="1944300" cy="36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6" name="Shape 1056"/>
          <p:cNvSpPr txBox="1">
            <a:spLocks noGrp="1"/>
          </p:cNvSpPr>
          <p:nvPr>
            <p:ph type="body" idx="9"/>
          </p:nvPr>
        </p:nvSpPr>
        <p:spPr>
          <a:xfrm>
            <a:off x="827585" y="3651405"/>
            <a:ext cx="1944300" cy="73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7" name="Shape 1057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9_Custom Layout"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Shape 105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60" name="Shape 1060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Shape 1061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2" name="Shape 1062"/>
          <p:cNvSpPr txBox="1">
            <a:spLocks noGrp="1"/>
          </p:cNvSpPr>
          <p:nvPr>
            <p:ph type="body" idx="2"/>
          </p:nvPr>
        </p:nvSpPr>
        <p:spPr>
          <a:xfrm>
            <a:off x="588841" y="3291830"/>
            <a:ext cx="1054200" cy="43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3" name="Shape 1063"/>
          <p:cNvSpPr txBox="1">
            <a:spLocks noGrp="1"/>
          </p:cNvSpPr>
          <p:nvPr>
            <p:ph type="body" idx="3"/>
          </p:nvPr>
        </p:nvSpPr>
        <p:spPr>
          <a:xfrm>
            <a:off x="588841" y="3723878"/>
            <a:ext cx="1054200" cy="10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4" name="Shape 1064"/>
          <p:cNvSpPr txBox="1">
            <a:spLocks noGrp="1"/>
          </p:cNvSpPr>
          <p:nvPr>
            <p:ph type="body" idx="4"/>
          </p:nvPr>
        </p:nvSpPr>
        <p:spPr>
          <a:xfrm>
            <a:off x="1789488" y="3291830"/>
            <a:ext cx="1054200" cy="43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5" name="Shape 1065"/>
          <p:cNvSpPr txBox="1">
            <a:spLocks noGrp="1"/>
          </p:cNvSpPr>
          <p:nvPr>
            <p:ph type="body" idx="5"/>
          </p:nvPr>
        </p:nvSpPr>
        <p:spPr>
          <a:xfrm>
            <a:off x="1789488" y="3723878"/>
            <a:ext cx="1054200" cy="10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6" name="Shape 1066"/>
          <p:cNvSpPr txBox="1">
            <a:spLocks noGrp="1"/>
          </p:cNvSpPr>
          <p:nvPr>
            <p:ph type="body" idx="6"/>
          </p:nvPr>
        </p:nvSpPr>
        <p:spPr>
          <a:xfrm>
            <a:off x="2856585" y="3291830"/>
            <a:ext cx="1162500" cy="43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7" name="Shape 1067"/>
          <p:cNvSpPr txBox="1">
            <a:spLocks noGrp="1"/>
          </p:cNvSpPr>
          <p:nvPr>
            <p:ph type="body" idx="7"/>
          </p:nvPr>
        </p:nvSpPr>
        <p:spPr>
          <a:xfrm>
            <a:off x="2910622" y="3723878"/>
            <a:ext cx="1054200" cy="10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8" name="Shape 1068"/>
          <p:cNvSpPr txBox="1">
            <a:spLocks noGrp="1"/>
          </p:cNvSpPr>
          <p:nvPr>
            <p:ph type="body" idx="8"/>
          </p:nvPr>
        </p:nvSpPr>
        <p:spPr>
          <a:xfrm>
            <a:off x="3985670" y="3291830"/>
            <a:ext cx="1162500" cy="43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9" name="Shape 1069"/>
          <p:cNvSpPr txBox="1">
            <a:spLocks noGrp="1"/>
          </p:cNvSpPr>
          <p:nvPr>
            <p:ph type="body" idx="9"/>
          </p:nvPr>
        </p:nvSpPr>
        <p:spPr>
          <a:xfrm>
            <a:off x="4039707" y="3723878"/>
            <a:ext cx="1054200" cy="10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0" name="Shape 1070"/>
          <p:cNvSpPr txBox="1">
            <a:spLocks noGrp="1"/>
          </p:cNvSpPr>
          <p:nvPr>
            <p:ph type="body" idx="13"/>
          </p:nvPr>
        </p:nvSpPr>
        <p:spPr>
          <a:xfrm>
            <a:off x="5194272" y="3291830"/>
            <a:ext cx="1249800" cy="43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1" name="Shape 1071"/>
          <p:cNvSpPr txBox="1">
            <a:spLocks noGrp="1"/>
          </p:cNvSpPr>
          <p:nvPr>
            <p:ph type="body" idx="14"/>
          </p:nvPr>
        </p:nvSpPr>
        <p:spPr>
          <a:xfrm>
            <a:off x="5194272" y="3723878"/>
            <a:ext cx="1249800" cy="10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2" name="Shape 1072"/>
          <p:cNvSpPr txBox="1">
            <a:spLocks noGrp="1"/>
          </p:cNvSpPr>
          <p:nvPr>
            <p:ph type="body" idx="15"/>
          </p:nvPr>
        </p:nvSpPr>
        <p:spPr>
          <a:xfrm>
            <a:off x="6445020" y="3291830"/>
            <a:ext cx="1054200" cy="43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3" name="Shape 1073"/>
          <p:cNvSpPr txBox="1">
            <a:spLocks noGrp="1"/>
          </p:cNvSpPr>
          <p:nvPr>
            <p:ph type="body" idx="16"/>
          </p:nvPr>
        </p:nvSpPr>
        <p:spPr>
          <a:xfrm>
            <a:off x="6445020" y="3723878"/>
            <a:ext cx="1054200" cy="10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4" name="Shape 1074"/>
          <p:cNvSpPr txBox="1">
            <a:spLocks noGrp="1"/>
          </p:cNvSpPr>
          <p:nvPr>
            <p:ph type="body" idx="17"/>
          </p:nvPr>
        </p:nvSpPr>
        <p:spPr>
          <a:xfrm>
            <a:off x="7524328" y="3291830"/>
            <a:ext cx="1054200" cy="43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5" name="Shape 1075"/>
          <p:cNvSpPr txBox="1">
            <a:spLocks noGrp="1"/>
          </p:cNvSpPr>
          <p:nvPr>
            <p:ph type="body" idx="18"/>
          </p:nvPr>
        </p:nvSpPr>
        <p:spPr>
          <a:xfrm>
            <a:off x="7524328" y="3723878"/>
            <a:ext cx="1054200" cy="10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6" name="Shape 1076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_Custom Layout"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Shape 107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79" name="Shape 1079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Shape 1080"/>
          <p:cNvSpPr txBox="1">
            <a:spLocks noGrp="1"/>
          </p:cNvSpPr>
          <p:nvPr>
            <p:ph type="body" idx="1"/>
          </p:nvPr>
        </p:nvSpPr>
        <p:spPr>
          <a:xfrm>
            <a:off x="2447875" y="1203598"/>
            <a:ext cx="42483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1" name="Shape 1081"/>
          <p:cNvSpPr txBox="1">
            <a:spLocks noGrp="1"/>
          </p:cNvSpPr>
          <p:nvPr>
            <p:ph type="body" idx="2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2" name="Shape 1082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6_Custom Layout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Shape 108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85" name="Shape 1085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Shape 1086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7" name="Shape 1087"/>
          <p:cNvSpPr txBox="1">
            <a:spLocks noGrp="1"/>
          </p:cNvSpPr>
          <p:nvPr>
            <p:ph type="body" idx="2"/>
          </p:nvPr>
        </p:nvSpPr>
        <p:spPr>
          <a:xfrm>
            <a:off x="467544" y="1203598"/>
            <a:ext cx="2808300" cy="72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8" name="Shape 1088"/>
          <p:cNvSpPr txBox="1">
            <a:spLocks noGrp="1"/>
          </p:cNvSpPr>
          <p:nvPr>
            <p:ph type="body" idx="3"/>
          </p:nvPr>
        </p:nvSpPr>
        <p:spPr>
          <a:xfrm>
            <a:off x="3276625" y="1203324"/>
            <a:ext cx="791400" cy="72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9" name="Shape 1089"/>
          <p:cNvSpPr txBox="1">
            <a:spLocks noGrp="1"/>
          </p:cNvSpPr>
          <p:nvPr>
            <p:ph type="body" idx="4"/>
          </p:nvPr>
        </p:nvSpPr>
        <p:spPr>
          <a:xfrm>
            <a:off x="467544" y="2067665"/>
            <a:ext cx="2808300" cy="72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0" name="Shape 1090"/>
          <p:cNvSpPr txBox="1">
            <a:spLocks noGrp="1"/>
          </p:cNvSpPr>
          <p:nvPr>
            <p:ph type="body" idx="5"/>
          </p:nvPr>
        </p:nvSpPr>
        <p:spPr>
          <a:xfrm>
            <a:off x="3276625" y="2067391"/>
            <a:ext cx="791400" cy="72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1" name="Shape 1091"/>
          <p:cNvSpPr txBox="1">
            <a:spLocks noGrp="1"/>
          </p:cNvSpPr>
          <p:nvPr>
            <p:ph type="body" idx="6"/>
          </p:nvPr>
        </p:nvSpPr>
        <p:spPr>
          <a:xfrm>
            <a:off x="467544" y="2931761"/>
            <a:ext cx="2808300" cy="72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2" name="Shape 1092"/>
          <p:cNvSpPr txBox="1">
            <a:spLocks noGrp="1"/>
          </p:cNvSpPr>
          <p:nvPr>
            <p:ph type="body" idx="7"/>
          </p:nvPr>
        </p:nvSpPr>
        <p:spPr>
          <a:xfrm>
            <a:off x="3276625" y="2931487"/>
            <a:ext cx="791400" cy="72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3" name="Shape 1093"/>
          <p:cNvSpPr txBox="1">
            <a:spLocks noGrp="1"/>
          </p:cNvSpPr>
          <p:nvPr>
            <p:ph type="body" idx="8"/>
          </p:nvPr>
        </p:nvSpPr>
        <p:spPr>
          <a:xfrm>
            <a:off x="467544" y="3795857"/>
            <a:ext cx="2808300" cy="72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4" name="Shape 1094"/>
          <p:cNvSpPr txBox="1">
            <a:spLocks noGrp="1"/>
          </p:cNvSpPr>
          <p:nvPr>
            <p:ph type="body" idx="9"/>
          </p:nvPr>
        </p:nvSpPr>
        <p:spPr>
          <a:xfrm>
            <a:off x="3276625" y="3795583"/>
            <a:ext cx="791400" cy="72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5" name="Shape 1095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1_Custom Layout"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ape 109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98" name="Shape 1098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9" name="Shape 1099"/>
          <p:cNvSpPr txBox="1">
            <a:spLocks noGrp="1"/>
          </p:cNvSpPr>
          <p:nvPr>
            <p:ph type="body" idx="1"/>
          </p:nvPr>
        </p:nvSpPr>
        <p:spPr>
          <a:xfrm>
            <a:off x="3053300" y="1716704"/>
            <a:ext cx="3037500" cy="257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0" name="Shape 1100"/>
          <p:cNvSpPr txBox="1">
            <a:spLocks noGrp="1"/>
          </p:cNvSpPr>
          <p:nvPr>
            <p:ph type="body" idx="2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1" name="Shape 1101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1_Custom Layout"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Shape 110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04" name="Shape 1104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Shape 1105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6" name="Shape 1106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7" name="Shape 1107"/>
          <p:cNvSpPr txBox="1">
            <a:spLocks noGrp="1"/>
          </p:cNvSpPr>
          <p:nvPr>
            <p:ph type="body" idx="2"/>
          </p:nvPr>
        </p:nvSpPr>
        <p:spPr>
          <a:xfrm>
            <a:off x="468313" y="1618788"/>
            <a:ext cx="3378900" cy="296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8" name="Shape 1108"/>
          <p:cNvSpPr txBox="1">
            <a:spLocks noGrp="1"/>
          </p:cNvSpPr>
          <p:nvPr>
            <p:ph type="body" idx="3"/>
          </p:nvPr>
        </p:nvSpPr>
        <p:spPr>
          <a:xfrm>
            <a:off x="467482" y="1186641"/>
            <a:ext cx="33807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2_Custom Layout"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Shape 1110"/>
          <p:cNvSpPr txBox="1">
            <a:spLocks noGrp="1"/>
          </p:cNvSpPr>
          <p:nvPr>
            <p:ph type="body" idx="1"/>
          </p:nvPr>
        </p:nvSpPr>
        <p:spPr>
          <a:xfrm rot="-5400000">
            <a:off x="351492" y="2045185"/>
            <a:ext cx="1403700" cy="30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1" name="Shape 1111"/>
          <p:cNvSpPr txBox="1">
            <a:spLocks noGrp="1"/>
          </p:cNvSpPr>
          <p:nvPr>
            <p:ph type="body" idx="2"/>
          </p:nvPr>
        </p:nvSpPr>
        <p:spPr>
          <a:xfrm rot="-5400000">
            <a:off x="351492" y="3406816"/>
            <a:ext cx="1403700" cy="30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2" name="Shape 1112"/>
          <p:cNvSpPr txBox="1">
            <a:spLocks noGrp="1"/>
          </p:cNvSpPr>
          <p:nvPr>
            <p:ph type="body" idx="3"/>
          </p:nvPr>
        </p:nvSpPr>
        <p:spPr>
          <a:xfrm>
            <a:off x="1340330" y="4303333"/>
            <a:ext cx="3087600" cy="23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3" name="Shape 1113"/>
          <p:cNvSpPr txBox="1">
            <a:spLocks noGrp="1"/>
          </p:cNvSpPr>
          <p:nvPr>
            <p:ph type="body" idx="4"/>
          </p:nvPr>
        </p:nvSpPr>
        <p:spPr>
          <a:xfrm>
            <a:off x="4508682" y="4303333"/>
            <a:ext cx="3087600" cy="23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4" name="Shape 1114"/>
          <p:cNvSpPr txBox="1">
            <a:spLocks noGrp="1"/>
          </p:cNvSpPr>
          <p:nvPr>
            <p:ph type="body" idx="5"/>
          </p:nvPr>
        </p:nvSpPr>
        <p:spPr>
          <a:xfrm>
            <a:off x="4499992" y="4573363"/>
            <a:ext cx="3672300" cy="23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5" name="Shape 1115"/>
          <p:cNvSpPr txBox="1">
            <a:spLocks noGrp="1"/>
          </p:cNvSpPr>
          <p:nvPr>
            <p:ph type="body" idx="6"/>
          </p:nvPr>
        </p:nvSpPr>
        <p:spPr>
          <a:xfrm rot="-5400000">
            <a:off x="-413077" y="2179946"/>
            <a:ext cx="2214300" cy="30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6" name="Shape 111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17" name="Shape 1117"/>
          <p:cNvSpPr txBox="1">
            <a:spLocks noGrp="1"/>
          </p:cNvSpPr>
          <p:nvPr>
            <p:ph type="body" idx="7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8" name="Shape 1118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9" name="Shape 1119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slideLayout" Target="../slideLayouts/slideLayout102.xml"/><Relationship Id="rId110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>
            <a:off x="8820472" y="4803998"/>
            <a:ext cx="215700" cy="21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8748463" y="133095"/>
            <a:ext cx="359700" cy="35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</a:t>
            </a:r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  <p:sldLayoutId id="2147483726" r:id="rId79"/>
    <p:sldLayoutId id="2147483727" r:id="rId80"/>
    <p:sldLayoutId id="2147483728" r:id="rId81"/>
    <p:sldLayoutId id="2147483729" r:id="rId82"/>
    <p:sldLayoutId id="2147483730" r:id="rId83"/>
    <p:sldLayoutId id="2147483731" r:id="rId84"/>
    <p:sldLayoutId id="2147483732" r:id="rId85"/>
    <p:sldLayoutId id="2147483733" r:id="rId86"/>
    <p:sldLayoutId id="2147483734" r:id="rId87"/>
    <p:sldLayoutId id="2147483735" r:id="rId88"/>
    <p:sldLayoutId id="2147483736" r:id="rId89"/>
    <p:sldLayoutId id="2147483737" r:id="rId90"/>
    <p:sldLayoutId id="2147483738" r:id="rId91"/>
    <p:sldLayoutId id="2147483739" r:id="rId92"/>
    <p:sldLayoutId id="2147483740" r:id="rId93"/>
    <p:sldLayoutId id="2147483741" r:id="rId94"/>
    <p:sldLayoutId id="2147483742" r:id="rId95"/>
    <p:sldLayoutId id="2147483743" r:id="rId96"/>
    <p:sldLayoutId id="2147483744" r:id="rId97"/>
    <p:sldLayoutId id="2147483745" r:id="rId98"/>
    <p:sldLayoutId id="2147483746" r:id="rId99"/>
    <p:sldLayoutId id="2147483747" r:id="rId100"/>
    <p:sldLayoutId id="2147483748" r:id="rId101"/>
    <p:sldLayoutId id="2147483749" r:id="rId102"/>
    <p:sldLayoutId id="2147483750" r:id="rId103"/>
    <p:sldLayoutId id="2147483751" r:id="rId104"/>
    <p:sldLayoutId id="2147483752" r:id="rId105"/>
    <p:sldLayoutId id="2147483753" r:id="rId106"/>
    <p:sldLayoutId id="2147483754" r:id="rId107"/>
    <p:sldLayoutId id="2147483755" r:id="rId108"/>
    <p:sldLayoutId id="2147483756" r:id="rId109"/>
    <p:sldLayoutId id="2147483757" r:id="rId110"/>
    <p:sldLayoutId id="2147483758" r:id="rId111"/>
    <p:sldLayoutId id="2147483759" r:id="rId1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" y="121920"/>
            <a:ext cx="8833104" cy="3116702"/>
          </a:xfrm>
          <a:prstGeom prst="rect">
            <a:avLst/>
          </a:prstGeom>
        </p:spPr>
      </p:pic>
      <p:sp>
        <p:nvSpPr>
          <p:cNvPr id="1253" name="Shape 1253"/>
          <p:cNvSpPr/>
          <p:nvPr/>
        </p:nvSpPr>
        <p:spPr>
          <a:xfrm>
            <a:off x="0" y="3579862"/>
            <a:ext cx="9144000" cy="1563638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4" name="Shape 1254"/>
          <p:cNvSpPr/>
          <p:nvPr/>
        </p:nvSpPr>
        <p:spPr>
          <a:xfrm rot="5400000">
            <a:off x="4319972" y="-1244166"/>
            <a:ext cx="504056" cy="9144000"/>
          </a:xfrm>
          <a:prstGeom prst="rect">
            <a:avLst/>
          </a:prstGeom>
          <a:solidFill>
            <a:schemeClr val="accent3">
              <a:alpha val="69803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5" name="Shape 1255"/>
          <p:cNvSpPr txBox="1">
            <a:spLocks noGrp="1"/>
          </p:cNvSpPr>
          <p:nvPr>
            <p:ph type="title"/>
          </p:nvPr>
        </p:nvSpPr>
        <p:spPr>
          <a:xfrm>
            <a:off x="228600" y="3510525"/>
            <a:ext cx="8667900" cy="73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buClr>
                <a:srgbClr val="FFFFFF"/>
              </a:buClr>
              <a:buSzPct val="25000"/>
            </a:pPr>
            <a:r>
              <a:rPr lang="en-US" dirty="0">
                <a:solidFill>
                  <a:srgbClr val="FFFFFF"/>
                </a:solidFill>
              </a:rPr>
              <a:t>Mortgage Hedging using Kalman Filters</a:t>
            </a:r>
            <a:endParaRPr lang="en" dirty="0">
              <a:solidFill>
                <a:srgbClr val="FFFFFF"/>
              </a:solidFill>
            </a:endParaRPr>
          </a:p>
        </p:txBody>
      </p:sp>
      <p:sp>
        <p:nvSpPr>
          <p:cNvPr id="1256" name="Shape 1256"/>
          <p:cNvSpPr txBox="1">
            <a:spLocks noGrp="1"/>
          </p:cNvSpPr>
          <p:nvPr>
            <p:ph type="body" idx="1"/>
          </p:nvPr>
        </p:nvSpPr>
        <p:spPr>
          <a:xfrm>
            <a:off x="228600" y="4181375"/>
            <a:ext cx="6584100" cy="3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Presented by: Xinhui Gu, Xiaoyi Li, Jie Sheng,  Weishen Wang,  Guyu Xue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36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Georgia"/>
              <a:buNone/>
            </a:pPr>
            <a:r>
              <a:rPr lang="en" dirty="0">
                <a:solidFill>
                  <a:schemeClr val="tx1"/>
                </a:solidFill>
              </a:rPr>
              <a:t>Linear</a:t>
            </a:r>
            <a:r>
              <a:rPr lang="en" dirty="0">
                <a:solidFill>
                  <a:schemeClr val="accent1"/>
                </a:solidFill>
              </a:rPr>
              <a:t> Regression</a:t>
            </a:r>
          </a:p>
        </p:txBody>
      </p:sp>
      <p:sp>
        <p:nvSpPr>
          <p:cNvPr id="12" name="Shape 1362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" sz="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63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" sz="1400" dirty="0">
                <a:solidFill>
                  <a:schemeClr val="dk2"/>
                </a:solidFill>
              </a:rPr>
              <a:t>With Rolling Window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117639D3-A561-4783-8176-319E37A67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18" y="1335558"/>
            <a:ext cx="8442363" cy="2385885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33BB3DC0-C8F4-4C7F-A955-5F7C06E261EB}"/>
              </a:ext>
            </a:extLst>
          </p:cNvPr>
          <p:cNvSpPr/>
          <p:nvPr/>
        </p:nvSpPr>
        <p:spPr>
          <a:xfrm>
            <a:off x="384764" y="3937242"/>
            <a:ext cx="77475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Clr>
                <a:schemeClr val="dk2"/>
              </a:buClr>
              <a:buSzPct val="40000"/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dk2"/>
                </a:solidFill>
              </a:rPr>
              <a:t>With increase length of rolling window, the curvature start to appear</a:t>
            </a:r>
          </a:p>
          <a:p>
            <a:pPr marL="171450" lvl="0" indent="-171450">
              <a:buClr>
                <a:schemeClr val="dk2"/>
              </a:buClr>
              <a:buSzPct val="40000"/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dk2"/>
                </a:solidFill>
              </a:rPr>
              <a:t>Fit linear regression for short window and higher order linear regression for long window </a:t>
            </a:r>
          </a:p>
          <a:p>
            <a:pPr marL="171450" lvl="0" indent="-171450">
              <a:buClr>
                <a:schemeClr val="dk2"/>
              </a:buClr>
              <a:buSzPct val="40000"/>
              <a:buFont typeface="Wingdings" panose="05000000000000000000" pitchFamily="2" charset="2"/>
              <a:buChar char="l"/>
            </a:pPr>
            <a:endParaRPr lang="en-US" altLang="zh-CN" sz="12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Shape 136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Georgia"/>
              <a:buNone/>
            </a:pPr>
            <a:r>
              <a:rPr lang="en-US" dirty="0">
                <a:solidFill>
                  <a:schemeClr val="tx1"/>
                </a:solidFill>
              </a:rPr>
              <a:t>Linear</a:t>
            </a:r>
            <a:r>
              <a:rPr lang="en" dirty="0">
                <a:solidFill>
                  <a:schemeClr val="accent1"/>
                </a:solidFill>
              </a:rPr>
              <a:t> Regression</a:t>
            </a:r>
          </a:p>
        </p:txBody>
      </p:sp>
      <p:sp>
        <p:nvSpPr>
          <p:cNvPr id="1362" name="Shape 1362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" sz="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3" name="Shape 1363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" sz="1400" dirty="0">
                <a:solidFill>
                  <a:schemeClr val="dk2"/>
                </a:solidFill>
              </a:rPr>
              <a:t>With Rolling Window</a:t>
            </a:r>
          </a:p>
        </p:txBody>
      </p:sp>
      <p:sp>
        <p:nvSpPr>
          <p:cNvPr id="1364" name="Shape 1364"/>
          <p:cNvSpPr txBox="1"/>
          <p:nvPr/>
        </p:nvSpPr>
        <p:spPr>
          <a:xfrm>
            <a:off x="0" y="1594285"/>
            <a:ext cx="12225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7312" marR="0" lvl="0" indent="-11112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Write it 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1850198"/>
                  </p:ext>
                </p:extLst>
              </p:nvPr>
            </p:nvGraphicFramePr>
            <p:xfrm>
              <a:off x="538579" y="1254940"/>
              <a:ext cx="8173373" cy="29382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883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618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282702">
                      <a:extLst>
                        <a:ext uri="{9D8B030D-6E8A-4147-A177-3AD203B41FA5}">
                          <a16:colId xmlns:a16="http://schemas.microsoft.com/office/drawing/2014/main" val="1944930919"/>
                        </a:ext>
                      </a:extLst>
                    </a:gridCol>
                  </a:tblGrid>
                  <a:tr h="9922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Model</a:t>
                          </a:r>
                          <a:endParaRPr lang="uk-UA" sz="12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i="0" u="none" strike="noStrike" cap="none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Duration</a:t>
                          </a:r>
                          <a:endParaRPr lang="zh-CN" altLang="en-US" sz="1200" b="1" i="0" u="none" strike="noStrike" cap="none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i="0" u="none" strike="noStrike" cap="none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Hedge Ratio</a:t>
                          </a:r>
                          <a:endParaRPr lang="zh-CN" altLang="en-US" sz="1200" b="1" i="0" u="none" strike="noStrike" cap="none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19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zh-CN" sz="1400" b="0" i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400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𝑟𝑎𝑡𝑒</m:t>
                                </m:r>
                              </m:oMath>
                            </m:oMathPara>
                          </a14:m>
                          <a:endParaRPr lang="en-US" altLang="zh-CN" sz="1400" b="0" dirty="0">
                            <a:latin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altLang="zh-CN" sz="1400" b="0" dirty="0">
                            <a:latin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14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+mn-cs"/>
                            <a:sym typeface="Arial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  <m:t>𝐻𝑅</m:t>
                                </m:r>
                                <m:r>
                                  <a:rPr lang="en-US" altLang="zh-CN" sz="1400" b="0" i="1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altLang="zh-CN" sz="14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𝐷</m:t>
                                    </m:r>
                                    <m:d>
                                      <m:dPr>
                                        <m:ctrlPr>
                                          <a:rPr lang="en-US" altLang="zh-CN" sz="1400" b="0" i="1" u="none" strike="noStrike" cap="none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b="0" i="1" u="none" strike="noStrike" cap="none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𝑀𝐵𝑆</m:t>
                                        </m:r>
                                      </m:e>
                                    </m:d>
                                    <m:r>
                                      <a:rPr lang="en-US" altLang="zh-CN" sz="14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×</m:t>
                                    </m:r>
                                    <m:r>
                                      <a:rPr lang="en-US" altLang="zh-CN" sz="14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𝑃𝑟𝑖𝑐𝑒</m:t>
                                    </m:r>
                                    <m:r>
                                      <a:rPr lang="en-US" altLang="zh-CN" sz="14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(</m:t>
                                    </m:r>
                                    <m:r>
                                      <a:rPr lang="en-US" altLang="zh-CN" sz="14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𝑀𝐵𝑆</m:t>
                                    </m:r>
                                    <m:r>
                                      <a:rPr lang="en-US" altLang="zh-CN" sz="14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) </m:t>
                                    </m:r>
                                  </m:num>
                                  <m:den>
                                    <m:r>
                                      <a:rPr lang="en-US" altLang="zh-CN" sz="14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𝐷</m:t>
                                    </m:r>
                                    <m:r>
                                      <a:rPr lang="en-US" altLang="zh-CN" sz="14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(</m:t>
                                    </m:r>
                                    <m:r>
                                      <a:rPr lang="en-US" altLang="zh-CN" sz="14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𝐹𝑢𝑡𝑢𝑟𝑒</m:t>
                                    </m:r>
                                    <m:r>
                                      <a:rPr lang="en-US" altLang="zh-CN" sz="14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)×</m:t>
                                    </m:r>
                                    <m:r>
                                      <a:rPr lang="en-US" altLang="zh-CN" sz="14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𝑃𝑟𝑖𝑐𝑒</m:t>
                                    </m:r>
                                    <m:d>
                                      <m:dPr>
                                        <m:ctrlPr>
                                          <a:rPr lang="en-US" altLang="zh-CN" sz="1400" b="0" i="1" u="none" strike="noStrike" cap="none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b="0" i="1" u="none" strike="noStrike" cap="none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𝐹𝑢𝑡𝑢𝑟𝑒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altLang="zh-CN" sz="14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19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𝑃𝑟𝑖𝑐𝑒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𝑟𝑎𝑡𝑒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altLang="zh-CN" sz="1400" b="0" dirty="0">
                            <a:latin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2222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𝑃𝑟𝑖𝑐𝑒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𝑟𝑎𝑡</m:t>
                                </m:r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𝑟𝑎𝑡𝑒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oMath>
                            </m:oMathPara>
                          </a14:m>
                          <a:endParaRPr lang="en-US" altLang="zh-CN" sz="1400" b="0" dirty="0">
                            <a:latin typeface="Calibri" panose="020F0502020204030204" pitchFamily="34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𝑃𝑟𝑖𝑐𝑒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(2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𝑟𝑎𝑡𝑒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𝑟𝑎𝑡𝑒</m:t>
                                </m:r>
                              </m:oMath>
                            </m:oMathPara>
                          </a14:m>
                          <a:endParaRPr lang="en-US" altLang="zh-CN" sz="1400" b="0" dirty="0">
                            <a:latin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𝑟𝑎𝑡𝑒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 sz="1400" b="0" dirty="0">
                            <a:latin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1850198"/>
                  </p:ext>
                </p:extLst>
              </p:nvPr>
            </p:nvGraphicFramePr>
            <p:xfrm>
              <a:off x="538579" y="1254940"/>
              <a:ext cx="8173373" cy="29382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883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96183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  <a:gridCol w="328270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944930919"/>
                        </a:ext>
                      </a:extLst>
                    </a:gridCol>
                  </a:tblGrid>
                  <a:tr h="9922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Model</a:t>
                          </a:r>
                          <a:endParaRPr lang="uk-UA" sz="12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i="0" u="none" strike="noStrike" cap="none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Duration</a:t>
                          </a:r>
                          <a:endParaRPr lang="zh-CN" altLang="en-US" sz="1200" b="1" i="0" u="none" strike="noStrike" cap="none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i="0" u="none" strike="noStrike" cap="none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Hedge Ratio</a:t>
                          </a:r>
                          <a:endParaRPr lang="zh-CN" altLang="en-US" sz="1200" b="1" i="0" u="none" strike="noStrike" cap="none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61190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08" t="-162376" r="-179418" b="-2188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49689" t="-162376" r="-168012" b="-218812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49165" t="-51250" r="-371" b="-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61190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08" t="-265000" r="-179418" b="-12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49689" t="-265000" r="-168012" b="-1210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72222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08" t="-306723" r="-179418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49689" t="-306723" r="-168012" b="-168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78215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6400BF-7D2A-47E0-8D72-B0ADFF22F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96" y="1211016"/>
            <a:ext cx="5840818" cy="1839066"/>
          </a:xfrm>
          <a:prstGeom prst="rect">
            <a:avLst/>
          </a:prstGeom>
        </p:spPr>
      </p:pic>
      <p:sp>
        <p:nvSpPr>
          <p:cNvPr id="1353" name="Shape 1353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" sz="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4" name="Shape 1354"/>
          <p:cNvSpPr txBox="1"/>
          <p:nvPr/>
        </p:nvSpPr>
        <p:spPr>
          <a:xfrm>
            <a:off x="0" y="1594285"/>
            <a:ext cx="12225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7312" marR="0" lvl="0" indent="-11112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Write it here</a:t>
            </a:r>
          </a:p>
        </p:txBody>
      </p:sp>
      <p:sp>
        <p:nvSpPr>
          <p:cNvPr id="8" name="Shape 1361">
            <a:extLst>
              <a:ext uri="{FF2B5EF4-FFF2-40B4-BE49-F238E27FC236}">
                <a16:creationId xmlns:a16="http://schemas.microsoft.com/office/drawing/2014/main" id="{3C22F4C8-DC88-4F40-AE44-34D32A5AED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Georgia"/>
              <a:buNone/>
            </a:pPr>
            <a:r>
              <a:rPr lang="en-US" dirty="0">
                <a:solidFill>
                  <a:schemeClr val="tx1"/>
                </a:solidFill>
              </a:rPr>
              <a:t>Kalman</a:t>
            </a:r>
            <a:r>
              <a:rPr lang="en-US" dirty="0">
                <a:solidFill>
                  <a:schemeClr val="accent1"/>
                </a:solidFill>
              </a:rPr>
              <a:t> Filter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10" name="Shape 1363">
            <a:extLst>
              <a:ext uri="{FF2B5EF4-FFF2-40B4-BE49-F238E27FC236}">
                <a16:creationId xmlns:a16="http://schemas.microsoft.com/office/drawing/2014/main" id="{408DA897-D18E-4A57-B83B-91477A37A4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400" dirty="0">
                <a:solidFill>
                  <a:schemeClr val="dk2"/>
                </a:solidFill>
              </a:rPr>
              <a:t>Idea Explaining </a:t>
            </a:r>
            <a:endParaRPr lang="en" sz="1400" dirty="0">
              <a:solidFill>
                <a:schemeClr val="dk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BF23EAA-5522-4CA1-AD55-9B0069810A92}"/>
                  </a:ext>
                </a:extLst>
              </p:cNvPr>
              <p:cNvSpPr txBox="1"/>
              <p:nvPr/>
            </p:nvSpPr>
            <p:spPr>
              <a:xfrm>
                <a:off x="4554527" y="1631609"/>
                <a:ext cx="38986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 ~</m:t>
                      </m:r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BF23EAA-5522-4CA1-AD55-9B0069810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527" y="1631609"/>
                <a:ext cx="389860" cy="230832"/>
              </a:xfrm>
              <a:prstGeom prst="rect">
                <a:avLst/>
              </a:prstGeom>
              <a:blipFill rotWithShape="0">
                <a:blip r:embed="rId4"/>
                <a:stretch>
                  <a:fillRect r="-10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DD485B-23B4-44B4-9C49-8EECFE8E02C1}"/>
                  </a:ext>
                </a:extLst>
              </p:cNvPr>
              <p:cNvSpPr txBox="1"/>
              <p:nvPr/>
            </p:nvSpPr>
            <p:spPr>
              <a:xfrm>
                <a:off x="2240173" y="1624521"/>
                <a:ext cx="38986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 ~</m:t>
                      </m:r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FDD485B-23B4-44B4-9C49-8EECFE8E0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173" y="1624521"/>
                <a:ext cx="389860" cy="230832"/>
              </a:xfrm>
              <a:prstGeom prst="rect">
                <a:avLst/>
              </a:prstGeom>
              <a:blipFill rotWithShape="0">
                <a:blip r:embed="rId5"/>
                <a:stretch>
                  <a:fillRect r="-100000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12823563"/>
                  </p:ext>
                </p:extLst>
              </p:nvPr>
            </p:nvGraphicFramePr>
            <p:xfrm>
              <a:off x="593778" y="3250998"/>
              <a:ext cx="7771896" cy="14169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796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139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35626">
                    <a:tc>
                      <a:txBody>
                        <a:bodyPr/>
                        <a:lstStyle/>
                        <a:p>
                          <a:pPr algn="ctr"/>
                          <a:endParaRPr lang="uk-UA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Calibri" panose="020F0502020204030204" pitchFamily="34" charset="0"/>
                            </a:rPr>
                            <a:t>Industry Application</a:t>
                          </a:r>
                          <a:endParaRPr lang="zh-CN" altLang="en-US" sz="1400" dirty="0">
                            <a:latin typeface="Calibri" panose="020F0502020204030204" pitchFamily="34" charset="0"/>
                          </a:endParaRPr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41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400" dirty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Problem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/>
                            <a:t> Get car actual position and velocity from observed position</a:t>
                          </a:r>
                          <a:r>
                            <a:rPr lang="en-US" altLang="zh-CN" sz="12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200" b="0" i="1" baseline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zh-CN" altLang="en-US" sz="1200" dirty="0"/>
                            <a:t> </a:t>
                          </a:r>
                          <a:r>
                            <a:rPr lang="en-US" altLang="zh-CN" sz="1200" dirty="0"/>
                            <a:t>and velocity</a:t>
                          </a:r>
                          <a:r>
                            <a:rPr lang="en-US" altLang="zh-CN" sz="12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200" b="0" i="1" baseline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US" altLang="zh-CN" sz="1200" b="0" baseline="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861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400" dirty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Measurement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dirty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dirty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Equation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400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861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400" dirty="0" smtClean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State</m:t>
                              </m:r>
                              <m:r>
                                <m:rPr>
                                  <m:nor/>
                                </m:rPr>
                                <a:rPr lang="en-US" altLang="zh-CN" sz="1400" dirty="0" smtClean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1400" dirty="0" smtClean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Equatio</m:t>
                              </m:r>
                            </m:oMath>
                          </a14:m>
                          <a:r>
                            <a:rPr lang="en-US" altLang="zh-CN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</a:t>
                          </a:r>
                          <a:endParaRPr lang="zh-CN" alt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>
                            <a:latin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12823563"/>
                  </p:ext>
                </p:extLst>
              </p:nvPr>
            </p:nvGraphicFramePr>
            <p:xfrm>
              <a:off x="593778" y="3250998"/>
              <a:ext cx="7771896" cy="14169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796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139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35626">
                    <a:tc>
                      <a:txBody>
                        <a:bodyPr/>
                        <a:lstStyle/>
                        <a:p>
                          <a:pPr algn="ctr"/>
                          <a:endParaRPr lang="uk-UA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Calibri" panose="020F0502020204030204" pitchFamily="34" charset="0"/>
                            </a:rPr>
                            <a:t>Industry Application</a:t>
                          </a:r>
                          <a:endParaRPr lang="zh-CN" altLang="en-US" sz="1400" dirty="0">
                            <a:latin typeface="Calibri" panose="020F0502020204030204" pitchFamily="34" charset="0"/>
                          </a:endParaRPr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411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96" t="-121667" r="-278107" b="-1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6141" t="-121667" r="-213" b="-1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861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96" t="-266000" r="-278107" b="-1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6141" t="-266000" r="-213" b="-1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861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96" t="-358824" r="-278107" b="-196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6141" t="-358824" r="-213" b="-196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Shape 130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dirty="0">
                <a:solidFill>
                  <a:schemeClr val="tx1"/>
                </a:solidFill>
              </a:rPr>
              <a:t>Kalman</a:t>
            </a:r>
            <a:r>
              <a:rPr lang="en-US" altLang="zh-CN" dirty="0">
                <a:solidFill>
                  <a:schemeClr val="accent1"/>
                </a:solidFill>
              </a:rPr>
              <a:t> Filter</a:t>
            </a:r>
            <a:endParaRPr dirty="0"/>
          </a:p>
        </p:txBody>
      </p:sp>
      <p:sp>
        <p:nvSpPr>
          <p:cNvPr id="10" name="Shape 1363">
            <a:extLst>
              <a:ext uri="{FF2B5EF4-FFF2-40B4-BE49-F238E27FC236}">
                <a16:creationId xmlns:a16="http://schemas.microsoft.com/office/drawing/2014/main" id="{EB076547-9329-4DCF-903C-8A4C6ED68B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400" dirty="0">
                <a:solidFill>
                  <a:schemeClr val="dk2"/>
                </a:solidFill>
              </a:rPr>
              <a:t>Formulation</a:t>
            </a:r>
            <a:endParaRPr lang="en" sz="1400" dirty="0">
              <a:solidFill>
                <a:schemeClr val="dk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07581707"/>
                  </p:ext>
                </p:extLst>
              </p:nvPr>
            </p:nvGraphicFramePr>
            <p:xfrm>
              <a:off x="538738" y="1263304"/>
              <a:ext cx="8066523" cy="28139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093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9264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9360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1431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6658">
                      <a:extLst>
                        <a:ext uri="{9D8B030D-6E8A-4147-A177-3AD203B41FA5}">
                          <a16:colId xmlns:a16="http://schemas.microsoft.com/office/drawing/2014/main" val="2275156015"/>
                        </a:ext>
                      </a:extLst>
                    </a:gridCol>
                  </a:tblGrid>
                  <a:tr h="291128">
                    <a:tc>
                      <a:txBody>
                        <a:bodyPr/>
                        <a:lstStyle/>
                        <a:p>
                          <a:pPr algn="ctr"/>
                          <a:endParaRPr lang="uk-UA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Calibri" panose="020F0502020204030204" pitchFamily="34" charset="0"/>
                            </a:rPr>
                            <a:t>Smoothing</a:t>
                          </a:r>
                          <a:endParaRPr lang="zh-CN" altLang="en-US" sz="1400" dirty="0">
                            <a:latin typeface="Calibri" panose="020F0502020204030204" pitchFamily="34" charset="0"/>
                          </a:endParaRPr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Calibri" panose="020F0502020204030204" pitchFamily="34" charset="0"/>
                            </a:rPr>
                            <a:t>Regression</a:t>
                          </a:r>
                          <a:endParaRPr lang="zh-CN" altLang="en-US" sz="1400" dirty="0">
                            <a:latin typeface="Calibri" panose="020F0502020204030204" pitchFamily="34" charset="0"/>
                          </a:endParaRPr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Calibri" panose="020F0502020204030204" pitchFamily="34" charset="0"/>
                            </a:rPr>
                            <a:t>Pair Trading</a:t>
                          </a:r>
                          <a:endParaRPr lang="zh-CN" altLang="en-US" sz="1400" dirty="0">
                            <a:latin typeface="Calibri" panose="020F0502020204030204" pitchFamily="34" charset="0"/>
                          </a:endParaRPr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403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200" dirty="0" smtClean="0"/>
                                  <m:t>M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200" b="0" i="0" dirty="0" smtClean="0"/>
                                  <m:t>odels</m:t>
                                </m:r>
                              </m:oMath>
                            </m:oMathPara>
                          </a14:m>
                          <a:endParaRPr lang="en-US" altLang="zh-CN" sz="1200" b="0" dirty="0">
                            <a:latin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000" baseline="0" dirty="0"/>
                            <a:t>Smooth </a:t>
                          </a:r>
                          <a:r>
                            <a:rPr lang="en-US" altLang="zh-CN" sz="1000" dirty="0"/>
                            <a:t>noisy duration from rolling linear regression results</a:t>
                          </a:r>
                          <a:endParaRPr lang="zh-CN" altLang="en-US" sz="1000" dirty="0">
                            <a:latin typeface="Calibri" panose="020F0502020204030204" pitchFamily="34" charset="0"/>
                          </a:endParaRPr>
                        </a:p>
                      </a:txBody>
                      <a:tcPr marL="90634" marR="90634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Estimate duration from linear model between price and rates</a:t>
                          </a:r>
                        </a:p>
                      </a:txBody>
                      <a:tcPr marL="90634" marR="90634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Estimate hedge ratio directly from relationship between two instruments</a:t>
                          </a: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47291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200" dirty="0" smtClean="0"/>
                                <m:t>Measurement</m:t>
                              </m:r>
                            </m:oMath>
                          </a14:m>
                          <a:r>
                            <a:rPr lang="en-US" altLang="zh-CN" sz="12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200" dirty="0"/>
                                <m:t>Equation</m:t>
                              </m:r>
                            </m:oMath>
                          </a14:m>
                          <a:endParaRPr lang="en-US" altLang="zh-CN" sz="1200" b="0" dirty="0">
                            <a:latin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𝑟𝑜𝑙𝑙𝑖𝑛𝑔</m:t>
                                    </m:r>
                                  </m:sup>
                                </m:sSubSup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p>
                                </m:sSubSup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altLang="zh-CN" sz="100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altLang="zh-CN" sz="1000" b="0" dirty="0">
                            <a:latin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altLang="zh-CN" sz="1000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b>
                                </m:sSub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000" b="0" dirty="0">
                            <a:latin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𝑇𝐵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 =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𝑇𝐵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000" b="0" dirty="0">
                            <a:latin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3873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 sz="120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47291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200" dirty="0" smtClean="0"/>
                                  <m:t>State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2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200" dirty="0"/>
                                  <m:t>Equation</m:t>
                                </m:r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p>
                                </m:sSubSup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p>
                                </m:sSubSup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dirty="0">
                            <a:latin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altLang="zh-CN" sz="100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00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000" b="0" dirty="0">
                            <a:latin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3290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oMath>
                            </m:oMathPara>
                          </a14:m>
                          <a:endParaRPr lang="en-US" altLang="zh-CN" sz="100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00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120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47291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200" dirty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200" dirty="0" smtClean="0"/>
                                  <m:t>uration</m:t>
                                </m:r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altLang="zh-CN" sz="100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00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100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3290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+2 </m:t>
                                    </m:r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20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860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Hedge Ratio</a:t>
                          </a:r>
                          <a:endParaRPr lang="zh-CN" altLang="en-US" sz="120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  <m:t>𝐻𝑅</m:t>
                                </m:r>
                                <m:r>
                                  <a:rPr lang="en-US" altLang="zh-CN" sz="1000" b="0" i="1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altLang="zh-CN" sz="10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1000" b="0" i="1" u="none" strike="noStrike" cap="none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000" b="0" i="1" u="none" strike="noStrike" cap="none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000" b="0" i="1" u="none" strike="noStrike" cap="none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sz="1000" b="0" i="1" u="none" strike="noStrike" cap="none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000" b="0" i="1" u="none" strike="noStrike" cap="none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𝑀𝐵𝑆</m:t>
                                        </m:r>
                                      </m:e>
                                    </m:d>
                                    <m:r>
                                      <a:rPr lang="en-US" altLang="zh-CN" sz="10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×</m:t>
                                    </m:r>
                                    <m:r>
                                      <a:rPr lang="en-US" altLang="zh-CN" sz="10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𝑃𝑟𝑖𝑐𝑒</m:t>
                                    </m:r>
                                    <m:r>
                                      <a:rPr lang="en-US" altLang="zh-CN" sz="10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(</m:t>
                                    </m:r>
                                    <m:r>
                                      <a:rPr lang="en-US" altLang="zh-CN" sz="10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𝑀𝐵𝑆</m:t>
                                    </m:r>
                                    <m:r>
                                      <a:rPr lang="en-US" altLang="zh-CN" sz="10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) 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1000" b="0" i="1" u="none" strike="noStrike" cap="none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000" b="0" i="1" u="none" strike="noStrike" cap="none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altLang="zh-CN" sz="1000" b="0" i="1" u="none" strike="noStrike" cap="none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CN" sz="10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(</m:t>
                                    </m:r>
                                    <m:r>
                                      <a:rPr lang="en-US" altLang="zh-CN" sz="10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𝐻𝑒𝑑𝑔𝑒</m:t>
                                    </m:r>
                                    <m:r>
                                      <a:rPr lang="en-US" altLang="zh-CN" sz="10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)×</m:t>
                                    </m:r>
                                    <m:r>
                                      <a:rPr lang="en-US" altLang="zh-CN" sz="10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𝑃𝑟𝑖𝑐𝑒</m:t>
                                    </m:r>
                                    <m:d>
                                      <m:dPr>
                                        <m:ctrlPr>
                                          <a:rPr lang="en-US" altLang="zh-CN" sz="1000" b="0" i="1" u="none" strike="noStrike" cap="none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000" b="0" i="1" u="none" strike="noStrike" cap="none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𝐻𝑒𝑑𝑔𝑒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altLang="zh-CN" sz="10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20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00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39422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07581707"/>
                  </p:ext>
                </p:extLst>
              </p:nvPr>
            </p:nvGraphicFramePr>
            <p:xfrm>
              <a:off x="538738" y="1263304"/>
              <a:ext cx="8066523" cy="28139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093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9264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9360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1431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6658">
                      <a:extLst>
                        <a:ext uri="{9D8B030D-6E8A-4147-A177-3AD203B41FA5}">
                          <a16:colId xmlns:a16="http://schemas.microsoft.com/office/drawing/2014/main" val="227515601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uk-UA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Calibri" panose="020F0502020204030204" pitchFamily="34" charset="0"/>
                            </a:rPr>
                            <a:t>Smoothing</a:t>
                          </a:r>
                          <a:endParaRPr lang="zh-CN" altLang="en-US" sz="1400" dirty="0">
                            <a:latin typeface="Calibri" panose="020F0502020204030204" pitchFamily="34" charset="0"/>
                          </a:endParaRPr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Calibri" panose="020F0502020204030204" pitchFamily="34" charset="0"/>
                            </a:rPr>
                            <a:t>Regression</a:t>
                          </a:r>
                          <a:endParaRPr lang="zh-CN" altLang="en-US" sz="1400" dirty="0">
                            <a:latin typeface="Calibri" panose="020F0502020204030204" pitchFamily="34" charset="0"/>
                          </a:endParaRPr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Calibri" panose="020F0502020204030204" pitchFamily="34" charset="0"/>
                            </a:rPr>
                            <a:t>Pair Trading</a:t>
                          </a:r>
                          <a:endParaRPr lang="zh-CN" altLang="en-US" sz="1400" dirty="0">
                            <a:latin typeface="Calibri" panose="020F0502020204030204" pitchFamily="34" charset="0"/>
                          </a:endParaRPr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5" t="-57778" r="-516744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000" baseline="0" dirty="0"/>
                            <a:t>Smooth </a:t>
                          </a:r>
                          <a:r>
                            <a:rPr lang="en-US" altLang="zh-CN" sz="1000" dirty="0"/>
                            <a:t>noisy duration from rolling linear regression results</a:t>
                          </a:r>
                          <a:endParaRPr lang="zh-CN" altLang="en-US" sz="1000" dirty="0">
                            <a:latin typeface="Calibri" panose="020F0502020204030204" pitchFamily="34" charset="0"/>
                          </a:endParaRPr>
                        </a:p>
                      </a:txBody>
                      <a:tcPr marL="90634" marR="90634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Estimate duration from linear model between price and rates</a:t>
                          </a:r>
                        </a:p>
                      </a:txBody>
                      <a:tcPr marL="90634" marR="90634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Estimate hedge ratio directly from relationship between two instruments</a:t>
                          </a: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47291"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5" t="-175309" r="-516744" b="-30000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447" t="-175309" r="-19547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30864" t="-346341" r="-807407" b="-6902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4890" t="-346341" r="-79670" b="-69024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0069" t="-175309" r="-694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44856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30864" t="-457500" r="-807407" b="-6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4890" t="-457500" r="-79670" b="-6075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 sz="120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47291"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5" t="-275309" r="-516744" b="-20000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447" t="-275309" r="-19547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30864" t="-543902" r="-807407" b="-4926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4890" t="-543902" r="-79670" b="-492683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0069" t="-275309" r="-694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30864" t="-660000" r="-807407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4890" t="-660000" r="-79670" b="-4050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120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47291"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5" t="-380000" r="-516744" b="-10250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447" t="-380000" r="-195479" b="-1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30864" t="-760000" r="-807407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4890" t="-760000" r="-79670" b="-30500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100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30864" t="-860000" r="-807407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4890" t="-860000" r="-79670" b="-2050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20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860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Hedge Ratio</a:t>
                          </a:r>
                          <a:endParaRPr lang="zh-CN" altLang="en-US" sz="120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309" t="-480000" r="-35323" b="-25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20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0069" t="-480000" r="-694" b="-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39422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Shape 1263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68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Shape 130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dirty="0">
                <a:solidFill>
                  <a:schemeClr val="tx1"/>
                </a:solidFill>
              </a:rPr>
              <a:t>Estimated </a:t>
            </a:r>
            <a:r>
              <a:rPr lang="en-US" altLang="zh-CN" dirty="0">
                <a:solidFill>
                  <a:schemeClr val="accent1"/>
                </a:solidFill>
              </a:rPr>
              <a:t>Duration</a:t>
            </a:r>
            <a:endParaRPr dirty="0"/>
          </a:p>
        </p:txBody>
      </p:sp>
      <p:sp>
        <p:nvSpPr>
          <p:cNvPr id="4" name="Shape 1263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68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lang="en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17" y="915249"/>
            <a:ext cx="7495375" cy="385201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1FA16-252D-450E-B694-A8F4A39F1C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6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Shape 1353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361">
            <a:extLst>
              <a:ext uri="{FF2B5EF4-FFF2-40B4-BE49-F238E27FC236}">
                <a16:creationId xmlns:a16="http://schemas.microsoft.com/office/drawing/2014/main" id="{3C22F4C8-DC88-4F40-AE44-34D32A5AED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altLang="zh-CN" dirty="0">
                <a:solidFill>
                  <a:schemeClr val="tx1"/>
                </a:solidFill>
              </a:rPr>
              <a:t>Estimated </a:t>
            </a:r>
            <a:r>
              <a:rPr lang="en-US" altLang="zh-CN" dirty="0">
                <a:solidFill>
                  <a:schemeClr val="accent1"/>
                </a:solidFill>
              </a:rPr>
              <a:t>Duration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7" name="Shape 1363">
            <a:extLst>
              <a:ext uri="{FF2B5EF4-FFF2-40B4-BE49-F238E27FC236}">
                <a16:creationId xmlns:a16="http://schemas.microsoft.com/office/drawing/2014/main" id="{EB076547-9329-4DCF-903C-8A4C6ED68B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1425" y="919401"/>
            <a:ext cx="466396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-US" altLang="zh-CN" sz="1400" dirty="0">
                <a:solidFill>
                  <a:schemeClr val="dk2"/>
                </a:solidFill>
              </a:rPr>
              <a:t>Kalman Filter of </a:t>
            </a:r>
            <a:r>
              <a:rPr lang="en-US" altLang="zh-CN" sz="1400" dirty="0" err="1">
                <a:solidFill>
                  <a:schemeClr val="dk2"/>
                </a:solidFill>
              </a:rPr>
              <a:t>dP</a:t>
            </a:r>
            <a:r>
              <a:rPr lang="en-US" altLang="zh-CN" sz="1400" dirty="0">
                <a:solidFill>
                  <a:schemeClr val="dk2"/>
                </a:solidFill>
              </a:rPr>
              <a:t> ~ </a:t>
            </a:r>
            <a:r>
              <a:rPr lang="en-US" altLang="zh-CN" sz="1400" dirty="0" err="1">
                <a:solidFill>
                  <a:schemeClr val="dk2"/>
                </a:solidFill>
              </a:rPr>
              <a:t>dR</a:t>
            </a:r>
            <a:r>
              <a:rPr lang="en-US" altLang="zh-CN" sz="1400" dirty="0">
                <a:solidFill>
                  <a:schemeClr val="dk2"/>
                </a:solidFill>
              </a:rPr>
              <a:t>, Coupon=4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08B01B-2202-4BD0-B094-2B9BF1942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150" y="1259624"/>
            <a:ext cx="5465085" cy="350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55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Shape 1370"/>
          <p:cNvSpPr/>
          <p:nvPr/>
        </p:nvSpPr>
        <p:spPr>
          <a:xfrm>
            <a:off x="1540" y="0"/>
            <a:ext cx="4362000" cy="514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26980"/>
                </a:lnTo>
                <a:lnTo>
                  <a:pt x="64017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98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1" name="Shape 1371"/>
          <p:cNvSpPr txBox="1">
            <a:spLocks noGrp="1"/>
          </p:cNvSpPr>
          <p:nvPr>
            <p:ph type="title"/>
          </p:nvPr>
        </p:nvSpPr>
        <p:spPr>
          <a:xfrm>
            <a:off x="383561" y="1587398"/>
            <a:ext cx="3102900" cy="17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r>
              <a:rPr lang="en-US" dirty="0">
                <a:solidFill>
                  <a:srgbClr val="FFFFFF"/>
                </a:solidFill>
              </a:rPr>
              <a:t>Performance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Measure - Hedging</a:t>
            </a:r>
            <a:endParaRPr lang="en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Shape 1353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4" name="Shape 1354"/>
          <p:cNvSpPr txBox="1"/>
          <p:nvPr/>
        </p:nvSpPr>
        <p:spPr>
          <a:xfrm>
            <a:off x="0" y="1594285"/>
            <a:ext cx="12225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7312" marR="0" lvl="0" indent="-11112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Write it here</a:t>
            </a:r>
          </a:p>
        </p:txBody>
      </p:sp>
      <p:sp>
        <p:nvSpPr>
          <p:cNvPr id="37" name="Shape 1361">
            <a:extLst>
              <a:ext uri="{FF2B5EF4-FFF2-40B4-BE49-F238E27FC236}">
                <a16:creationId xmlns:a16="http://schemas.microsoft.com/office/drawing/2014/main" id="{3C22F4C8-DC88-4F40-AE44-34D32A5AED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Georgia"/>
              <a:buNone/>
            </a:pPr>
            <a:r>
              <a:rPr lang="en-US" dirty="0">
                <a:solidFill>
                  <a:schemeClr val="tx1"/>
                </a:solidFill>
              </a:rPr>
              <a:t>Hedging</a:t>
            </a:r>
            <a:r>
              <a:rPr lang="en-US" dirty="0">
                <a:solidFill>
                  <a:schemeClr val="accent1"/>
                </a:solidFill>
              </a:rPr>
              <a:t> Performance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8" name="Shape 1363">
            <a:extLst>
              <a:ext uri="{FF2B5EF4-FFF2-40B4-BE49-F238E27FC236}">
                <a16:creationId xmlns:a16="http://schemas.microsoft.com/office/drawing/2014/main" id="{EB076547-9329-4DCF-903C-8A4C6ED68B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400" dirty="0">
                <a:solidFill>
                  <a:schemeClr val="dk2"/>
                </a:solidFill>
              </a:rPr>
              <a:t>Measurement Matrix</a:t>
            </a:r>
            <a:endParaRPr lang="en" sz="1400" dirty="0">
              <a:solidFill>
                <a:schemeClr val="dk2"/>
              </a:solidFill>
            </a:endParaRPr>
          </a:p>
        </p:txBody>
      </p:sp>
      <p:grpSp>
        <p:nvGrpSpPr>
          <p:cNvPr id="64" name="Group 29"/>
          <p:cNvGrpSpPr/>
          <p:nvPr/>
        </p:nvGrpSpPr>
        <p:grpSpPr>
          <a:xfrm>
            <a:off x="3199580" y="1058950"/>
            <a:ext cx="1330860" cy="1250786"/>
            <a:chOff x="3041650" y="1495425"/>
            <a:chExt cx="3057526" cy="3013076"/>
          </a:xfrm>
          <a:solidFill>
            <a:schemeClr val="bg1">
              <a:lumMod val="75000"/>
            </a:schemeClr>
          </a:solidFill>
        </p:grpSpPr>
        <p:sp>
          <p:nvSpPr>
            <p:cNvPr id="65" name="Freeform 5"/>
            <p:cNvSpPr>
              <a:spLocks/>
            </p:cNvSpPr>
            <p:nvPr/>
          </p:nvSpPr>
          <p:spPr bwMode="auto">
            <a:xfrm>
              <a:off x="3041650" y="1495425"/>
              <a:ext cx="1528763" cy="1506538"/>
            </a:xfrm>
            <a:custGeom>
              <a:avLst/>
              <a:gdLst>
                <a:gd name="T0" fmla="*/ 406 w 406"/>
                <a:gd name="T1" fmla="*/ 146 h 400"/>
                <a:gd name="T2" fmla="*/ 406 w 406"/>
                <a:gd name="T3" fmla="*/ 0 h 400"/>
                <a:gd name="T4" fmla="*/ 373 w 406"/>
                <a:gd name="T5" fmla="*/ 0 h 400"/>
                <a:gd name="T6" fmla="*/ 358 w 406"/>
                <a:gd name="T7" fmla="*/ 82 h 400"/>
                <a:gd name="T8" fmla="*/ 234 w 406"/>
                <a:gd name="T9" fmla="*/ 127 h 400"/>
                <a:gd name="T10" fmla="*/ 170 w 406"/>
                <a:gd name="T11" fmla="*/ 73 h 400"/>
                <a:gd name="T12" fmla="*/ 119 w 406"/>
                <a:gd name="T13" fmla="*/ 116 h 400"/>
                <a:gd name="T14" fmla="*/ 161 w 406"/>
                <a:gd name="T15" fmla="*/ 188 h 400"/>
                <a:gd name="T16" fmla="*/ 95 w 406"/>
                <a:gd name="T17" fmla="*/ 303 h 400"/>
                <a:gd name="T18" fmla="*/ 11 w 406"/>
                <a:gd name="T19" fmla="*/ 303 h 400"/>
                <a:gd name="T20" fmla="*/ 0 w 406"/>
                <a:gd name="T21" fmla="*/ 369 h 400"/>
                <a:gd name="T22" fmla="*/ 78 w 406"/>
                <a:gd name="T23" fmla="*/ 397 h 400"/>
                <a:gd name="T24" fmla="*/ 78 w 406"/>
                <a:gd name="T25" fmla="*/ 400 h 400"/>
                <a:gd name="T26" fmla="*/ 152 w 406"/>
                <a:gd name="T27" fmla="*/ 400 h 400"/>
                <a:gd name="T28" fmla="*/ 406 w 406"/>
                <a:gd name="T29" fmla="*/ 146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6" h="400">
                  <a:moveTo>
                    <a:pt x="406" y="146"/>
                  </a:moveTo>
                  <a:cubicBezTo>
                    <a:pt x="406" y="0"/>
                    <a:pt x="406" y="0"/>
                    <a:pt x="406" y="0"/>
                  </a:cubicBezTo>
                  <a:cubicBezTo>
                    <a:pt x="373" y="0"/>
                    <a:pt x="373" y="0"/>
                    <a:pt x="373" y="0"/>
                  </a:cubicBezTo>
                  <a:cubicBezTo>
                    <a:pt x="358" y="82"/>
                    <a:pt x="358" y="82"/>
                    <a:pt x="358" y="82"/>
                  </a:cubicBezTo>
                  <a:cubicBezTo>
                    <a:pt x="314" y="88"/>
                    <a:pt x="272" y="104"/>
                    <a:pt x="234" y="127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19" y="116"/>
                    <a:pt x="119" y="116"/>
                    <a:pt x="119" y="116"/>
                  </a:cubicBezTo>
                  <a:cubicBezTo>
                    <a:pt x="161" y="188"/>
                    <a:pt x="161" y="188"/>
                    <a:pt x="161" y="188"/>
                  </a:cubicBezTo>
                  <a:cubicBezTo>
                    <a:pt x="131" y="222"/>
                    <a:pt x="109" y="261"/>
                    <a:pt x="95" y="303"/>
                  </a:cubicBezTo>
                  <a:cubicBezTo>
                    <a:pt x="11" y="303"/>
                    <a:pt x="11" y="303"/>
                    <a:pt x="11" y="303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78" y="397"/>
                    <a:pt x="78" y="397"/>
                    <a:pt x="78" y="397"/>
                  </a:cubicBezTo>
                  <a:cubicBezTo>
                    <a:pt x="78" y="398"/>
                    <a:pt x="78" y="399"/>
                    <a:pt x="78" y="400"/>
                  </a:cubicBezTo>
                  <a:cubicBezTo>
                    <a:pt x="152" y="400"/>
                    <a:pt x="152" y="400"/>
                    <a:pt x="152" y="400"/>
                  </a:cubicBezTo>
                  <a:cubicBezTo>
                    <a:pt x="152" y="259"/>
                    <a:pt x="265" y="146"/>
                    <a:pt x="406" y="1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6" name="Freeform 6"/>
            <p:cNvSpPr>
              <a:spLocks/>
            </p:cNvSpPr>
            <p:nvPr/>
          </p:nvSpPr>
          <p:spPr bwMode="auto">
            <a:xfrm>
              <a:off x="4570413" y="1495425"/>
              <a:ext cx="1528763" cy="1506538"/>
            </a:xfrm>
            <a:custGeom>
              <a:avLst/>
              <a:gdLst>
                <a:gd name="T0" fmla="*/ 254 w 406"/>
                <a:gd name="T1" fmla="*/ 400 h 400"/>
                <a:gd name="T2" fmla="*/ 328 w 406"/>
                <a:gd name="T3" fmla="*/ 400 h 400"/>
                <a:gd name="T4" fmla="*/ 328 w 406"/>
                <a:gd name="T5" fmla="*/ 397 h 400"/>
                <a:gd name="T6" fmla="*/ 406 w 406"/>
                <a:gd name="T7" fmla="*/ 369 h 400"/>
                <a:gd name="T8" fmla="*/ 395 w 406"/>
                <a:gd name="T9" fmla="*/ 303 h 400"/>
                <a:gd name="T10" fmla="*/ 311 w 406"/>
                <a:gd name="T11" fmla="*/ 303 h 400"/>
                <a:gd name="T12" fmla="*/ 245 w 406"/>
                <a:gd name="T13" fmla="*/ 188 h 400"/>
                <a:gd name="T14" fmla="*/ 287 w 406"/>
                <a:gd name="T15" fmla="*/ 116 h 400"/>
                <a:gd name="T16" fmla="*/ 236 w 406"/>
                <a:gd name="T17" fmla="*/ 73 h 400"/>
                <a:gd name="T18" fmla="*/ 172 w 406"/>
                <a:gd name="T19" fmla="*/ 127 h 400"/>
                <a:gd name="T20" fmla="*/ 48 w 406"/>
                <a:gd name="T21" fmla="*/ 82 h 400"/>
                <a:gd name="T22" fmla="*/ 33 w 406"/>
                <a:gd name="T23" fmla="*/ 0 h 400"/>
                <a:gd name="T24" fmla="*/ 0 w 406"/>
                <a:gd name="T25" fmla="*/ 0 h 400"/>
                <a:gd name="T26" fmla="*/ 0 w 406"/>
                <a:gd name="T27" fmla="*/ 146 h 400"/>
                <a:gd name="T28" fmla="*/ 254 w 406"/>
                <a:gd name="T29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6" h="400">
                  <a:moveTo>
                    <a:pt x="254" y="400"/>
                  </a:moveTo>
                  <a:cubicBezTo>
                    <a:pt x="328" y="400"/>
                    <a:pt x="328" y="400"/>
                    <a:pt x="328" y="400"/>
                  </a:cubicBezTo>
                  <a:cubicBezTo>
                    <a:pt x="328" y="399"/>
                    <a:pt x="328" y="398"/>
                    <a:pt x="328" y="397"/>
                  </a:cubicBezTo>
                  <a:cubicBezTo>
                    <a:pt x="406" y="369"/>
                    <a:pt x="406" y="369"/>
                    <a:pt x="406" y="369"/>
                  </a:cubicBezTo>
                  <a:cubicBezTo>
                    <a:pt x="395" y="303"/>
                    <a:pt x="395" y="303"/>
                    <a:pt x="395" y="303"/>
                  </a:cubicBezTo>
                  <a:cubicBezTo>
                    <a:pt x="311" y="303"/>
                    <a:pt x="311" y="303"/>
                    <a:pt x="311" y="303"/>
                  </a:cubicBezTo>
                  <a:cubicBezTo>
                    <a:pt x="297" y="261"/>
                    <a:pt x="275" y="222"/>
                    <a:pt x="245" y="188"/>
                  </a:cubicBezTo>
                  <a:cubicBezTo>
                    <a:pt x="287" y="116"/>
                    <a:pt x="287" y="116"/>
                    <a:pt x="287" y="116"/>
                  </a:cubicBezTo>
                  <a:cubicBezTo>
                    <a:pt x="236" y="73"/>
                    <a:pt x="236" y="73"/>
                    <a:pt x="236" y="73"/>
                  </a:cubicBezTo>
                  <a:cubicBezTo>
                    <a:pt x="172" y="127"/>
                    <a:pt x="172" y="127"/>
                    <a:pt x="172" y="127"/>
                  </a:cubicBezTo>
                  <a:cubicBezTo>
                    <a:pt x="134" y="104"/>
                    <a:pt x="92" y="88"/>
                    <a:pt x="48" y="82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140" y="146"/>
                    <a:pt x="254" y="259"/>
                    <a:pt x="254" y="40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7" name="Freeform 7"/>
            <p:cNvSpPr>
              <a:spLocks/>
            </p:cNvSpPr>
            <p:nvPr/>
          </p:nvSpPr>
          <p:spPr bwMode="auto">
            <a:xfrm>
              <a:off x="4570413" y="3001963"/>
              <a:ext cx="1389063" cy="1506538"/>
            </a:xfrm>
            <a:custGeom>
              <a:avLst/>
              <a:gdLst>
                <a:gd name="T0" fmla="*/ 328 w 369"/>
                <a:gd name="T1" fmla="*/ 0 h 400"/>
                <a:gd name="T2" fmla="*/ 254 w 369"/>
                <a:gd name="T3" fmla="*/ 0 h 400"/>
                <a:gd name="T4" fmla="*/ 0 w 369"/>
                <a:gd name="T5" fmla="*/ 254 h 400"/>
                <a:gd name="T6" fmla="*/ 0 w 369"/>
                <a:gd name="T7" fmla="*/ 335 h 400"/>
                <a:gd name="T8" fmla="*/ 66 w 369"/>
                <a:gd name="T9" fmla="*/ 328 h 400"/>
                <a:gd name="T10" fmla="*/ 108 w 369"/>
                <a:gd name="T11" fmla="*/ 400 h 400"/>
                <a:gd name="T12" fmla="*/ 170 w 369"/>
                <a:gd name="T13" fmla="*/ 377 h 400"/>
                <a:gd name="T14" fmla="*/ 156 w 369"/>
                <a:gd name="T15" fmla="*/ 295 h 400"/>
                <a:gd name="T16" fmla="*/ 257 w 369"/>
                <a:gd name="T17" fmla="*/ 210 h 400"/>
                <a:gd name="T18" fmla="*/ 335 w 369"/>
                <a:gd name="T19" fmla="*/ 239 h 400"/>
                <a:gd name="T20" fmla="*/ 369 w 369"/>
                <a:gd name="T21" fmla="*/ 181 h 400"/>
                <a:gd name="T22" fmla="*/ 305 w 369"/>
                <a:gd name="T23" fmla="*/ 128 h 400"/>
                <a:gd name="T24" fmla="*/ 328 w 369"/>
                <a:gd name="T25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9" h="400">
                  <a:moveTo>
                    <a:pt x="328" y="0"/>
                  </a:moveTo>
                  <a:cubicBezTo>
                    <a:pt x="254" y="0"/>
                    <a:pt x="254" y="0"/>
                    <a:pt x="254" y="0"/>
                  </a:cubicBezTo>
                  <a:cubicBezTo>
                    <a:pt x="254" y="140"/>
                    <a:pt x="140" y="254"/>
                    <a:pt x="0" y="254"/>
                  </a:cubicBezTo>
                  <a:cubicBezTo>
                    <a:pt x="0" y="335"/>
                    <a:pt x="0" y="335"/>
                    <a:pt x="0" y="335"/>
                  </a:cubicBezTo>
                  <a:cubicBezTo>
                    <a:pt x="22" y="335"/>
                    <a:pt x="44" y="333"/>
                    <a:pt x="66" y="328"/>
                  </a:cubicBezTo>
                  <a:cubicBezTo>
                    <a:pt x="108" y="400"/>
                    <a:pt x="108" y="400"/>
                    <a:pt x="108" y="40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56" y="295"/>
                    <a:pt x="156" y="295"/>
                    <a:pt x="156" y="295"/>
                  </a:cubicBezTo>
                  <a:cubicBezTo>
                    <a:pt x="195" y="274"/>
                    <a:pt x="230" y="245"/>
                    <a:pt x="257" y="210"/>
                  </a:cubicBezTo>
                  <a:cubicBezTo>
                    <a:pt x="335" y="239"/>
                    <a:pt x="335" y="239"/>
                    <a:pt x="335" y="239"/>
                  </a:cubicBezTo>
                  <a:cubicBezTo>
                    <a:pt x="369" y="181"/>
                    <a:pt x="369" y="181"/>
                    <a:pt x="369" y="181"/>
                  </a:cubicBezTo>
                  <a:cubicBezTo>
                    <a:pt x="305" y="128"/>
                    <a:pt x="305" y="128"/>
                    <a:pt x="305" y="128"/>
                  </a:cubicBezTo>
                  <a:cubicBezTo>
                    <a:pt x="321" y="87"/>
                    <a:pt x="329" y="44"/>
                    <a:pt x="32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8" name="Freeform 8"/>
            <p:cNvSpPr>
              <a:spLocks/>
            </p:cNvSpPr>
            <p:nvPr/>
          </p:nvSpPr>
          <p:spPr bwMode="auto">
            <a:xfrm>
              <a:off x="3181350" y="3001963"/>
              <a:ext cx="1389063" cy="1506538"/>
            </a:xfrm>
            <a:custGeom>
              <a:avLst/>
              <a:gdLst>
                <a:gd name="T0" fmla="*/ 115 w 369"/>
                <a:gd name="T1" fmla="*/ 0 h 400"/>
                <a:gd name="T2" fmla="*/ 41 w 369"/>
                <a:gd name="T3" fmla="*/ 0 h 400"/>
                <a:gd name="T4" fmla="*/ 64 w 369"/>
                <a:gd name="T5" fmla="*/ 128 h 400"/>
                <a:gd name="T6" fmla="*/ 0 w 369"/>
                <a:gd name="T7" fmla="*/ 181 h 400"/>
                <a:gd name="T8" fmla="*/ 33 w 369"/>
                <a:gd name="T9" fmla="*/ 239 h 400"/>
                <a:gd name="T10" fmla="*/ 112 w 369"/>
                <a:gd name="T11" fmla="*/ 210 h 400"/>
                <a:gd name="T12" fmla="*/ 213 w 369"/>
                <a:gd name="T13" fmla="*/ 295 h 400"/>
                <a:gd name="T14" fmla="*/ 199 w 369"/>
                <a:gd name="T15" fmla="*/ 377 h 400"/>
                <a:gd name="T16" fmla="*/ 261 w 369"/>
                <a:gd name="T17" fmla="*/ 400 h 400"/>
                <a:gd name="T18" fmla="*/ 303 w 369"/>
                <a:gd name="T19" fmla="*/ 328 h 400"/>
                <a:gd name="T20" fmla="*/ 369 w 369"/>
                <a:gd name="T21" fmla="*/ 335 h 400"/>
                <a:gd name="T22" fmla="*/ 369 w 369"/>
                <a:gd name="T23" fmla="*/ 254 h 400"/>
                <a:gd name="T24" fmla="*/ 115 w 369"/>
                <a:gd name="T25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9" h="400">
                  <a:moveTo>
                    <a:pt x="115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0" y="44"/>
                    <a:pt x="48" y="87"/>
                    <a:pt x="64" y="128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33" y="239"/>
                    <a:pt x="33" y="239"/>
                    <a:pt x="33" y="239"/>
                  </a:cubicBezTo>
                  <a:cubicBezTo>
                    <a:pt x="112" y="210"/>
                    <a:pt x="112" y="210"/>
                    <a:pt x="112" y="210"/>
                  </a:cubicBezTo>
                  <a:cubicBezTo>
                    <a:pt x="139" y="245"/>
                    <a:pt x="174" y="274"/>
                    <a:pt x="213" y="295"/>
                  </a:cubicBezTo>
                  <a:cubicBezTo>
                    <a:pt x="199" y="377"/>
                    <a:pt x="199" y="377"/>
                    <a:pt x="199" y="377"/>
                  </a:cubicBezTo>
                  <a:cubicBezTo>
                    <a:pt x="261" y="400"/>
                    <a:pt x="261" y="400"/>
                    <a:pt x="261" y="400"/>
                  </a:cubicBezTo>
                  <a:cubicBezTo>
                    <a:pt x="303" y="328"/>
                    <a:pt x="303" y="328"/>
                    <a:pt x="303" y="328"/>
                  </a:cubicBezTo>
                  <a:cubicBezTo>
                    <a:pt x="325" y="333"/>
                    <a:pt x="347" y="335"/>
                    <a:pt x="369" y="335"/>
                  </a:cubicBezTo>
                  <a:cubicBezTo>
                    <a:pt x="369" y="254"/>
                    <a:pt x="369" y="254"/>
                    <a:pt x="369" y="254"/>
                  </a:cubicBezTo>
                  <a:cubicBezTo>
                    <a:pt x="228" y="254"/>
                    <a:pt x="115" y="140"/>
                    <a:pt x="115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69" name="Group 40"/>
          <p:cNvGrpSpPr/>
          <p:nvPr/>
        </p:nvGrpSpPr>
        <p:grpSpPr>
          <a:xfrm>
            <a:off x="1219824" y="1148123"/>
            <a:ext cx="2667297" cy="2516914"/>
            <a:chOff x="3041650" y="1495425"/>
            <a:chExt cx="3057526" cy="3013076"/>
          </a:xfrm>
          <a:solidFill>
            <a:schemeClr val="bg1">
              <a:lumMod val="75000"/>
            </a:schemeClr>
          </a:solidFill>
        </p:grpSpPr>
        <p:sp>
          <p:nvSpPr>
            <p:cNvPr id="70" name="Freeform 5"/>
            <p:cNvSpPr>
              <a:spLocks/>
            </p:cNvSpPr>
            <p:nvPr/>
          </p:nvSpPr>
          <p:spPr bwMode="auto">
            <a:xfrm>
              <a:off x="3041650" y="1495425"/>
              <a:ext cx="1528763" cy="1506538"/>
            </a:xfrm>
            <a:custGeom>
              <a:avLst/>
              <a:gdLst>
                <a:gd name="T0" fmla="*/ 406 w 406"/>
                <a:gd name="T1" fmla="*/ 146 h 400"/>
                <a:gd name="T2" fmla="*/ 406 w 406"/>
                <a:gd name="T3" fmla="*/ 0 h 400"/>
                <a:gd name="T4" fmla="*/ 373 w 406"/>
                <a:gd name="T5" fmla="*/ 0 h 400"/>
                <a:gd name="T6" fmla="*/ 358 w 406"/>
                <a:gd name="T7" fmla="*/ 82 h 400"/>
                <a:gd name="T8" fmla="*/ 234 w 406"/>
                <a:gd name="T9" fmla="*/ 127 h 400"/>
                <a:gd name="T10" fmla="*/ 170 w 406"/>
                <a:gd name="T11" fmla="*/ 73 h 400"/>
                <a:gd name="T12" fmla="*/ 119 w 406"/>
                <a:gd name="T13" fmla="*/ 116 h 400"/>
                <a:gd name="T14" fmla="*/ 161 w 406"/>
                <a:gd name="T15" fmla="*/ 188 h 400"/>
                <a:gd name="T16" fmla="*/ 95 w 406"/>
                <a:gd name="T17" fmla="*/ 303 h 400"/>
                <a:gd name="T18" fmla="*/ 11 w 406"/>
                <a:gd name="T19" fmla="*/ 303 h 400"/>
                <a:gd name="T20" fmla="*/ 0 w 406"/>
                <a:gd name="T21" fmla="*/ 369 h 400"/>
                <a:gd name="T22" fmla="*/ 78 w 406"/>
                <a:gd name="T23" fmla="*/ 397 h 400"/>
                <a:gd name="T24" fmla="*/ 78 w 406"/>
                <a:gd name="T25" fmla="*/ 400 h 400"/>
                <a:gd name="T26" fmla="*/ 152 w 406"/>
                <a:gd name="T27" fmla="*/ 400 h 400"/>
                <a:gd name="T28" fmla="*/ 406 w 406"/>
                <a:gd name="T29" fmla="*/ 146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6" h="400">
                  <a:moveTo>
                    <a:pt x="406" y="146"/>
                  </a:moveTo>
                  <a:cubicBezTo>
                    <a:pt x="406" y="0"/>
                    <a:pt x="406" y="0"/>
                    <a:pt x="406" y="0"/>
                  </a:cubicBezTo>
                  <a:cubicBezTo>
                    <a:pt x="373" y="0"/>
                    <a:pt x="373" y="0"/>
                    <a:pt x="373" y="0"/>
                  </a:cubicBezTo>
                  <a:cubicBezTo>
                    <a:pt x="358" y="82"/>
                    <a:pt x="358" y="82"/>
                    <a:pt x="358" y="82"/>
                  </a:cubicBezTo>
                  <a:cubicBezTo>
                    <a:pt x="314" y="88"/>
                    <a:pt x="272" y="104"/>
                    <a:pt x="234" y="127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19" y="116"/>
                    <a:pt x="119" y="116"/>
                    <a:pt x="119" y="116"/>
                  </a:cubicBezTo>
                  <a:cubicBezTo>
                    <a:pt x="161" y="188"/>
                    <a:pt x="161" y="188"/>
                    <a:pt x="161" y="188"/>
                  </a:cubicBezTo>
                  <a:cubicBezTo>
                    <a:pt x="131" y="222"/>
                    <a:pt x="109" y="261"/>
                    <a:pt x="95" y="303"/>
                  </a:cubicBezTo>
                  <a:cubicBezTo>
                    <a:pt x="11" y="303"/>
                    <a:pt x="11" y="303"/>
                    <a:pt x="11" y="303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78" y="397"/>
                    <a:pt x="78" y="397"/>
                    <a:pt x="78" y="397"/>
                  </a:cubicBezTo>
                  <a:cubicBezTo>
                    <a:pt x="78" y="398"/>
                    <a:pt x="78" y="399"/>
                    <a:pt x="78" y="400"/>
                  </a:cubicBezTo>
                  <a:cubicBezTo>
                    <a:pt x="152" y="400"/>
                    <a:pt x="152" y="400"/>
                    <a:pt x="152" y="400"/>
                  </a:cubicBezTo>
                  <a:cubicBezTo>
                    <a:pt x="152" y="259"/>
                    <a:pt x="265" y="146"/>
                    <a:pt x="406" y="14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71" name="Freeform 6"/>
            <p:cNvSpPr>
              <a:spLocks/>
            </p:cNvSpPr>
            <p:nvPr/>
          </p:nvSpPr>
          <p:spPr bwMode="auto">
            <a:xfrm>
              <a:off x="4570413" y="1495425"/>
              <a:ext cx="1528763" cy="1506538"/>
            </a:xfrm>
            <a:custGeom>
              <a:avLst/>
              <a:gdLst>
                <a:gd name="T0" fmla="*/ 254 w 406"/>
                <a:gd name="T1" fmla="*/ 400 h 400"/>
                <a:gd name="T2" fmla="*/ 328 w 406"/>
                <a:gd name="T3" fmla="*/ 400 h 400"/>
                <a:gd name="T4" fmla="*/ 328 w 406"/>
                <a:gd name="T5" fmla="*/ 397 h 400"/>
                <a:gd name="T6" fmla="*/ 406 w 406"/>
                <a:gd name="T7" fmla="*/ 369 h 400"/>
                <a:gd name="T8" fmla="*/ 395 w 406"/>
                <a:gd name="T9" fmla="*/ 303 h 400"/>
                <a:gd name="T10" fmla="*/ 311 w 406"/>
                <a:gd name="T11" fmla="*/ 303 h 400"/>
                <a:gd name="T12" fmla="*/ 245 w 406"/>
                <a:gd name="T13" fmla="*/ 188 h 400"/>
                <a:gd name="T14" fmla="*/ 287 w 406"/>
                <a:gd name="T15" fmla="*/ 116 h 400"/>
                <a:gd name="T16" fmla="*/ 236 w 406"/>
                <a:gd name="T17" fmla="*/ 73 h 400"/>
                <a:gd name="T18" fmla="*/ 172 w 406"/>
                <a:gd name="T19" fmla="*/ 127 h 400"/>
                <a:gd name="T20" fmla="*/ 48 w 406"/>
                <a:gd name="T21" fmla="*/ 82 h 400"/>
                <a:gd name="T22" fmla="*/ 33 w 406"/>
                <a:gd name="T23" fmla="*/ 0 h 400"/>
                <a:gd name="T24" fmla="*/ 0 w 406"/>
                <a:gd name="T25" fmla="*/ 0 h 400"/>
                <a:gd name="T26" fmla="*/ 0 w 406"/>
                <a:gd name="T27" fmla="*/ 146 h 400"/>
                <a:gd name="T28" fmla="*/ 254 w 406"/>
                <a:gd name="T29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6" h="400">
                  <a:moveTo>
                    <a:pt x="254" y="400"/>
                  </a:moveTo>
                  <a:cubicBezTo>
                    <a:pt x="328" y="400"/>
                    <a:pt x="328" y="400"/>
                    <a:pt x="328" y="400"/>
                  </a:cubicBezTo>
                  <a:cubicBezTo>
                    <a:pt x="328" y="399"/>
                    <a:pt x="328" y="398"/>
                    <a:pt x="328" y="397"/>
                  </a:cubicBezTo>
                  <a:cubicBezTo>
                    <a:pt x="406" y="369"/>
                    <a:pt x="406" y="369"/>
                    <a:pt x="406" y="369"/>
                  </a:cubicBezTo>
                  <a:cubicBezTo>
                    <a:pt x="395" y="303"/>
                    <a:pt x="395" y="303"/>
                    <a:pt x="395" y="303"/>
                  </a:cubicBezTo>
                  <a:cubicBezTo>
                    <a:pt x="311" y="303"/>
                    <a:pt x="311" y="303"/>
                    <a:pt x="311" y="303"/>
                  </a:cubicBezTo>
                  <a:cubicBezTo>
                    <a:pt x="297" y="261"/>
                    <a:pt x="275" y="222"/>
                    <a:pt x="245" y="188"/>
                  </a:cubicBezTo>
                  <a:cubicBezTo>
                    <a:pt x="287" y="116"/>
                    <a:pt x="287" y="116"/>
                    <a:pt x="287" y="116"/>
                  </a:cubicBezTo>
                  <a:cubicBezTo>
                    <a:pt x="236" y="73"/>
                    <a:pt x="236" y="73"/>
                    <a:pt x="236" y="73"/>
                  </a:cubicBezTo>
                  <a:cubicBezTo>
                    <a:pt x="172" y="127"/>
                    <a:pt x="172" y="127"/>
                    <a:pt x="172" y="127"/>
                  </a:cubicBezTo>
                  <a:cubicBezTo>
                    <a:pt x="134" y="104"/>
                    <a:pt x="92" y="88"/>
                    <a:pt x="48" y="82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140" y="146"/>
                    <a:pt x="254" y="259"/>
                    <a:pt x="254" y="40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72" name="Freeform 7"/>
            <p:cNvSpPr>
              <a:spLocks/>
            </p:cNvSpPr>
            <p:nvPr/>
          </p:nvSpPr>
          <p:spPr bwMode="auto">
            <a:xfrm>
              <a:off x="4570413" y="3001963"/>
              <a:ext cx="1389063" cy="1506538"/>
            </a:xfrm>
            <a:custGeom>
              <a:avLst/>
              <a:gdLst>
                <a:gd name="T0" fmla="*/ 328 w 369"/>
                <a:gd name="T1" fmla="*/ 0 h 400"/>
                <a:gd name="T2" fmla="*/ 254 w 369"/>
                <a:gd name="T3" fmla="*/ 0 h 400"/>
                <a:gd name="T4" fmla="*/ 0 w 369"/>
                <a:gd name="T5" fmla="*/ 254 h 400"/>
                <a:gd name="T6" fmla="*/ 0 w 369"/>
                <a:gd name="T7" fmla="*/ 335 h 400"/>
                <a:gd name="T8" fmla="*/ 66 w 369"/>
                <a:gd name="T9" fmla="*/ 328 h 400"/>
                <a:gd name="T10" fmla="*/ 108 w 369"/>
                <a:gd name="T11" fmla="*/ 400 h 400"/>
                <a:gd name="T12" fmla="*/ 170 w 369"/>
                <a:gd name="T13" fmla="*/ 377 h 400"/>
                <a:gd name="T14" fmla="*/ 156 w 369"/>
                <a:gd name="T15" fmla="*/ 295 h 400"/>
                <a:gd name="T16" fmla="*/ 257 w 369"/>
                <a:gd name="T17" fmla="*/ 210 h 400"/>
                <a:gd name="T18" fmla="*/ 335 w 369"/>
                <a:gd name="T19" fmla="*/ 239 h 400"/>
                <a:gd name="T20" fmla="*/ 369 w 369"/>
                <a:gd name="T21" fmla="*/ 181 h 400"/>
                <a:gd name="T22" fmla="*/ 305 w 369"/>
                <a:gd name="T23" fmla="*/ 128 h 400"/>
                <a:gd name="T24" fmla="*/ 328 w 369"/>
                <a:gd name="T25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9" h="400">
                  <a:moveTo>
                    <a:pt x="328" y="0"/>
                  </a:moveTo>
                  <a:cubicBezTo>
                    <a:pt x="254" y="0"/>
                    <a:pt x="254" y="0"/>
                    <a:pt x="254" y="0"/>
                  </a:cubicBezTo>
                  <a:cubicBezTo>
                    <a:pt x="254" y="140"/>
                    <a:pt x="140" y="254"/>
                    <a:pt x="0" y="254"/>
                  </a:cubicBezTo>
                  <a:cubicBezTo>
                    <a:pt x="0" y="335"/>
                    <a:pt x="0" y="335"/>
                    <a:pt x="0" y="335"/>
                  </a:cubicBezTo>
                  <a:cubicBezTo>
                    <a:pt x="22" y="335"/>
                    <a:pt x="44" y="333"/>
                    <a:pt x="66" y="328"/>
                  </a:cubicBezTo>
                  <a:cubicBezTo>
                    <a:pt x="108" y="400"/>
                    <a:pt x="108" y="400"/>
                    <a:pt x="108" y="40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56" y="295"/>
                    <a:pt x="156" y="295"/>
                    <a:pt x="156" y="295"/>
                  </a:cubicBezTo>
                  <a:cubicBezTo>
                    <a:pt x="195" y="274"/>
                    <a:pt x="230" y="245"/>
                    <a:pt x="257" y="210"/>
                  </a:cubicBezTo>
                  <a:cubicBezTo>
                    <a:pt x="335" y="239"/>
                    <a:pt x="335" y="239"/>
                    <a:pt x="335" y="239"/>
                  </a:cubicBezTo>
                  <a:cubicBezTo>
                    <a:pt x="369" y="181"/>
                    <a:pt x="369" y="181"/>
                    <a:pt x="369" y="181"/>
                  </a:cubicBezTo>
                  <a:cubicBezTo>
                    <a:pt x="305" y="128"/>
                    <a:pt x="305" y="128"/>
                    <a:pt x="305" y="128"/>
                  </a:cubicBezTo>
                  <a:cubicBezTo>
                    <a:pt x="321" y="87"/>
                    <a:pt x="329" y="44"/>
                    <a:pt x="328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73" name="Freeform 8"/>
            <p:cNvSpPr>
              <a:spLocks/>
            </p:cNvSpPr>
            <p:nvPr/>
          </p:nvSpPr>
          <p:spPr bwMode="auto">
            <a:xfrm>
              <a:off x="3181350" y="3001963"/>
              <a:ext cx="1389063" cy="1506538"/>
            </a:xfrm>
            <a:custGeom>
              <a:avLst/>
              <a:gdLst>
                <a:gd name="T0" fmla="*/ 115 w 369"/>
                <a:gd name="T1" fmla="*/ 0 h 400"/>
                <a:gd name="T2" fmla="*/ 41 w 369"/>
                <a:gd name="T3" fmla="*/ 0 h 400"/>
                <a:gd name="T4" fmla="*/ 64 w 369"/>
                <a:gd name="T5" fmla="*/ 128 h 400"/>
                <a:gd name="T6" fmla="*/ 0 w 369"/>
                <a:gd name="T7" fmla="*/ 181 h 400"/>
                <a:gd name="T8" fmla="*/ 33 w 369"/>
                <a:gd name="T9" fmla="*/ 239 h 400"/>
                <a:gd name="T10" fmla="*/ 112 w 369"/>
                <a:gd name="T11" fmla="*/ 210 h 400"/>
                <a:gd name="T12" fmla="*/ 213 w 369"/>
                <a:gd name="T13" fmla="*/ 295 h 400"/>
                <a:gd name="T14" fmla="*/ 199 w 369"/>
                <a:gd name="T15" fmla="*/ 377 h 400"/>
                <a:gd name="T16" fmla="*/ 261 w 369"/>
                <a:gd name="T17" fmla="*/ 400 h 400"/>
                <a:gd name="T18" fmla="*/ 303 w 369"/>
                <a:gd name="T19" fmla="*/ 328 h 400"/>
                <a:gd name="T20" fmla="*/ 369 w 369"/>
                <a:gd name="T21" fmla="*/ 335 h 400"/>
                <a:gd name="T22" fmla="*/ 369 w 369"/>
                <a:gd name="T23" fmla="*/ 254 h 400"/>
                <a:gd name="T24" fmla="*/ 115 w 369"/>
                <a:gd name="T25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9" h="400">
                  <a:moveTo>
                    <a:pt x="115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0" y="44"/>
                    <a:pt x="48" y="87"/>
                    <a:pt x="64" y="128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33" y="239"/>
                    <a:pt x="33" y="239"/>
                    <a:pt x="33" y="239"/>
                  </a:cubicBezTo>
                  <a:cubicBezTo>
                    <a:pt x="112" y="210"/>
                    <a:pt x="112" y="210"/>
                    <a:pt x="112" y="210"/>
                  </a:cubicBezTo>
                  <a:cubicBezTo>
                    <a:pt x="139" y="245"/>
                    <a:pt x="174" y="274"/>
                    <a:pt x="213" y="295"/>
                  </a:cubicBezTo>
                  <a:cubicBezTo>
                    <a:pt x="199" y="377"/>
                    <a:pt x="199" y="377"/>
                    <a:pt x="199" y="377"/>
                  </a:cubicBezTo>
                  <a:cubicBezTo>
                    <a:pt x="261" y="400"/>
                    <a:pt x="261" y="400"/>
                    <a:pt x="261" y="400"/>
                  </a:cubicBezTo>
                  <a:cubicBezTo>
                    <a:pt x="303" y="328"/>
                    <a:pt x="303" y="328"/>
                    <a:pt x="303" y="328"/>
                  </a:cubicBezTo>
                  <a:cubicBezTo>
                    <a:pt x="325" y="333"/>
                    <a:pt x="347" y="335"/>
                    <a:pt x="369" y="335"/>
                  </a:cubicBezTo>
                  <a:cubicBezTo>
                    <a:pt x="369" y="254"/>
                    <a:pt x="369" y="254"/>
                    <a:pt x="369" y="254"/>
                  </a:cubicBezTo>
                  <a:cubicBezTo>
                    <a:pt x="228" y="254"/>
                    <a:pt x="115" y="140"/>
                    <a:pt x="11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74" name="Group 51"/>
          <p:cNvGrpSpPr/>
          <p:nvPr/>
        </p:nvGrpSpPr>
        <p:grpSpPr>
          <a:xfrm>
            <a:off x="1171170" y="3104146"/>
            <a:ext cx="1690351" cy="1559855"/>
            <a:chOff x="3041650" y="1495425"/>
            <a:chExt cx="3057526" cy="3013076"/>
          </a:xfrm>
          <a:solidFill>
            <a:schemeClr val="accent6">
              <a:lumMod val="75000"/>
            </a:schemeClr>
          </a:solidFill>
        </p:grpSpPr>
        <p:sp>
          <p:nvSpPr>
            <p:cNvPr id="75" name="Freeform 5"/>
            <p:cNvSpPr>
              <a:spLocks/>
            </p:cNvSpPr>
            <p:nvPr/>
          </p:nvSpPr>
          <p:spPr bwMode="auto">
            <a:xfrm>
              <a:off x="3041650" y="1495425"/>
              <a:ext cx="1528763" cy="1506538"/>
            </a:xfrm>
            <a:custGeom>
              <a:avLst/>
              <a:gdLst>
                <a:gd name="T0" fmla="*/ 406 w 406"/>
                <a:gd name="T1" fmla="*/ 146 h 400"/>
                <a:gd name="T2" fmla="*/ 406 w 406"/>
                <a:gd name="T3" fmla="*/ 0 h 400"/>
                <a:gd name="T4" fmla="*/ 373 w 406"/>
                <a:gd name="T5" fmla="*/ 0 h 400"/>
                <a:gd name="T6" fmla="*/ 358 w 406"/>
                <a:gd name="T7" fmla="*/ 82 h 400"/>
                <a:gd name="T8" fmla="*/ 234 w 406"/>
                <a:gd name="T9" fmla="*/ 127 h 400"/>
                <a:gd name="T10" fmla="*/ 170 w 406"/>
                <a:gd name="T11" fmla="*/ 73 h 400"/>
                <a:gd name="T12" fmla="*/ 119 w 406"/>
                <a:gd name="T13" fmla="*/ 116 h 400"/>
                <a:gd name="T14" fmla="*/ 161 w 406"/>
                <a:gd name="T15" fmla="*/ 188 h 400"/>
                <a:gd name="T16" fmla="*/ 95 w 406"/>
                <a:gd name="T17" fmla="*/ 303 h 400"/>
                <a:gd name="T18" fmla="*/ 11 w 406"/>
                <a:gd name="T19" fmla="*/ 303 h 400"/>
                <a:gd name="T20" fmla="*/ 0 w 406"/>
                <a:gd name="T21" fmla="*/ 369 h 400"/>
                <a:gd name="T22" fmla="*/ 78 w 406"/>
                <a:gd name="T23" fmla="*/ 397 h 400"/>
                <a:gd name="T24" fmla="*/ 78 w 406"/>
                <a:gd name="T25" fmla="*/ 400 h 400"/>
                <a:gd name="T26" fmla="*/ 152 w 406"/>
                <a:gd name="T27" fmla="*/ 400 h 400"/>
                <a:gd name="T28" fmla="*/ 406 w 406"/>
                <a:gd name="T29" fmla="*/ 146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6" h="400">
                  <a:moveTo>
                    <a:pt x="406" y="146"/>
                  </a:moveTo>
                  <a:cubicBezTo>
                    <a:pt x="406" y="0"/>
                    <a:pt x="406" y="0"/>
                    <a:pt x="406" y="0"/>
                  </a:cubicBezTo>
                  <a:cubicBezTo>
                    <a:pt x="373" y="0"/>
                    <a:pt x="373" y="0"/>
                    <a:pt x="373" y="0"/>
                  </a:cubicBezTo>
                  <a:cubicBezTo>
                    <a:pt x="358" y="82"/>
                    <a:pt x="358" y="82"/>
                    <a:pt x="358" y="82"/>
                  </a:cubicBezTo>
                  <a:cubicBezTo>
                    <a:pt x="314" y="88"/>
                    <a:pt x="272" y="104"/>
                    <a:pt x="234" y="127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19" y="116"/>
                    <a:pt x="119" y="116"/>
                    <a:pt x="119" y="116"/>
                  </a:cubicBezTo>
                  <a:cubicBezTo>
                    <a:pt x="161" y="188"/>
                    <a:pt x="161" y="188"/>
                    <a:pt x="161" y="188"/>
                  </a:cubicBezTo>
                  <a:cubicBezTo>
                    <a:pt x="131" y="222"/>
                    <a:pt x="109" y="261"/>
                    <a:pt x="95" y="303"/>
                  </a:cubicBezTo>
                  <a:cubicBezTo>
                    <a:pt x="11" y="303"/>
                    <a:pt x="11" y="303"/>
                    <a:pt x="11" y="303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78" y="397"/>
                    <a:pt x="78" y="397"/>
                    <a:pt x="78" y="397"/>
                  </a:cubicBezTo>
                  <a:cubicBezTo>
                    <a:pt x="78" y="398"/>
                    <a:pt x="78" y="399"/>
                    <a:pt x="78" y="400"/>
                  </a:cubicBezTo>
                  <a:cubicBezTo>
                    <a:pt x="152" y="400"/>
                    <a:pt x="152" y="400"/>
                    <a:pt x="152" y="400"/>
                  </a:cubicBezTo>
                  <a:cubicBezTo>
                    <a:pt x="152" y="259"/>
                    <a:pt x="265" y="146"/>
                    <a:pt x="406" y="1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4570413" y="1495425"/>
              <a:ext cx="1528763" cy="1506538"/>
            </a:xfrm>
            <a:custGeom>
              <a:avLst/>
              <a:gdLst>
                <a:gd name="T0" fmla="*/ 254 w 406"/>
                <a:gd name="T1" fmla="*/ 400 h 400"/>
                <a:gd name="T2" fmla="*/ 328 w 406"/>
                <a:gd name="T3" fmla="*/ 400 h 400"/>
                <a:gd name="T4" fmla="*/ 328 w 406"/>
                <a:gd name="T5" fmla="*/ 397 h 400"/>
                <a:gd name="T6" fmla="*/ 406 w 406"/>
                <a:gd name="T7" fmla="*/ 369 h 400"/>
                <a:gd name="T8" fmla="*/ 395 w 406"/>
                <a:gd name="T9" fmla="*/ 303 h 400"/>
                <a:gd name="T10" fmla="*/ 311 w 406"/>
                <a:gd name="T11" fmla="*/ 303 h 400"/>
                <a:gd name="T12" fmla="*/ 245 w 406"/>
                <a:gd name="T13" fmla="*/ 188 h 400"/>
                <a:gd name="T14" fmla="*/ 287 w 406"/>
                <a:gd name="T15" fmla="*/ 116 h 400"/>
                <a:gd name="T16" fmla="*/ 236 w 406"/>
                <a:gd name="T17" fmla="*/ 73 h 400"/>
                <a:gd name="T18" fmla="*/ 172 w 406"/>
                <a:gd name="T19" fmla="*/ 127 h 400"/>
                <a:gd name="T20" fmla="*/ 48 w 406"/>
                <a:gd name="T21" fmla="*/ 82 h 400"/>
                <a:gd name="T22" fmla="*/ 33 w 406"/>
                <a:gd name="T23" fmla="*/ 0 h 400"/>
                <a:gd name="T24" fmla="*/ 0 w 406"/>
                <a:gd name="T25" fmla="*/ 0 h 400"/>
                <a:gd name="T26" fmla="*/ 0 w 406"/>
                <a:gd name="T27" fmla="*/ 146 h 400"/>
                <a:gd name="T28" fmla="*/ 254 w 406"/>
                <a:gd name="T29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6" h="400">
                  <a:moveTo>
                    <a:pt x="254" y="400"/>
                  </a:moveTo>
                  <a:cubicBezTo>
                    <a:pt x="328" y="400"/>
                    <a:pt x="328" y="400"/>
                    <a:pt x="328" y="400"/>
                  </a:cubicBezTo>
                  <a:cubicBezTo>
                    <a:pt x="328" y="399"/>
                    <a:pt x="328" y="398"/>
                    <a:pt x="328" y="397"/>
                  </a:cubicBezTo>
                  <a:cubicBezTo>
                    <a:pt x="406" y="369"/>
                    <a:pt x="406" y="369"/>
                    <a:pt x="406" y="369"/>
                  </a:cubicBezTo>
                  <a:cubicBezTo>
                    <a:pt x="395" y="303"/>
                    <a:pt x="395" y="303"/>
                    <a:pt x="395" y="303"/>
                  </a:cubicBezTo>
                  <a:cubicBezTo>
                    <a:pt x="311" y="303"/>
                    <a:pt x="311" y="303"/>
                    <a:pt x="311" y="303"/>
                  </a:cubicBezTo>
                  <a:cubicBezTo>
                    <a:pt x="297" y="261"/>
                    <a:pt x="275" y="222"/>
                    <a:pt x="245" y="188"/>
                  </a:cubicBezTo>
                  <a:cubicBezTo>
                    <a:pt x="287" y="116"/>
                    <a:pt x="287" y="116"/>
                    <a:pt x="287" y="116"/>
                  </a:cubicBezTo>
                  <a:cubicBezTo>
                    <a:pt x="236" y="73"/>
                    <a:pt x="236" y="73"/>
                    <a:pt x="236" y="73"/>
                  </a:cubicBezTo>
                  <a:cubicBezTo>
                    <a:pt x="172" y="127"/>
                    <a:pt x="172" y="127"/>
                    <a:pt x="172" y="127"/>
                  </a:cubicBezTo>
                  <a:cubicBezTo>
                    <a:pt x="134" y="104"/>
                    <a:pt x="92" y="88"/>
                    <a:pt x="48" y="82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140" y="146"/>
                    <a:pt x="254" y="259"/>
                    <a:pt x="254" y="40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4570413" y="3001963"/>
              <a:ext cx="1389063" cy="1506538"/>
            </a:xfrm>
            <a:custGeom>
              <a:avLst/>
              <a:gdLst>
                <a:gd name="T0" fmla="*/ 328 w 369"/>
                <a:gd name="T1" fmla="*/ 0 h 400"/>
                <a:gd name="T2" fmla="*/ 254 w 369"/>
                <a:gd name="T3" fmla="*/ 0 h 400"/>
                <a:gd name="T4" fmla="*/ 0 w 369"/>
                <a:gd name="T5" fmla="*/ 254 h 400"/>
                <a:gd name="T6" fmla="*/ 0 w 369"/>
                <a:gd name="T7" fmla="*/ 335 h 400"/>
                <a:gd name="T8" fmla="*/ 66 w 369"/>
                <a:gd name="T9" fmla="*/ 328 h 400"/>
                <a:gd name="T10" fmla="*/ 108 w 369"/>
                <a:gd name="T11" fmla="*/ 400 h 400"/>
                <a:gd name="T12" fmla="*/ 170 w 369"/>
                <a:gd name="T13" fmla="*/ 377 h 400"/>
                <a:gd name="T14" fmla="*/ 156 w 369"/>
                <a:gd name="T15" fmla="*/ 295 h 400"/>
                <a:gd name="T16" fmla="*/ 257 w 369"/>
                <a:gd name="T17" fmla="*/ 210 h 400"/>
                <a:gd name="T18" fmla="*/ 335 w 369"/>
                <a:gd name="T19" fmla="*/ 239 h 400"/>
                <a:gd name="T20" fmla="*/ 369 w 369"/>
                <a:gd name="T21" fmla="*/ 181 h 400"/>
                <a:gd name="T22" fmla="*/ 305 w 369"/>
                <a:gd name="T23" fmla="*/ 128 h 400"/>
                <a:gd name="T24" fmla="*/ 328 w 369"/>
                <a:gd name="T25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9" h="400">
                  <a:moveTo>
                    <a:pt x="328" y="0"/>
                  </a:moveTo>
                  <a:cubicBezTo>
                    <a:pt x="254" y="0"/>
                    <a:pt x="254" y="0"/>
                    <a:pt x="254" y="0"/>
                  </a:cubicBezTo>
                  <a:cubicBezTo>
                    <a:pt x="254" y="140"/>
                    <a:pt x="140" y="254"/>
                    <a:pt x="0" y="254"/>
                  </a:cubicBezTo>
                  <a:cubicBezTo>
                    <a:pt x="0" y="335"/>
                    <a:pt x="0" y="335"/>
                    <a:pt x="0" y="335"/>
                  </a:cubicBezTo>
                  <a:cubicBezTo>
                    <a:pt x="22" y="335"/>
                    <a:pt x="44" y="333"/>
                    <a:pt x="66" y="328"/>
                  </a:cubicBezTo>
                  <a:cubicBezTo>
                    <a:pt x="108" y="400"/>
                    <a:pt x="108" y="400"/>
                    <a:pt x="108" y="40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56" y="295"/>
                    <a:pt x="156" y="295"/>
                    <a:pt x="156" y="295"/>
                  </a:cubicBezTo>
                  <a:cubicBezTo>
                    <a:pt x="195" y="274"/>
                    <a:pt x="230" y="245"/>
                    <a:pt x="257" y="210"/>
                  </a:cubicBezTo>
                  <a:cubicBezTo>
                    <a:pt x="335" y="239"/>
                    <a:pt x="335" y="239"/>
                    <a:pt x="335" y="239"/>
                  </a:cubicBezTo>
                  <a:cubicBezTo>
                    <a:pt x="369" y="181"/>
                    <a:pt x="369" y="181"/>
                    <a:pt x="369" y="181"/>
                  </a:cubicBezTo>
                  <a:cubicBezTo>
                    <a:pt x="305" y="128"/>
                    <a:pt x="305" y="128"/>
                    <a:pt x="305" y="128"/>
                  </a:cubicBezTo>
                  <a:cubicBezTo>
                    <a:pt x="321" y="87"/>
                    <a:pt x="329" y="44"/>
                    <a:pt x="32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78" name="Freeform 8"/>
            <p:cNvSpPr>
              <a:spLocks/>
            </p:cNvSpPr>
            <p:nvPr/>
          </p:nvSpPr>
          <p:spPr bwMode="auto">
            <a:xfrm>
              <a:off x="3181350" y="3001963"/>
              <a:ext cx="1389063" cy="1506538"/>
            </a:xfrm>
            <a:custGeom>
              <a:avLst/>
              <a:gdLst>
                <a:gd name="T0" fmla="*/ 115 w 369"/>
                <a:gd name="T1" fmla="*/ 0 h 400"/>
                <a:gd name="T2" fmla="*/ 41 w 369"/>
                <a:gd name="T3" fmla="*/ 0 h 400"/>
                <a:gd name="T4" fmla="*/ 64 w 369"/>
                <a:gd name="T5" fmla="*/ 128 h 400"/>
                <a:gd name="T6" fmla="*/ 0 w 369"/>
                <a:gd name="T7" fmla="*/ 181 h 400"/>
                <a:gd name="T8" fmla="*/ 33 w 369"/>
                <a:gd name="T9" fmla="*/ 239 h 400"/>
                <a:gd name="T10" fmla="*/ 112 w 369"/>
                <a:gd name="T11" fmla="*/ 210 h 400"/>
                <a:gd name="T12" fmla="*/ 213 w 369"/>
                <a:gd name="T13" fmla="*/ 295 h 400"/>
                <a:gd name="T14" fmla="*/ 199 w 369"/>
                <a:gd name="T15" fmla="*/ 377 h 400"/>
                <a:gd name="T16" fmla="*/ 261 w 369"/>
                <a:gd name="T17" fmla="*/ 400 h 400"/>
                <a:gd name="T18" fmla="*/ 303 w 369"/>
                <a:gd name="T19" fmla="*/ 328 h 400"/>
                <a:gd name="T20" fmla="*/ 369 w 369"/>
                <a:gd name="T21" fmla="*/ 335 h 400"/>
                <a:gd name="T22" fmla="*/ 369 w 369"/>
                <a:gd name="T23" fmla="*/ 254 h 400"/>
                <a:gd name="T24" fmla="*/ 115 w 369"/>
                <a:gd name="T25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9" h="400">
                  <a:moveTo>
                    <a:pt x="115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0" y="44"/>
                    <a:pt x="48" y="87"/>
                    <a:pt x="64" y="128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33" y="239"/>
                    <a:pt x="33" y="239"/>
                    <a:pt x="33" y="239"/>
                  </a:cubicBezTo>
                  <a:cubicBezTo>
                    <a:pt x="112" y="210"/>
                    <a:pt x="112" y="210"/>
                    <a:pt x="112" y="210"/>
                  </a:cubicBezTo>
                  <a:cubicBezTo>
                    <a:pt x="139" y="245"/>
                    <a:pt x="174" y="274"/>
                    <a:pt x="213" y="295"/>
                  </a:cubicBezTo>
                  <a:cubicBezTo>
                    <a:pt x="199" y="377"/>
                    <a:pt x="199" y="377"/>
                    <a:pt x="199" y="377"/>
                  </a:cubicBezTo>
                  <a:cubicBezTo>
                    <a:pt x="261" y="400"/>
                    <a:pt x="261" y="400"/>
                    <a:pt x="261" y="400"/>
                  </a:cubicBezTo>
                  <a:cubicBezTo>
                    <a:pt x="303" y="328"/>
                    <a:pt x="303" y="328"/>
                    <a:pt x="303" y="328"/>
                  </a:cubicBezTo>
                  <a:cubicBezTo>
                    <a:pt x="325" y="333"/>
                    <a:pt x="347" y="335"/>
                    <a:pt x="369" y="335"/>
                  </a:cubicBezTo>
                  <a:cubicBezTo>
                    <a:pt x="369" y="254"/>
                    <a:pt x="369" y="254"/>
                    <a:pt x="369" y="254"/>
                  </a:cubicBezTo>
                  <a:cubicBezTo>
                    <a:pt x="228" y="254"/>
                    <a:pt x="115" y="140"/>
                    <a:pt x="115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79" name="Group 40"/>
          <p:cNvGrpSpPr/>
          <p:nvPr/>
        </p:nvGrpSpPr>
        <p:grpSpPr>
          <a:xfrm rot="197695">
            <a:off x="1223865" y="1148239"/>
            <a:ext cx="2667297" cy="2516914"/>
            <a:chOff x="3041650" y="1495425"/>
            <a:chExt cx="3057526" cy="3013076"/>
          </a:xfrm>
          <a:solidFill>
            <a:schemeClr val="accent5"/>
          </a:solidFill>
        </p:grpSpPr>
        <p:sp>
          <p:nvSpPr>
            <p:cNvPr id="80" name="Freeform 5"/>
            <p:cNvSpPr>
              <a:spLocks/>
            </p:cNvSpPr>
            <p:nvPr/>
          </p:nvSpPr>
          <p:spPr bwMode="auto">
            <a:xfrm>
              <a:off x="3041650" y="1495425"/>
              <a:ext cx="1528763" cy="1506538"/>
            </a:xfrm>
            <a:custGeom>
              <a:avLst/>
              <a:gdLst>
                <a:gd name="T0" fmla="*/ 406 w 406"/>
                <a:gd name="T1" fmla="*/ 146 h 400"/>
                <a:gd name="T2" fmla="*/ 406 w 406"/>
                <a:gd name="T3" fmla="*/ 0 h 400"/>
                <a:gd name="T4" fmla="*/ 373 w 406"/>
                <a:gd name="T5" fmla="*/ 0 h 400"/>
                <a:gd name="T6" fmla="*/ 358 w 406"/>
                <a:gd name="T7" fmla="*/ 82 h 400"/>
                <a:gd name="T8" fmla="*/ 234 w 406"/>
                <a:gd name="T9" fmla="*/ 127 h 400"/>
                <a:gd name="T10" fmla="*/ 170 w 406"/>
                <a:gd name="T11" fmla="*/ 73 h 400"/>
                <a:gd name="T12" fmla="*/ 119 w 406"/>
                <a:gd name="T13" fmla="*/ 116 h 400"/>
                <a:gd name="T14" fmla="*/ 161 w 406"/>
                <a:gd name="T15" fmla="*/ 188 h 400"/>
                <a:gd name="T16" fmla="*/ 95 w 406"/>
                <a:gd name="T17" fmla="*/ 303 h 400"/>
                <a:gd name="T18" fmla="*/ 11 w 406"/>
                <a:gd name="T19" fmla="*/ 303 h 400"/>
                <a:gd name="T20" fmla="*/ 0 w 406"/>
                <a:gd name="T21" fmla="*/ 369 h 400"/>
                <a:gd name="T22" fmla="*/ 78 w 406"/>
                <a:gd name="T23" fmla="*/ 397 h 400"/>
                <a:gd name="T24" fmla="*/ 78 w 406"/>
                <a:gd name="T25" fmla="*/ 400 h 400"/>
                <a:gd name="T26" fmla="*/ 152 w 406"/>
                <a:gd name="T27" fmla="*/ 400 h 400"/>
                <a:gd name="T28" fmla="*/ 406 w 406"/>
                <a:gd name="T29" fmla="*/ 146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6" h="400">
                  <a:moveTo>
                    <a:pt x="406" y="146"/>
                  </a:moveTo>
                  <a:cubicBezTo>
                    <a:pt x="406" y="0"/>
                    <a:pt x="406" y="0"/>
                    <a:pt x="406" y="0"/>
                  </a:cubicBezTo>
                  <a:cubicBezTo>
                    <a:pt x="373" y="0"/>
                    <a:pt x="373" y="0"/>
                    <a:pt x="373" y="0"/>
                  </a:cubicBezTo>
                  <a:cubicBezTo>
                    <a:pt x="358" y="82"/>
                    <a:pt x="358" y="82"/>
                    <a:pt x="358" y="82"/>
                  </a:cubicBezTo>
                  <a:cubicBezTo>
                    <a:pt x="314" y="88"/>
                    <a:pt x="272" y="104"/>
                    <a:pt x="234" y="127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19" y="116"/>
                    <a:pt x="119" y="116"/>
                    <a:pt x="119" y="116"/>
                  </a:cubicBezTo>
                  <a:cubicBezTo>
                    <a:pt x="161" y="188"/>
                    <a:pt x="161" y="188"/>
                    <a:pt x="161" y="188"/>
                  </a:cubicBezTo>
                  <a:cubicBezTo>
                    <a:pt x="131" y="222"/>
                    <a:pt x="109" y="261"/>
                    <a:pt x="95" y="303"/>
                  </a:cubicBezTo>
                  <a:cubicBezTo>
                    <a:pt x="11" y="303"/>
                    <a:pt x="11" y="303"/>
                    <a:pt x="11" y="303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78" y="397"/>
                    <a:pt x="78" y="397"/>
                    <a:pt x="78" y="397"/>
                  </a:cubicBezTo>
                  <a:cubicBezTo>
                    <a:pt x="78" y="398"/>
                    <a:pt x="78" y="399"/>
                    <a:pt x="78" y="400"/>
                  </a:cubicBezTo>
                  <a:cubicBezTo>
                    <a:pt x="152" y="400"/>
                    <a:pt x="152" y="400"/>
                    <a:pt x="152" y="400"/>
                  </a:cubicBezTo>
                  <a:cubicBezTo>
                    <a:pt x="152" y="259"/>
                    <a:pt x="265" y="146"/>
                    <a:pt x="406" y="146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81" name="Freeform 6"/>
            <p:cNvSpPr>
              <a:spLocks/>
            </p:cNvSpPr>
            <p:nvPr/>
          </p:nvSpPr>
          <p:spPr bwMode="auto">
            <a:xfrm>
              <a:off x="4570413" y="1495425"/>
              <a:ext cx="1528763" cy="1506538"/>
            </a:xfrm>
            <a:custGeom>
              <a:avLst/>
              <a:gdLst>
                <a:gd name="T0" fmla="*/ 254 w 406"/>
                <a:gd name="T1" fmla="*/ 400 h 400"/>
                <a:gd name="T2" fmla="*/ 328 w 406"/>
                <a:gd name="T3" fmla="*/ 400 h 400"/>
                <a:gd name="T4" fmla="*/ 328 w 406"/>
                <a:gd name="T5" fmla="*/ 397 h 400"/>
                <a:gd name="T6" fmla="*/ 406 w 406"/>
                <a:gd name="T7" fmla="*/ 369 h 400"/>
                <a:gd name="T8" fmla="*/ 395 w 406"/>
                <a:gd name="T9" fmla="*/ 303 h 400"/>
                <a:gd name="T10" fmla="*/ 311 w 406"/>
                <a:gd name="T11" fmla="*/ 303 h 400"/>
                <a:gd name="T12" fmla="*/ 245 w 406"/>
                <a:gd name="T13" fmla="*/ 188 h 400"/>
                <a:gd name="T14" fmla="*/ 287 w 406"/>
                <a:gd name="T15" fmla="*/ 116 h 400"/>
                <a:gd name="T16" fmla="*/ 236 w 406"/>
                <a:gd name="T17" fmla="*/ 73 h 400"/>
                <a:gd name="T18" fmla="*/ 172 w 406"/>
                <a:gd name="T19" fmla="*/ 127 h 400"/>
                <a:gd name="T20" fmla="*/ 48 w 406"/>
                <a:gd name="T21" fmla="*/ 82 h 400"/>
                <a:gd name="T22" fmla="*/ 33 w 406"/>
                <a:gd name="T23" fmla="*/ 0 h 400"/>
                <a:gd name="T24" fmla="*/ 0 w 406"/>
                <a:gd name="T25" fmla="*/ 0 h 400"/>
                <a:gd name="T26" fmla="*/ 0 w 406"/>
                <a:gd name="T27" fmla="*/ 146 h 400"/>
                <a:gd name="T28" fmla="*/ 254 w 406"/>
                <a:gd name="T29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6" h="400">
                  <a:moveTo>
                    <a:pt x="254" y="400"/>
                  </a:moveTo>
                  <a:cubicBezTo>
                    <a:pt x="328" y="400"/>
                    <a:pt x="328" y="400"/>
                    <a:pt x="328" y="400"/>
                  </a:cubicBezTo>
                  <a:cubicBezTo>
                    <a:pt x="328" y="399"/>
                    <a:pt x="328" y="398"/>
                    <a:pt x="328" y="397"/>
                  </a:cubicBezTo>
                  <a:cubicBezTo>
                    <a:pt x="406" y="369"/>
                    <a:pt x="406" y="369"/>
                    <a:pt x="406" y="369"/>
                  </a:cubicBezTo>
                  <a:cubicBezTo>
                    <a:pt x="395" y="303"/>
                    <a:pt x="395" y="303"/>
                    <a:pt x="395" y="303"/>
                  </a:cubicBezTo>
                  <a:cubicBezTo>
                    <a:pt x="311" y="303"/>
                    <a:pt x="311" y="303"/>
                    <a:pt x="311" y="303"/>
                  </a:cubicBezTo>
                  <a:cubicBezTo>
                    <a:pt x="297" y="261"/>
                    <a:pt x="275" y="222"/>
                    <a:pt x="245" y="188"/>
                  </a:cubicBezTo>
                  <a:cubicBezTo>
                    <a:pt x="287" y="116"/>
                    <a:pt x="287" y="116"/>
                    <a:pt x="287" y="116"/>
                  </a:cubicBezTo>
                  <a:cubicBezTo>
                    <a:pt x="236" y="73"/>
                    <a:pt x="236" y="73"/>
                    <a:pt x="236" y="73"/>
                  </a:cubicBezTo>
                  <a:cubicBezTo>
                    <a:pt x="172" y="127"/>
                    <a:pt x="172" y="127"/>
                    <a:pt x="172" y="127"/>
                  </a:cubicBezTo>
                  <a:cubicBezTo>
                    <a:pt x="134" y="104"/>
                    <a:pt x="92" y="88"/>
                    <a:pt x="48" y="82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140" y="146"/>
                    <a:pt x="254" y="259"/>
                    <a:pt x="254" y="4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82" name="Freeform 7"/>
            <p:cNvSpPr>
              <a:spLocks/>
            </p:cNvSpPr>
            <p:nvPr/>
          </p:nvSpPr>
          <p:spPr bwMode="auto">
            <a:xfrm>
              <a:off x="4570413" y="3001963"/>
              <a:ext cx="1389063" cy="1506538"/>
            </a:xfrm>
            <a:custGeom>
              <a:avLst/>
              <a:gdLst>
                <a:gd name="T0" fmla="*/ 328 w 369"/>
                <a:gd name="T1" fmla="*/ 0 h 400"/>
                <a:gd name="T2" fmla="*/ 254 w 369"/>
                <a:gd name="T3" fmla="*/ 0 h 400"/>
                <a:gd name="T4" fmla="*/ 0 w 369"/>
                <a:gd name="T5" fmla="*/ 254 h 400"/>
                <a:gd name="T6" fmla="*/ 0 w 369"/>
                <a:gd name="T7" fmla="*/ 335 h 400"/>
                <a:gd name="T8" fmla="*/ 66 w 369"/>
                <a:gd name="T9" fmla="*/ 328 h 400"/>
                <a:gd name="T10" fmla="*/ 108 w 369"/>
                <a:gd name="T11" fmla="*/ 400 h 400"/>
                <a:gd name="T12" fmla="*/ 170 w 369"/>
                <a:gd name="T13" fmla="*/ 377 h 400"/>
                <a:gd name="T14" fmla="*/ 156 w 369"/>
                <a:gd name="T15" fmla="*/ 295 h 400"/>
                <a:gd name="T16" fmla="*/ 257 w 369"/>
                <a:gd name="T17" fmla="*/ 210 h 400"/>
                <a:gd name="T18" fmla="*/ 335 w 369"/>
                <a:gd name="T19" fmla="*/ 239 h 400"/>
                <a:gd name="T20" fmla="*/ 369 w 369"/>
                <a:gd name="T21" fmla="*/ 181 h 400"/>
                <a:gd name="T22" fmla="*/ 305 w 369"/>
                <a:gd name="T23" fmla="*/ 128 h 400"/>
                <a:gd name="T24" fmla="*/ 328 w 369"/>
                <a:gd name="T25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9" h="400">
                  <a:moveTo>
                    <a:pt x="328" y="0"/>
                  </a:moveTo>
                  <a:cubicBezTo>
                    <a:pt x="254" y="0"/>
                    <a:pt x="254" y="0"/>
                    <a:pt x="254" y="0"/>
                  </a:cubicBezTo>
                  <a:cubicBezTo>
                    <a:pt x="254" y="140"/>
                    <a:pt x="140" y="254"/>
                    <a:pt x="0" y="254"/>
                  </a:cubicBezTo>
                  <a:cubicBezTo>
                    <a:pt x="0" y="335"/>
                    <a:pt x="0" y="335"/>
                    <a:pt x="0" y="335"/>
                  </a:cubicBezTo>
                  <a:cubicBezTo>
                    <a:pt x="22" y="335"/>
                    <a:pt x="44" y="333"/>
                    <a:pt x="66" y="328"/>
                  </a:cubicBezTo>
                  <a:cubicBezTo>
                    <a:pt x="108" y="400"/>
                    <a:pt x="108" y="400"/>
                    <a:pt x="108" y="40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56" y="295"/>
                    <a:pt x="156" y="295"/>
                    <a:pt x="156" y="295"/>
                  </a:cubicBezTo>
                  <a:cubicBezTo>
                    <a:pt x="195" y="274"/>
                    <a:pt x="230" y="245"/>
                    <a:pt x="257" y="210"/>
                  </a:cubicBezTo>
                  <a:cubicBezTo>
                    <a:pt x="335" y="239"/>
                    <a:pt x="335" y="239"/>
                    <a:pt x="335" y="239"/>
                  </a:cubicBezTo>
                  <a:cubicBezTo>
                    <a:pt x="369" y="181"/>
                    <a:pt x="369" y="181"/>
                    <a:pt x="369" y="181"/>
                  </a:cubicBezTo>
                  <a:cubicBezTo>
                    <a:pt x="305" y="128"/>
                    <a:pt x="305" y="128"/>
                    <a:pt x="305" y="128"/>
                  </a:cubicBezTo>
                  <a:cubicBezTo>
                    <a:pt x="321" y="87"/>
                    <a:pt x="329" y="44"/>
                    <a:pt x="328" y="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83" name="Freeform 8"/>
            <p:cNvSpPr>
              <a:spLocks/>
            </p:cNvSpPr>
            <p:nvPr/>
          </p:nvSpPr>
          <p:spPr bwMode="auto">
            <a:xfrm>
              <a:off x="3181350" y="3001963"/>
              <a:ext cx="1389063" cy="1506538"/>
            </a:xfrm>
            <a:custGeom>
              <a:avLst/>
              <a:gdLst>
                <a:gd name="T0" fmla="*/ 115 w 369"/>
                <a:gd name="T1" fmla="*/ 0 h 400"/>
                <a:gd name="T2" fmla="*/ 41 w 369"/>
                <a:gd name="T3" fmla="*/ 0 h 400"/>
                <a:gd name="T4" fmla="*/ 64 w 369"/>
                <a:gd name="T5" fmla="*/ 128 h 400"/>
                <a:gd name="T6" fmla="*/ 0 w 369"/>
                <a:gd name="T7" fmla="*/ 181 h 400"/>
                <a:gd name="T8" fmla="*/ 33 w 369"/>
                <a:gd name="T9" fmla="*/ 239 h 400"/>
                <a:gd name="T10" fmla="*/ 112 w 369"/>
                <a:gd name="T11" fmla="*/ 210 h 400"/>
                <a:gd name="T12" fmla="*/ 213 w 369"/>
                <a:gd name="T13" fmla="*/ 295 h 400"/>
                <a:gd name="T14" fmla="*/ 199 w 369"/>
                <a:gd name="T15" fmla="*/ 377 h 400"/>
                <a:gd name="T16" fmla="*/ 261 w 369"/>
                <a:gd name="T17" fmla="*/ 400 h 400"/>
                <a:gd name="T18" fmla="*/ 303 w 369"/>
                <a:gd name="T19" fmla="*/ 328 h 400"/>
                <a:gd name="T20" fmla="*/ 369 w 369"/>
                <a:gd name="T21" fmla="*/ 335 h 400"/>
                <a:gd name="T22" fmla="*/ 369 w 369"/>
                <a:gd name="T23" fmla="*/ 254 h 400"/>
                <a:gd name="T24" fmla="*/ 115 w 369"/>
                <a:gd name="T25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9" h="400">
                  <a:moveTo>
                    <a:pt x="115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0" y="44"/>
                    <a:pt x="48" y="87"/>
                    <a:pt x="64" y="128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33" y="239"/>
                    <a:pt x="33" y="239"/>
                    <a:pt x="33" y="239"/>
                  </a:cubicBezTo>
                  <a:cubicBezTo>
                    <a:pt x="112" y="210"/>
                    <a:pt x="112" y="210"/>
                    <a:pt x="112" y="210"/>
                  </a:cubicBezTo>
                  <a:cubicBezTo>
                    <a:pt x="139" y="245"/>
                    <a:pt x="174" y="274"/>
                    <a:pt x="213" y="295"/>
                  </a:cubicBezTo>
                  <a:cubicBezTo>
                    <a:pt x="199" y="377"/>
                    <a:pt x="199" y="377"/>
                    <a:pt x="199" y="377"/>
                  </a:cubicBezTo>
                  <a:cubicBezTo>
                    <a:pt x="261" y="400"/>
                    <a:pt x="261" y="400"/>
                    <a:pt x="261" y="400"/>
                  </a:cubicBezTo>
                  <a:cubicBezTo>
                    <a:pt x="303" y="328"/>
                    <a:pt x="303" y="328"/>
                    <a:pt x="303" y="328"/>
                  </a:cubicBezTo>
                  <a:cubicBezTo>
                    <a:pt x="325" y="333"/>
                    <a:pt x="347" y="335"/>
                    <a:pt x="369" y="335"/>
                  </a:cubicBezTo>
                  <a:cubicBezTo>
                    <a:pt x="369" y="254"/>
                    <a:pt x="369" y="254"/>
                    <a:pt x="369" y="254"/>
                  </a:cubicBezTo>
                  <a:cubicBezTo>
                    <a:pt x="228" y="254"/>
                    <a:pt x="115" y="140"/>
                    <a:pt x="115" y="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810" y="1670827"/>
            <a:ext cx="5102794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69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Shape 1353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361">
            <a:extLst>
              <a:ext uri="{FF2B5EF4-FFF2-40B4-BE49-F238E27FC236}">
                <a16:creationId xmlns:a16="http://schemas.microsoft.com/office/drawing/2014/main" id="{3C22F4C8-DC88-4F40-AE44-34D32A5AED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Georgia"/>
              <a:buNone/>
            </a:pPr>
            <a:r>
              <a:rPr lang="en-US" dirty="0">
                <a:solidFill>
                  <a:schemeClr val="tx1"/>
                </a:solidFill>
              </a:rPr>
              <a:t>Hedging</a:t>
            </a:r>
            <a:r>
              <a:rPr lang="en-US" dirty="0">
                <a:solidFill>
                  <a:schemeClr val="accent1"/>
                </a:solidFill>
              </a:rPr>
              <a:t> Performance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7" name="Shape 1363">
            <a:extLst>
              <a:ext uri="{FF2B5EF4-FFF2-40B4-BE49-F238E27FC236}">
                <a16:creationId xmlns:a16="http://schemas.microsoft.com/office/drawing/2014/main" id="{EB076547-9329-4DCF-903C-8A4C6ED68B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400" dirty="0">
                <a:solidFill>
                  <a:schemeClr val="dk2"/>
                </a:solidFill>
              </a:rPr>
              <a:t>Results</a:t>
            </a:r>
            <a:endParaRPr lang="en" sz="1400" dirty="0">
              <a:solidFill>
                <a:schemeClr val="dk2"/>
              </a:solidFill>
            </a:endParaRPr>
          </a:p>
        </p:txBody>
      </p:sp>
      <p:sp>
        <p:nvSpPr>
          <p:cNvPr id="6" name="Shape 1363">
            <a:extLst>
              <a:ext uri="{FF2B5EF4-FFF2-40B4-BE49-F238E27FC236}">
                <a16:creationId xmlns:a16="http://schemas.microsoft.com/office/drawing/2014/main" id="{0540804C-21F2-46EF-A3D9-002453F81469}"/>
              </a:ext>
            </a:extLst>
          </p:cNvPr>
          <p:cNvSpPr txBox="1">
            <a:spLocks/>
          </p:cNvSpPr>
          <p:nvPr/>
        </p:nvSpPr>
        <p:spPr>
          <a:xfrm>
            <a:off x="479400" y="3781128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-US" sz="1400" dirty="0">
                <a:solidFill>
                  <a:schemeClr val="dk2"/>
                </a:solidFill>
              </a:rPr>
              <a:t>Correlation is computed against daily 10yr rate changes</a:t>
            </a:r>
          </a:p>
          <a:p>
            <a:pPr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-US" sz="1400" dirty="0">
                <a:solidFill>
                  <a:schemeClr val="dk2"/>
                </a:solidFill>
              </a:rPr>
              <a:t>Turnover is computed as abs(daily changes in hedge ratio)</a:t>
            </a:r>
          </a:p>
          <a:p>
            <a:pPr>
              <a:spcBef>
                <a:spcPts val="0"/>
              </a:spcBef>
              <a:buClr>
                <a:schemeClr val="dk2"/>
              </a:buClr>
              <a:buSzPct val="25000"/>
            </a:pPr>
            <a:endParaRPr lang="en" sz="1400" dirty="0">
              <a:solidFill>
                <a:schemeClr val="dk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82F0D8CF-3EEA-4F84-A861-08DEECAAEA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1786925"/>
                  </p:ext>
                </p:extLst>
              </p:nvPr>
            </p:nvGraphicFramePr>
            <p:xfrm>
              <a:off x="364685" y="1597519"/>
              <a:ext cx="8414629" cy="1932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687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20998">
                      <a:extLst>
                        <a:ext uri="{9D8B030D-6E8A-4147-A177-3AD203B41FA5}">
                          <a16:colId xmlns:a16="http://schemas.microsoft.com/office/drawing/2014/main" val="3436351622"/>
                        </a:ext>
                      </a:extLst>
                    </a:gridCol>
                    <a:gridCol w="1412555">
                      <a:extLst>
                        <a:ext uri="{9D8B030D-6E8A-4147-A177-3AD203B41FA5}">
                          <a16:colId xmlns:a16="http://schemas.microsoft.com/office/drawing/2014/main" val="712992549"/>
                        </a:ext>
                      </a:extLst>
                    </a:gridCol>
                    <a:gridCol w="1314441">
                      <a:extLst>
                        <a:ext uri="{9D8B030D-6E8A-4147-A177-3AD203B41FA5}">
                          <a16:colId xmlns:a16="http://schemas.microsoft.com/office/drawing/2014/main" val="631225578"/>
                        </a:ext>
                      </a:extLst>
                    </a:gridCol>
                    <a:gridCol w="1441163">
                      <a:extLst>
                        <a:ext uri="{9D8B030D-6E8A-4147-A177-3AD203B41FA5}">
                          <a16:colId xmlns:a16="http://schemas.microsoft.com/office/drawing/2014/main" val="784293301"/>
                        </a:ext>
                      </a:extLst>
                    </a:gridCol>
                    <a:gridCol w="15586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14465">
                    <a:tc gridSpan="2">
                      <a:txBody>
                        <a:bodyPr/>
                        <a:lstStyle/>
                        <a:p>
                          <a:pPr algn="ctr"/>
                          <a:endParaRPr lang="uk-UA" sz="12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uk-UA" sz="12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𝑚𝑒𝑎𝑛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𝑜𝑓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𝑐𝑜𝑟𝑟𝑙𝑎𝑡𝑖𝑜𝑛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𝑠𝑡𝑑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𝑜𝑓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𝑐𝑜𝑟𝑟𝑙𝑎𝑡𝑖𝑜𝑛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𝑚𝑒𝑎𝑛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𝑜𝑓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𝑡𝑟𝑢𝑒𝑛𝑜𝑣𝑒𝑟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𝑚𝑒𝑑𝑖𝑎𝑛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𝑜𝑓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zh-CN" sz="1200" b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turnover</a:t>
                          </a:r>
                          <a:endParaRPr lang="zh-CN" altLang="en-US" sz="1200" b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0409231"/>
                      </a:ext>
                    </a:extLst>
                  </a:tr>
                  <a:tr h="32303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OLS</a:t>
                          </a:r>
                          <a:endParaRPr lang="zh-CN" alt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20Day Rolling</a:t>
                          </a:r>
                          <a:endParaRPr lang="zh-CN" altLang="en-US" sz="1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b="0" baseline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6.1%</a:t>
                          </a: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b="0" baseline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6.33%</a:t>
                          </a: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b="0" baseline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1.23%</a:t>
                          </a: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b="0" baseline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0.77%</a:t>
                          </a: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8465235"/>
                      </a:ext>
                    </a:extLst>
                  </a:tr>
                  <a:tr h="323036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120Day Rolling</a:t>
                          </a:r>
                          <a:endParaRPr lang="zh-CN" altLang="en-US" sz="1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 dirty="0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8.1%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 dirty="0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9.6%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 dirty="0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3801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Kalman</a:t>
                          </a:r>
                          <a:r>
                            <a:rPr lang="en-US" altLang="zh-CN" sz="12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Filter</a:t>
                          </a:r>
                          <a:endParaRPr lang="zh-CN" alt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𝑟𝑜𝑙𝑙𝑖𝑛𝑔</m:t>
                                    </m:r>
                                  </m:sup>
                                </m:sSubSup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p>
                                </m:sSubSup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altLang="zh-CN" sz="100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5.9%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100" b="1" i="0" u="none" strike="noStrike" dirty="0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5.7%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100" b="1" i="0" u="none" strike="noStrike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100" b="1" i="0" u="none" strike="noStrike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1454798"/>
                      </a:ext>
                    </a:extLst>
                  </a:tr>
                  <a:tr h="297458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altLang="zh-CN" sz="1000" b="0" i="0" smtClean="0">
                                    <a:latin typeface="Cambria Math" panose="02040503050406030204" pitchFamily="18" charset="0"/>
                                  </a:rPr>
                                  <m:t>Δr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100" b="1" i="0" u="none" strike="noStrike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5.8%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6.5%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8038900"/>
                      </a:ext>
                    </a:extLst>
                  </a:tr>
                  <a:tr h="297458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6.8%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6.4%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 dirty="0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82F0D8CF-3EEA-4F84-A861-08DEECAAEA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1786925"/>
                  </p:ext>
                </p:extLst>
              </p:nvPr>
            </p:nvGraphicFramePr>
            <p:xfrm>
              <a:off x="364685" y="1597519"/>
              <a:ext cx="8414629" cy="1932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687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20998">
                      <a:extLst>
                        <a:ext uri="{9D8B030D-6E8A-4147-A177-3AD203B41FA5}">
                          <a16:colId xmlns:a16="http://schemas.microsoft.com/office/drawing/2014/main" val="3436351622"/>
                        </a:ext>
                      </a:extLst>
                    </a:gridCol>
                    <a:gridCol w="1412555">
                      <a:extLst>
                        <a:ext uri="{9D8B030D-6E8A-4147-A177-3AD203B41FA5}">
                          <a16:colId xmlns:a16="http://schemas.microsoft.com/office/drawing/2014/main" val="712992549"/>
                        </a:ext>
                      </a:extLst>
                    </a:gridCol>
                    <a:gridCol w="1314441">
                      <a:extLst>
                        <a:ext uri="{9D8B030D-6E8A-4147-A177-3AD203B41FA5}">
                          <a16:colId xmlns:a16="http://schemas.microsoft.com/office/drawing/2014/main" val="631225578"/>
                        </a:ext>
                      </a:extLst>
                    </a:gridCol>
                    <a:gridCol w="1441163">
                      <a:extLst>
                        <a:ext uri="{9D8B030D-6E8A-4147-A177-3AD203B41FA5}">
                          <a16:colId xmlns:a16="http://schemas.microsoft.com/office/drawing/2014/main" val="784293301"/>
                        </a:ext>
                      </a:extLst>
                    </a:gridCol>
                    <a:gridCol w="15586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14465">
                    <a:tc gridSpan="2">
                      <a:txBody>
                        <a:bodyPr/>
                        <a:lstStyle/>
                        <a:p>
                          <a:pPr algn="ctr"/>
                          <a:endParaRPr lang="uk-UA" sz="12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uk-UA" sz="12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0517" t="-1471" r="-306466" b="-37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2037" t="-1471" r="-229167" b="-37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5527" t="-1471" r="-108861" b="-37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40234" t="-1471" r="-781" b="-37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0409231"/>
                      </a:ext>
                    </a:extLst>
                  </a:tr>
                  <a:tr h="32303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OLS</a:t>
                          </a:r>
                          <a:endParaRPr lang="zh-CN" alt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20Day Rolling</a:t>
                          </a:r>
                          <a:endParaRPr lang="zh-CN" altLang="en-US" sz="1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b="0" baseline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6.1%</a:t>
                          </a: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b="0" baseline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6.33%</a:t>
                          </a: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b="0" baseline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1.23%</a:t>
                          </a: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b="0" baseline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0.77%</a:t>
                          </a: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8465235"/>
                      </a:ext>
                    </a:extLst>
                  </a:tr>
                  <a:tr h="323036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120Day Rolling</a:t>
                          </a:r>
                          <a:endParaRPr lang="zh-CN" altLang="en-US" sz="1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 dirty="0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8.1%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 dirty="0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9.6%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 dirty="0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6987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Kalman</a:t>
                          </a:r>
                          <a:r>
                            <a:rPr lang="en-US" altLang="zh-CN" sz="12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Filter</a:t>
                          </a:r>
                          <a:endParaRPr lang="zh-CN" alt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3535" t="-391111" r="-284894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5.9%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100" b="1" i="0" u="none" strike="noStrike" dirty="0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5.7%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100" b="1" i="0" u="none" strike="noStrike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100" b="1" i="0" u="none" strike="noStrike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1454798"/>
                      </a:ext>
                    </a:extLst>
                  </a:tr>
                  <a:tr h="297458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3535" t="-451020" r="-284894" b="-104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100" b="1" i="0" u="none" strike="noStrike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5.8%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6.5%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8038900"/>
                      </a:ext>
                    </a:extLst>
                  </a:tr>
                  <a:tr h="297458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3535" t="-551020" r="-284894" b="-4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6.8%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6.4%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 dirty="0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67086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Shape 1353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361">
            <a:extLst>
              <a:ext uri="{FF2B5EF4-FFF2-40B4-BE49-F238E27FC236}">
                <a16:creationId xmlns:a16="http://schemas.microsoft.com/office/drawing/2014/main" id="{3C22F4C8-DC88-4F40-AE44-34D32A5AED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Georgia"/>
              <a:buNone/>
            </a:pPr>
            <a:r>
              <a:rPr lang="en-US" dirty="0">
                <a:solidFill>
                  <a:schemeClr val="tx1"/>
                </a:solidFill>
              </a:rPr>
              <a:t>Hedging</a:t>
            </a:r>
            <a:r>
              <a:rPr lang="en-US" dirty="0">
                <a:solidFill>
                  <a:schemeClr val="accent1"/>
                </a:solidFill>
              </a:rPr>
              <a:t> Performance</a:t>
            </a:r>
            <a:endParaRPr lang="en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63E9CC-8227-4CB0-9CC2-562450880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750" y="1649446"/>
            <a:ext cx="6262621" cy="325476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BBC319-EDF5-47B4-831A-AFB7D0CD3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66579"/>
            <a:ext cx="8207400" cy="539303"/>
          </a:xfrm>
        </p:spPr>
        <p:txBody>
          <a:bodyPr/>
          <a:lstStyle/>
          <a:p>
            <a:r>
              <a:rPr lang="en-US" dirty="0"/>
              <a:t>Naked return = TBA return</a:t>
            </a:r>
          </a:p>
          <a:p>
            <a:r>
              <a:rPr lang="en-US" dirty="0"/>
              <a:t>Hedging return = </a:t>
            </a:r>
            <a:r>
              <a:rPr lang="en-US" dirty="0" err="1"/>
              <a:t>Hedge_ratio</a:t>
            </a:r>
            <a:r>
              <a:rPr lang="en-US" dirty="0"/>
              <a:t> * (10y treasury future return)</a:t>
            </a:r>
          </a:p>
          <a:p>
            <a:r>
              <a:rPr lang="en-US" dirty="0"/>
              <a:t>Hedged portfolio return = TBA return – Hedging return</a:t>
            </a:r>
          </a:p>
        </p:txBody>
      </p:sp>
    </p:spTree>
    <p:extLst>
      <p:ext uri="{BB962C8B-B14F-4D97-AF65-F5344CB8AC3E}">
        <p14:creationId xmlns:p14="http://schemas.microsoft.com/office/powerpoint/2010/main" val="2143463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Shape 126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7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Georgia"/>
              <a:buNone/>
            </a:pPr>
            <a:r>
              <a:rPr lang="en" dirty="0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1263" name="Shape 1263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68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4" name="Shape 1264"/>
          <p:cNvSpPr txBox="1">
            <a:spLocks noGrp="1"/>
          </p:cNvSpPr>
          <p:nvPr>
            <p:ph type="body" idx="3"/>
          </p:nvPr>
        </p:nvSpPr>
        <p:spPr>
          <a:xfrm>
            <a:off x="329067" y="1125879"/>
            <a:ext cx="8224500" cy="336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600"/>
              </a:spcBef>
              <a:buClr>
                <a:schemeClr val="dk2"/>
              </a:buClr>
              <a:buSzPct val="100000"/>
              <a:buChar char="●"/>
            </a:pPr>
            <a:r>
              <a:rPr lang="en" sz="1600" b="1" dirty="0">
                <a:solidFill>
                  <a:schemeClr val="dk2"/>
                </a:solidFill>
              </a:rPr>
              <a:t>Motivation</a:t>
            </a:r>
          </a:p>
          <a:p>
            <a:pPr marL="457200" marR="0" lvl="0" indent="-317500" algn="l" rtl="0">
              <a:spcBef>
                <a:spcPts val="600"/>
              </a:spcBef>
              <a:buClr>
                <a:schemeClr val="dk2"/>
              </a:buClr>
              <a:buSzPct val="100000"/>
              <a:buChar char="●"/>
            </a:pPr>
            <a:r>
              <a:rPr lang="en" sz="1600" b="1" dirty="0">
                <a:solidFill>
                  <a:schemeClr val="dk2"/>
                </a:solidFill>
              </a:rPr>
              <a:t>Data</a:t>
            </a:r>
          </a:p>
          <a:p>
            <a:pPr marL="457200" marR="0" lvl="0" indent="-317500" algn="l" rtl="0">
              <a:spcBef>
                <a:spcPts val="600"/>
              </a:spcBef>
              <a:buClr>
                <a:schemeClr val="dk2"/>
              </a:buClr>
              <a:buSzPct val="100000"/>
              <a:buChar char="●"/>
            </a:pPr>
            <a:r>
              <a:rPr lang="en" sz="1600" b="1" dirty="0">
                <a:solidFill>
                  <a:schemeClr val="dk2"/>
                </a:solidFill>
              </a:rPr>
              <a:t>M</a:t>
            </a:r>
            <a:r>
              <a:rPr lang="en-US" sz="1600" b="1" dirty="0" err="1">
                <a:solidFill>
                  <a:schemeClr val="dk2"/>
                </a:solidFill>
              </a:rPr>
              <a:t>odels</a:t>
            </a:r>
            <a:endParaRPr lang="en" sz="1600" b="1" dirty="0">
              <a:solidFill>
                <a:schemeClr val="dk2"/>
              </a:solidFill>
            </a:endParaRPr>
          </a:p>
          <a:p>
            <a:pPr marL="914400" marR="0" lvl="1" indent="-317500" algn="l" rtl="0">
              <a:spcBef>
                <a:spcPts val="600"/>
              </a:spcBef>
              <a:buClr>
                <a:schemeClr val="dk2"/>
              </a:buClr>
              <a:buSzPct val="100000"/>
            </a:pPr>
            <a:r>
              <a:rPr lang="en" sz="1600" dirty="0">
                <a:solidFill>
                  <a:schemeClr val="dk2"/>
                </a:solidFill>
              </a:rPr>
              <a:t>Linear Regression</a:t>
            </a:r>
          </a:p>
          <a:p>
            <a:pPr marL="914400" marR="0" lvl="1" indent="-317500" algn="l" rtl="0">
              <a:spcBef>
                <a:spcPts val="600"/>
              </a:spcBef>
              <a:buClr>
                <a:schemeClr val="dk2"/>
              </a:buClr>
              <a:buSzPct val="100000"/>
            </a:pPr>
            <a:r>
              <a:rPr lang="en" sz="1600" dirty="0">
                <a:solidFill>
                  <a:schemeClr val="dk2"/>
                </a:solidFill>
              </a:rPr>
              <a:t>Kalman Filter</a:t>
            </a:r>
          </a:p>
          <a:p>
            <a:pPr marL="457200" marR="0" lvl="0" indent="-317500" algn="l" rtl="0">
              <a:spcBef>
                <a:spcPts val="600"/>
              </a:spcBef>
              <a:buClr>
                <a:schemeClr val="dk2"/>
              </a:buClr>
              <a:buSzPct val="100000"/>
              <a:buChar char="●"/>
            </a:pPr>
            <a:r>
              <a:rPr lang="en-US" altLang="zh-CN" sz="1600" b="1" dirty="0">
                <a:solidFill>
                  <a:schemeClr val="dk2"/>
                </a:solidFill>
              </a:rPr>
              <a:t>Hedging </a:t>
            </a:r>
            <a:r>
              <a:rPr lang="en" sz="1600" b="1" dirty="0">
                <a:solidFill>
                  <a:schemeClr val="dk2"/>
                </a:solidFill>
              </a:rPr>
              <a:t>Results</a:t>
            </a:r>
          </a:p>
          <a:p>
            <a:pPr marL="914400" lvl="1" indent="-317500">
              <a:spcBef>
                <a:spcPts val="600"/>
              </a:spcBef>
              <a:buClr>
                <a:srgbClr val="354552"/>
              </a:buClr>
            </a:pPr>
            <a:r>
              <a:rPr lang="en" altLang="zh-CN" sz="1600" dirty="0">
                <a:solidFill>
                  <a:schemeClr val="dk2"/>
                </a:solidFill>
              </a:rPr>
              <a:t>Measurement of Performance</a:t>
            </a:r>
            <a:endParaRPr lang="en" sz="1600" b="1" dirty="0">
              <a:solidFill>
                <a:schemeClr val="dk2"/>
              </a:solidFill>
            </a:endParaRPr>
          </a:p>
          <a:p>
            <a:pPr marL="457200" indent="-317500">
              <a:spcBef>
                <a:spcPts val="600"/>
              </a:spcBef>
              <a:buClr>
                <a:schemeClr val="dk2"/>
              </a:buClr>
              <a:buFont typeface="Arial"/>
              <a:buChar char="●"/>
            </a:pPr>
            <a:r>
              <a:rPr lang="en-US" altLang="zh-CN" sz="1600" b="1" dirty="0">
                <a:solidFill>
                  <a:schemeClr val="dk2"/>
                </a:solidFill>
              </a:rPr>
              <a:t>Further Study</a:t>
            </a:r>
            <a:endParaRPr lang="en" sz="1600" b="1" dirty="0">
              <a:solidFill>
                <a:schemeClr val="dk2"/>
              </a:solidFill>
            </a:endParaRPr>
          </a:p>
          <a:p>
            <a:pPr marL="457200" marR="0" lvl="0" indent="-317500" algn="l" rtl="0">
              <a:spcBef>
                <a:spcPts val="600"/>
              </a:spcBef>
              <a:buClr>
                <a:schemeClr val="dk2"/>
              </a:buClr>
              <a:buSzPct val="100000"/>
              <a:buChar char="●"/>
            </a:pPr>
            <a:r>
              <a:rPr lang="en" sz="1600" b="1" dirty="0">
                <a:solidFill>
                  <a:schemeClr val="dk2"/>
                </a:solidFill>
              </a:rPr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Shape 1370"/>
          <p:cNvSpPr/>
          <p:nvPr/>
        </p:nvSpPr>
        <p:spPr>
          <a:xfrm>
            <a:off x="1540" y="0"/>
            <a:ext cx="4362000" cy="514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26980"/>
                </a:lnTo>
                <a:lnTo>
                  <a:pt x="64017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98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1" name="Shape 1371"/>
          <p:cNvSpPr txBox="1">
            <a:spLocks noGrp="1"/>
          </p:cNvSpPr>
          <p:nvPr>
            <p:ph type="title"/>
          </p:nvPr>
        </p:nvSpPr>
        <p:spPr>
          <a:xfrm>
            <a:off x="631090" y="1328221"/>
            <a:ext cx="3102900" cy="17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r>
              <a:rPr lang="en-US" dirty="0">
                <a:solidFill>
                  <a:srgbClr val="FFFFFF"/>
                </a:solidFill>
              </a:rPr>
              <a:t>Further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Study</a:t>
            </a:r>
            <a:endParaRPr lang="e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227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Shape 1353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361">
            <a:extLst>
              <a:ext uri="{FF2B5EF4-FFF2-40B4-BE49-F238E27FC236}">
                <a16:creationId xmlns:a16="http://schemas.microsoft.com/office/drawing/2014/main" id="{3C22F4C8-DC88-4F40-AE44-34D32A5AED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Georgia"/>
              <a:buNone/>
            </a:pPr>
            <a:r>
              <a:rPr lang="en-US" dirty="0">
                <a:solidFill>
                  <a:schemeClr val="tx1"/>
                </a:solidFill>
              </a:rPr>
              <a:t>Pair</a:t>
            </a:r>
            <a:r>
              <a:rPr lang="en-US" dirty="0">
                <a:solidFill>
                  <a:schemeClr val="accent1"/>
                </a:solidFill>
              </a:rPr>
              <a:t> Trading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7" name="Shape 1363">
            <a:extLst>
              <a:ext uri="{FF2B5EF4-FFF2-40B4-BE49-F238E27FC236}">
                <a16:creationId xmlns:a16="http://schemas.microsoft.com/office/drawing/2014/main" id="{EB076547-9329-4DCF-903C-8A4C6ED68B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-US" altLang="zh-CN" sz="1400" dirty="0">
                <a:solidFill>
                  <a:schemeClr val="dk2"/>
                </a:solidFill>
              </a:rPr>
              <a:t>Using Kalman Filter to find the Hedge Ratio and Trading Trigger</a:t>
            </a:r>
            <a:endParaRPr lang="en-US" altLang="zh-CN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E753E4-5524-4CDA-A3B2-537B9A2B4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84" y="1916038"/>
            <a:ext cx="4250416" cy="26565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F24172B-9C34-4F45-BF1F-03296165CBE2}"/>
                  </a:ext>
                </a:extLst>
              </p:cNvPr>
              <p:cNvSpPr/>
              <p:nvPr/>
            </p:nvSpPr>
            <p:spPr>
              <a:xfrm>
                <a:off x="501508" y="1118162"/>
                <a:ext cx="4727465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dirty="0">
                    <a:solidFill>
                      <a:schemeClr val="dk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Hedge Ratio estimated by Kalman Filter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dirty="0">
                    <a:solidFill>
                      <a:schemeClr val="dk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Calculate</a:t>
                </a:r>
                <a:r>
                  <a:rPr lang="en-US" altLang="zh-CN" dirty="0">
                    <a:solidFill>
                      <a:schemeClr val="dk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𝐻𝑒𝑑𝑔𝑒𝑑</m:t>
                    </m:r>
                    <m:r>
                      <a:rPr lang="en-US" altLang="zh-CN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𝑅𝑒𝑡𝑢𝑟𝑛</m:t>
                    </m:r>
                    <m:r>
                      <a:rPr lang="en-US" altLang="zh-CN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𝑅𝑒𝑡𝑢𝑟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4.5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𝐻𝑅</m:t>
                    </m:r>
                    <m:r>
                      <a:rPr lang="en-US" altLang="zh-CN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𝑅𝑒𝑡𝑢𝑟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dk1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dirty="0">
                    <a:solidFill>
                      <a:schemeClr val="dk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Get smooth Return using Kalman Filter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F24172B-9C34-4F45-BF1F-03296165CB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08" y="1118162"/>
                <a:ext cx="4727465" cy="738664"/>
              </a:xfrm>
              <a:prstGeom prst="rect">
                <a:avLst/>
              </a:prstGeom>
              <a:blipFill>
                <a:blip r:embed="rId4"/>
                <a:stretch>
                  <a:fillRect l="-129" t="-820" b="-7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C244144E-099D-4C31-8276-E40AF98179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231" y="1907930"/>
            <a:ext cx="4324956" cy="267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88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Shape 1353"/>
          <p:cNvSpPr txBox="1">
            <a:spLocks noGrp="1"/>
          </p:cNvSpPr>
          <p:nvPr>
            <p:ph type="sldNum" idx="12"/>
          </p:nvPr>
        </p:nvSpPr>
        <p:spPr>
          <a:xfrm>
            <a:off x="8757300" y="4574891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361">
            <a:extLst>
              <a:ext uri="{FF2B5EF4-FFF2-40B4-BE49-F238E27FC236}">
                <a16:creationId xmlns:a16="http://schemas.microsoft.com/office/drawing/2014/main" id="{3C22F4C8-DC88-4F40-AE44-34D32A5AED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Georgia"/>
              <a:buNone/>
            </a:pPr>
            <a:r>
              <a:rPr lang="en-US" dirty="0">
                <a:solidFill>
                  <a:schemeClr val="tx1"/>
                </a:solidFill>
              </a:rPr>
              <a:t>Pair</a:t>
            </a:r>
            <a:r>
              <a:rPr lang="en-US" dirty="0">
                <a:solidFill>
                  <a:schemeClr val="accent1"/>
                </a:solidFill>
              </a:rPr>
              <a:t> Trading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7" name="Shape 1363">
            <a:extLst>
              <a:ext uri="{FF2B5EF4-FFF2-40B4-BE49-F238E27FC236}">
                <a16:creationId xmlns:a16="http://schemas.microsoft.com/office/drawing/2014/main" id="{EB076547-9329-4DCF-903C-8A4C6ED68B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-US" altLang="zh-CN" sz="1400" dirty="0">
                <a:solidFill>
                  <a:schemeClr val="dk2"/>
                </a:solidFill>
              </a:rPr>
              <a:t>Using Kalman Filter to find the Hedge Ratio and Trading Trigger</a:t>
            </a:r>
            <a:endParaRPr lang="en-US" altLang="zh-CN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F24172B-9C34-4F45-BF1F-03296165CBE2}"/>
                  </a:ext>
                </a:extLst>
              </p:cNvPr>
              <p:cNvSpPr/>
              <p:nvPr/>
            </p:nvSpPr>
            <p:spPr>
              <a:xfrm>
                <a:off x="457200" y="1227055"/>
                <a:ext cx="692710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b="0" dirty="0">
                    <a:solidFill>
                      <a:schemeClr val="dk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Difference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𝐻𝑒𝑑𝑔𝑒</m:t>
                    </m:r>
                    <m:r>
                      <a:rPr lang="en-US" altLang="zh-CN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𝑅𝑒𝑡𝑢𝑟𝑛</m:t>
                    </m:r>
                  </m:oMath>
                </a14:m>
                <a:r>
                  <a:rPr lang="en-US" altLang="zh-CN" dirty="0">
                    <a:solidFill>
                      <a:schemeClr val="dk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dk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:r>
                  <a:rPr lang="en-US" altLang="zh-CN" dirty="0">
                    <a:solidFill>
                      <a:schemeClr val="dk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𝐹𝑖𝑙𝑡𝑒𝑟𝑒𝑑</m:t>
                    </m:r>
                    <m:r>
                      <a:rPr lang="en-US" altLang="zh-CN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𝑅𝑒𝑡𝑢𝑟</m:t>
                    </m:r>
                    <m:r>
                      <a:rPr lang="en-US" altLang="zh-CN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solidFill>
                      <a:schemeClr val="dk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dk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is a trading signal</a:t>
                </a:r>
                <a:endParaRPr lang="en-US" altLang="zh-CN" b="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dirty="0">
                    <a:solidFill>
                      <a:schemeClr val="dk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Calculate the performance of the position given different transaction cost assumptions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dirty="0">
                    <a:solidFill>
                      <a:schemeClr val="dk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Position is lagged by 2 days for implementation feasibility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dirty="0">
                    <a:solidFill>
                      <a:schemeClr val="dk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Performance decay from t-cost highlights very short signal </a:t>
                </a:r>
                <a:r>
                  <a:rPr lang="en-US" altLang="zh-CN" dirty="0" err="1">
                    <a:solidFill>
                      <a:schemeClr val="dk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halflife</a:t>
                </a:r>
                <a:endParaRPr lang="en-US" altLang="zh-CN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F24172B-9C34-4F45-BF1F-03296165CB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27055"/>
                <a:ext cx="6927106" cy="954107"/>
              </a:xfrm>
              <a:prstGeom prst="rect">
                <a:avLst/>
              </a:prstGeom>
              <a:blipFill>
                <a:blip r:embed="rId3"/>
                <a:stretch>
                  <a:fillRect l="-88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5188BBE-CBB1-42B2-A7CE-778BD58C8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904" y="2326195"/>
            <a:ext cx="4311991" cy="269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74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Shape 1394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/>
              <a:t>Other Models</a:t>
            </a:r>
            <a:endParaRPr sz="1400" dirty="0"/>
          </a:p>
        </p:txBody>
      </p:sp>
      <p:sp>
        <p:nvSpPr>
          <p:cNvPr id="7" name="Shape 1361">
            <a:extLst>
              <a:ext uri="{FF2B5EF4-FFF2-40B4-BE49-F238E27FC236}">
                <a16:creationId xmlns:a16="http://schemas.microsoft.com/office/drawing/2014/main" id="{03B2F598-6540-44E6-AD80-86809C82FB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66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Georgia"/>
              <a:buNone/>
            </a:pPr>
            <a:r>
              <a:rPr lang="en-US" dirty="0">
                <a:solidFill>
                  <a:schemeClr val="tx1"/>
                </a:solidFill>
              </a:rPr>
              <a:t>Further</a:t>
            </a:r>
            <a:r>
              <a:rPr lang="en-US" dirty="0">
                <a:solidFill>
                  <a:schemeClr val="accent1"/>
                </a:solidFill>
              </a:rPr>
              <a:t> Study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6" name="Shape 1353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 lang="en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87" y="1593798"/>
            <a:ext cx="7321931" cy="3310415"/>
          </a:xfrm>
          <a:prstGeom prst="rect">
            <a:avLst/>
          </a:prstGeom>
        </p:spPr>
      </p:pic>
      <p:grpSp>
        <p:nvGrpSpPr>
          <p:cNvPr id="9" name="Group 91"/>
          <p:cNvGrpSpPr/>
          <p:nvPr/>
        </p:nvGrpSpPr>
        <p:grpSpPr>
          <a:xfrm rot="2908343">
            <a:off x="688534" y="2919231"/>
            <a:ext cx="887968" cy="1656656"/>
            <a:chOff x="3933825" y="1833563"/>
            <a:chExt cx="1276351" cy="2381250"/>
          </a:xfrm>
          <a:solidFill>
            <a:schemeClr val="accent1"/>
          </a:solidFill>
        </p:grpSpPr>
        <p:sp>
          <p:nvSpPr>
            <p:cNvPr id="10" name="Freeform 92"/>
            <p:cNvSpPr>
              <a:spLocks/>
            </p:cNvSpPr>
            <p:nvPr/>
          </p:nvSpPr>
          <p:spPr bwMode="auto">
            <a:xfrm>
              <a:off x="3951288" y="2316163"/>
              <a:ext cx="1258888" cy="1898650"/>
            </a:xfrm>
            <a:custGeom>
              <a:avLst/>
              <a:gdLst>
                <a:gd name="T0" fmla="*/ 224 w 333"/>
                <a:gd name="T1" fmla="*/ 160 h 504"/>
                <a:gd name="T2" fmla="*/ 281 w 333"/>
                <a:gd name="T3" fmla="*/ 57 h 504"/>
                <a:gd name="T4" fmla="*/ 238 w 333"/>
                <a:gd name="T5" fmla="*/ 7 h 504"/>
                <a:gd name="T6" fmla="*/ 148 w 333"/>
                <a:gd name="T7" fmla="*/ 18 h 504"/>
                <a:gd name="T8" fmla="*/ 29 w 333"/>
                <a:gd name="T9" fmla="*/ 153 h 504"/>
                <a:gd name="T10" fmla="*/ 73 w 333"/>
                <a:gd name="T11" fmla="*/ 220 h 504"/>
                <a:gd name="T12" fmla="*/ 117 w 333"/>
                <a:gd name="T13" fmla="*/ 290 h 504"/>
                <a:gd name="T14" fmla="*/ 133 w 333"/>
                <a:gd name="T15" fmla="*/ 336 h 504"/>
                <a:gd name="T16" fmla="*/ 181 w 333"/>
                <a:gd name="T17" fmla="*/ 458 h 504"/>
                <a:gd name="T18" fmla="*/ 281 w 333"/>
                <a:gd name="T19" fmla="*/ 487 h 504"/>
                <a:gd name="T20" fmla="*/ 331 w 333"/>
                <a:gd name="T21" fmla="*/ 400 h 504"/>
                <a:gd name="T22" fmla="*/ 259 w 333"/>
                <a:gd name="T23" fmla="*/ 289 h 504"/>
                <a:gd name="T24" fmla="*/ 239 w 333"/>
                <a:gd name="T25" fmla="*/ 270 h 504"/>
                <a:gd name="T26" fmla="*/ 209 w 333"/>
                <a:gd name="T27" fmla="*/ 197 h 504"/>
                <a:gd name="T28" fmla="*/ 224 w 333"/>
                <a:gd name="T29" fmla="*/ 16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3" h="504">
                  <a:moveTo>
                    <a:pt x="224" y="160"/>
                  </a:moveTo>
                  <a:cubicBezTo>
                    <a:pt x="244" y="128"/>
                    <a:pt x="282" y="99"/>
                    <a:pt x="281" y="57"/>
                  </a:cubicBezTo>
                  <a:cubicBezTo>
                    <a:pt x="281" y="29"/>
                    <a:pt x="262" y="12"/>
                    <a:pt x="238" y="7"/>
                  </a:cubicBezTo>
                  <a:cubicBezTo>
                    <a:pt x="208" y="0"/>
                    <a:pt x="177" y="9"/>
                    <a:pt x="148" y="18"/>
                  </a:cubicBezTo>
                  <a:cubicBezTo>
                    <a:pt x="94" y="37"/>
                    <a:pt x="0" y="80"/>
                    <a:pt x="29" y="153"/>
                  </a:cubicBezTo>
                  <a:cubicBezTo>
                    <a:pt x="39" y="178"/>
                    <a:pt x="58" y="198"/>
                    <a:pt x="73" y="220"/>
                  </a:cubicBezTo>
                  <a:cubicBezTo>
                    <a:pt x="89" y="242"/>
                    <a:pt x="105" y="265"/>
                    <a:pt x="117" y="290"/>
                  </a:cubicBezTo>
                  <a:cubicBezTo>
                    <a:pt x="124" y="305"/>
                    <a:pt x="130" y="320"/>
                    <a:pt x="133" y="336"/>
                  </a:cubicBezTo>
                  <a:cubicBezTo>
                    <a:pt x="142" y="379"/>
                    <a:pt x="150" y="424"/>
                    <a:pt x="181" y="458"/>
                  </a:cubicBezTo>
                  <a:cubicBezTo>
                    <a:pt x="205" y="485"/>
                    <a:pt x="245" y="504"/>
                    <a:pt x="281" y="487"/>
                  </a:cubicBezTo>
                  <a:cubicBezTo>
                    <a:pt x="315" y="470"/>
                    <a:pt x="333" y="438"/>
                    <a:pt x="331" y="400"/>
                  </a:cubicBezTo>
                  <a:cubicBezTo>
                    <a:pt x="329" y="349"/>
                    <a:pt x="294" y="321"/>
                    <a:pt x="259" y="289"/>
                  </a:cubicBezTo>
                  <a:cubicBezTo>
                    <a:pt x="252" y="283"/>
                    <a:pt x="245" y="277"/>
                    <a:pt x="239" y="270"/>
                  </a:cubicBezTo>
                  <a:cubicBezTo>
                    <a:pt x="221" y="251"/>
                    <a:pt x="203" y="225"/>
                    <a:pt x="209" y="197"/>
                  </a:cubicBezTo>
                  <a:cubicBezTo>
                    <a:pt x="212" y="184"/>
                    <a:pt x="217" y="171"/>
                    <a:pt x="224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4618038" y="1833563"/>
              <a:ext cx="301625" cy="406400"/>
            </a:xfrm>
            <a:custGeom>
              <a:avLst/>
              <a:gdLst>
                <a:gd name="T0" fmla="*/ 78 w 80"/>
                <a:gd name="T1" fmla="*/ 52 h 108"/>
                <a:gd name="T2" fmla="*/ 43 w 80"/>
                <a:gd name="T3" fmla="*/ 106 h 108"/>
                <a:gd name="T4" fmla="*/ 2 w 80"/>
                <a:gd name="T5" fmla="*/ 56 h 108"/>
                <a:gd name="T6" fmla="*/ 37 w 80"/>
                <a:gd name="T7" fmla="*/ 1 h 108"/>
                <a:gd name="T8" fmla="*/ 78 w 80"/>
                <a:gd name="T9" fmla="*/ 5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08">
                  <a:moveTo>
                    <a:pt x="78" y="52"/>
                  </a:moveTo>
                  <a:cubicBezTo>
                    <a:pt x="80" y="81"/>
                    <a:pt x="64" y="105"/>
                    <a:pt x="43" y="106"/>
                  </a:cubicBezTo>
                  <a:cubicBezTo>
                    <a:pt x="22" y="108"/>
                    <a:pt x="3" y="85"/>
                    <a:pt x="2" y="56"/>
                  </a:cubicBezTo>
                  <a:cubicBezTo>
                    <a:pt x="0" y="27"/>
                    <a:pt x="16" y="2"/>
                    <a:pt x="37" y="1"/>
                  </a:cubicBezTo>
                  <a:cubicBezTo>
                    <a:pt x="58" y="0"/>
                    <a:pt x="77" y="23"/>
                    <a:pt x="7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4348163" y="2028826"/>
              <a:ext cx="207963" cy="268288"/>
            </a:xfrm>
            <a:custGeom>
              <a:avLst/>
              <a:gdLst>
                <a:gd name="T0" fmla="*/ 51 w 55"/>
                <a:gd name="T1" fmla="*/ 31 h 71"/>
                <a:gd name="T2" fmla="*/ 33 w 55"/>
                <a:gd name="T3" fmla="*/ 69 h 71"/>
                <a:gd name="T4" fmla="*/ 3 w 55"/>
                <a:gd name="T5" fmla="*/ 40 h 71"/>
                <a:gd name="T6" fmla="*/ 21 w 55"/>
                <a:gd name="T7" fmla="*/ 2 h 71"/>
                <a:gd name="T8" fmla="*/ 51 w 55"/>
                <a:gd name="T9" fmla="*/ 3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71">
                  <a:moveTo>
                    <a:pt x="51" y="31"/>
                  </a:moveTo>
                  <a:cubicBezTo>
                    <a:pt x="55" y="49"/>
                    <a:pt x="47" y="66"/>
                    <a:pt x="33" y="69"/>
                  </a:cubicBezTo>
                  <a:cubicBezTo>
                    <a:pt x="20" y="71"/>
                    <a:pt x="7" y="58"/>
                    <a:pt x="3" y="40"/>
                  </a:cubicBezTo>
                  <a:cubicBezTo>
                    <a:pt x="0" y="21"/>
                    <a:pt x="8" y="5"/>
                    <a:pt x="21" y="2"/>
                  </a:cubicBezTo>
                  <a:cubicBezTo>
                    <a:pt x="35" y="0"/>
                    <a:pt x="48" y="13"/>
                    <a:pt x="51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4159250" y="2184401"/>
              <a:ext cx="188913" cy="225425"/>
            </a:xfrm>
            <a:custGeom>
              <a:avLst/>
              <a:gdLst>
                <a:gd name="T0" fmla="*/ 43 w 50"/>
                <a:gd name="T1" fmla="*/ 21 h 60"/>
                <a:gd name="T2" fmla="*/ 37 w 50"/>
                <a:gd name="T3" fmla="*/ 55 h 60"/>
                <a:gd name="T4" fmla="*/ 6 w 50"/>
                <a:gd name="T5" fmla="*/ 39 h 60"/>
                <a:gd name="T6" fmla="*/ 12 w 50"/>
                <a:gd name="T7" fmla="*/ 5 h 60"/>
                <a:gd name="T8" fmla="*/ 43 w 50"/>
                <a:gd name="T9" fmla="*/ 2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60">
                  <a:moveTo>
                    <a:pt x="43" y="21"/>
                  </a:moveTo>
                  <a:cubicBezTo>
                    <a:pt x="50" y="35"/>
                    <a:pt x="47" y="50"/>
                    <a:pt x="37" y="55"/>
                  </a:cubicBezTo>
                  <a:cubicBezTo>
                    <a:pt x="27" y="60"/>
                    <a:pt x="13" y="53"/>
                    <a:pt x="6" y="39"/>
                  </a:cubicBezTo>
                  <a:cubicBezTo>
                    <a:pt x="0" y="25"/>
                    <a:pt x="2" y="9"/>
                    <a:pt x="12" y="5"/>
                  </a:cubicBezTo>
                  <a:cubicBezTo>
                    <a:pt x="23" y="0"/>
                    <a:pt x="36" y="7"/>
                    <a:pt x="4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4027488" y="2349501"/>
              <a:ext cx="155575" cy="166688"/>
            </a:xfrm>
            <a:custGeom>
              <a:avLst/>
              <a:gdLst>
                <a:gd name="T0" fmla="*/ 32 w 41"/>
                <a:gd name="T1" fmla="*/ 11 h 44"/>
                <a:gd name="T2" fmla="*/ 35 w 41"/>
                <a:gd name="T3" fmla="*/ 38 h 44"/>
                <a:gd name="T4" fmla="*/ 9 w 41"/>
                <a:gd name="T5" fmla="*/ 32 h 44"/>
                <a:gd name="T6" fmla="*/ 7 w 41"/>
                <a:gd name="T7" fmla="*/ 5 h 44"/>
                <a:gd name="T8" fmla="*/ 32 w 41"/>
                <a:gd name="T9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4">
                  <a:moveTo>
                    <a:pt x="32" y="11"/>
                  </a:moveTo>
                  <a:cubicBezTo>
                    <a:pt x="40" y="20"/>
                    <a:pt x="41" y="32"/>
                    <a:pt x="35" y="38"/>
                  </a:cubicBezTo>
                  <a:cubicBezTo>
                    <a:pt x="28" y="44"/>
                    <a:pt x="17" y="41"/>
                    <a:pt x="9" y="32"/>
                  </a:cubicBezTo>
                  <a:cubicBezTo>
                    <a:pt x="1" y="23"/>
                    <a:pt x="0" y="11"/>
                    <a:pt x="7" y="5"/>
                  </a:cubicBezTo>
                  <a:cubicBezTo>
                    <a:pt x="13" y="0"/>
                    <a:pt x="25" y="2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3933825" y="2516188"/>
              <a:ext cx="112713" cy="120650"/>
            </a:xfrm>
            <a:custGeom>
              <a:avLst/>
              <a:gdLst>
                <a:gd name="T0" fmla="*/ 24 w 30"/>
                <a:gd name="T1" fmla="*/ 8 h 32"/>
                <a:gd name="T2" fmla="*/ 25 w 30"/>
                <a:gd name="T3" fmla="*/ 28 h 32"/>
                <a:gd name="T4" fmla="*/ 6 w 30"/>
                <a:gd name="T5" fmla="*/ 23 h 32"/>
                <a:gd name="T6" fmla="*/ 5 w 30"/>
                <a:gd name="T7" fmla="*/ 4 h 32"/>
                <a:gd name="T8" fmla="*/ 24 w 30"/>
                <a:gd name="T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2">
                  <a:moveTo>
                    <a:pt x="24" y="8"/>
                  </a:moveTo>
                  <a:cubicBezTo>
                    <a:pt x="29" y="15"/>
                    <a:pt x="30" y="24"/>
                    <a:pt x="25" y="28"/>
                  </a:cubicBezTo>
                  <a:cubicBezTo>
                    <a:pt x="21" y="32"/>
                    <a:pt x="12" y="30"/>
                    <a:pt x="6" y="23"/>
                  </a:cubicBezTo>
                  <a:cubicBezTo>
                    <a:pt x="1" y="17"/>
                    <a:pt x="0" y="8"/>
                    <a:pt x="5" y="4"/>
                  </a:cubicBezTo>
                  <a:cubicBezTo>
                    <a:pt x="9" y="0"/>
                    <a:pt x="18" y="2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16" name="Group 98"/>
          <p:cNvGrpSpPr/>
          <p:nvPr/>
        </p:nvGrpSpPr>
        <p:grpSpPr>
          <a:xfrm rot="2751676" flipH="1">
            <a:off x="3100282" y="2466307"/>
            <a:ext cx="887969" cy="1656655"/>
            <a:chOff x="3933825" y="1833563"/>
            <a:chExt cx="1276352" cy="2381249"/>
          </a:xfrm>
          <a:solidFill>
            <a:schemeClr val="accent3"/>
          </a:solidFill>
        </p:grpSpPr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3951289" y="2316162"/>
              <a:ext cx="1258888" cy="1898650"/>
            </a:xfrm>
            <a:custGeom>
              <a:avLst/>
              <a:gdLst>
                <a:gd name="T0" fmla="*/ 224 w 333"/>
                <a:gd name="T1" fmla="*/ 160 h 504"/>
                <a:gd name="T2" fmla="*/ 281 w 333"/>
                <a:gd name="T3" fmla="*/ 57 h 504"/>
                <a:gd name="T4" fmla="*/ 238 w 333"/>
                <a:gd name="T5" fmla="*/ 7 h 504"/>
                <a:gd name="T6" fmla="*/ 148 w 333"/>
                <a:gd name="T7" fmla="*/ 18 h 504"/>
                <a:gd name="T8" fmla="*/ 29 w 333"/>
                <a:gd name="T9" fmla="*/ 153 h 504"/>
                <a:gd name="T10" fmla="*/ 73 w 333"/>
                <a:gd name="T11" fmla="*/ 220 h 504"/>
                <a:gd name="T12" fmla="*/ 117 w 333"/>
                <a:gd name="T13" fmla="*/ 290 h 504"/>
                <a:gd name="T14" fmla="*/ 133 w 333"/>
                <a:gd name="T15" fmla="*/ 336 h 504"/>
                <a:gd name="T16" fmla="*/ 181 w 333"/>
                <a:gd name="T17" fmla="*/ 458 h 504"/>
                <a:gd name="T18" fmla="*/ 281 w 333"/>
                <a:gd name="T19" fmla="*/ 487 h 504"/>
                <a:gd name="T20" fmla="*/ 331 w 333"/>
                <a:gd name="T21" fmla="*/ 400 h 504"/>
                <a:gd name="T22" fmla="*/ 259 w 333"/>
                <a:gd name="T23" fmla="*/ 289 h 504"/>
                <a:gd name="T24" fmla="*/ 239 w 333"/>
                <a:gd name="T25" fmla="*/ 270 h 504"/>
                <a:gd name="T26" fmla="*/ 209 w 333"/>
                <a:gd name="T27" fmla="*/ 197 h 504"/>
                <a:gd name="T28" fmla="*/ 224 w 333"/>
                <a:gd name="T29" fmla="*/ 16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3" h="504">
                  <a:moveTo>
                    <a:pt x="224" y="160"/>
                  </a:moveTo>
                  <a:cubicBezTo>
                    <a:pt x="244" y="128"/>
                    <a:pt x="282" y="99"/>
                    <a:pt x="281" y="57"/>
                  </a:cubicBezTo>
                  <a:cubicBezTo>
                    <a:pt x="281" y="29"/>
                    <a:pt x="262" y="12"/>
                    <a:pt x="238" y="7"/>
                  </a:cubicBezTo>
                  <a:cubicBezTo>
                    <a:pt x="208" y="0"/>
                    <a:pt x="177" y="9"/>
                    <a:pt x="148" y="18"/>
                  </a:cubicBezTo>
                  <a:cubicBezTo>
                    <a:pt x="94" y="37"/>
                    <a:pt x="0" y="80"/>
                    <a:pt x="29" y="153"/>
                  </a:cubicBezTo>
                  <a:cubicBezTo>
                    <a:pt x="39" y="178"/>
                    <a:pt x="58" y="198"/>
                    <a:pt x="73" y="220"/>
                  </a:cubicBezTo>
                  <a:cubicBezTo>
                    <a:pt x="89" y="242"/>
                    <a:pt x="105" y="265"/>
                    <a:pt x="117" y="290"/>
                  </a:cubicBezTo>
                  <a:cubicBezTo>
                    <a:pt x="124" y="305"/>
                    <a:pt x="130" y="320"/>
                    <a:pt x="133" y="336"/>
                  </a:cubicBezTo>
                  <a:cubicBezTo>
                    <a:pt x="142" y="379"/>
                    <a:pt x="150" y="424"/>
                    <a:pt x="181" y="458"/>
                  </a:cubicBezTo>
                  <a:cubicBezTo>
                    <a:pt x="205" y="485"/>
                    <a:pt x="245" y="504"/>
                    <a:pt x="281" y="487"/>
                  </a:cubicBezTo>
                  <a:cubicBezTo>
                    <a:pt x="315" y="470"/>
                    <a:pt x="333" y="438"/>
                    <a:pt x="331" y="400"/>
                  </a:cubicBezTo>
                  <a:cubicBezTo>
                    <a:pt x="329" y="349"/>
                    <a:pt x="294" y="321"/>
                    <a:pt x="259" y="289"/>
                  </a:cubicBezTo>
                  <a:cubicBezTo>
                    <a:pt x="252" y="283"/>
                    <a:pt x="245" y="277"/>
                    <a:pt x="239" y="270"/>
                  </a:cubicBezTo>
                  <a:cubicBezTo>
                    <a:pt x="221" y="251"/>
                    <a:pt x="203" y="225"/>
                    <a:pt x="209" y="197"/>
                  </a:cubicBezTo>
                  <a:cubicBezTo>
                    <a:pt x="212" y="184"/>
                    <a:pt x="217" y="171"/>
                    <a:pt x="224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4618038" y="1833563"/>
              <a:ext cx="301625" cy="406400"/>
            </a:xfrm>
            <a:custGeom>
              <a:avLst/>
              <a:gdLst>
                <a:gd name="T0" fmla="*/ 78 w 80"/>
                <a:gd name="T1" fmla="*/ 52 h 108"/>
                <a:gd name="T2" fmla="*/ 43 w 80"/>
                <a:gd name="T3" fmla="*/ 106 h 108"/>
                <a:gd name="T4" fmla="*/ 2 w 80"/>
                <a:gd name="T5" fmla="*/ 56 h 108"/>
                <a:gd name="T6" fmla="*/ 37 w 80"/>
                <a:gd name="T7" fmla="*/ 1 h 108"/>
                <a:gd name="T8" fmla="*/ 78 w 80"/>
                <a:gd name="T9" fmla="*/ 5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08">
                  <a:moveTo>
                    <a:pt x="78" y="52"/>
                  </a:moveTo>
                  <a:cubicBezTo>
                    <a:pt x="80" y="81"/>
                    <a:pt x="64" y="105"/>
                    <a:pt x="43" y="106"/>
                  </a:cubicBezTo>
                  <a:cubicBezTo>
                    <a:pt x="22" y="108"/>
                    <a:pt x="3" y="85"/>
                    <a:pt x="2" y="56"/>
                  </a:cubicBezTo>
                  <a:cubicBezTo>
                    <a:pt x="0" y="27"/>
                    <a:pt x="16" y="2"/>
                    <a:pt x="37" y="1"/>
                  </a:cubicBezTo>
                  <a:cubicBezTo>
                    <a:pt x="58" y="0"/>
                    <a:pt x="77" y="23"/>
                    <a:pt x="7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4348163" y="2028826"/>
              <a:ext cx="207963" cy="268288"/>
            </a:xfrm>
            <a:custGeom>
              <a:avLst/>
              <a:gdLst>
                <a:gd name="T0" fmla="*/ 51 w 55"/>
                <a:gd name="T1" fmla="*/ 31 h 71"/>
                <a:gd name="T2" fmla="*/ 33 w 55"/>
                <a:gd name="T3" fmla="*/ 69 h 71"/>
                <a:gd name="T4" fmla="*/ 3 w 55"/>
                <a:gd name="T5" fmla="*/ 40 h 71"/>
                <a:gd name="T6" fmla="*/ 21 w 55"/>
                <a:gd name="T7" fmla="*/ 2 h 71"/>
                <a:gd name="T8" fmla="*/ 51 w 55"/>
                <a:gd name="T9" fmla="*/ 3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71">
                  <a:moveTo>
                    <a:pt x="51" y="31"/>
                  </a:moveTo>
                  <a:cubicBezTo>
                    <a:pt x="55" y="49"/>
                    <a:pt x="47" y="66"/>
                    <a:pt x="33" y="69"/>
                  </a:cubicBezTo>
                  <a:cubicBezTo>
                    <a:pt x="20" y="71"/>
                    <a:pt x="7" y="58"/>
                    <a:pt x="3" y="40"/>
                  </a:cubicBezTo>
                  <a:cubicBezTo>
                    <a:pt x="0" y="21"/>
                    <a:pt x="8" y="5"/>
                    <a:pt x="21" y="2"/>
                  </a:cubicBezTo>
                  <a:cubicBezTo>
                    <a:pt x="35" y="0"/>
                    <a:pt x="48" y="13"/>
                    <a:pt x="51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4159250" y="2184401"/>
              <a:ext cx="188913" cy="225425"/>
            </a:xfrm>
            <a:custGeom>
              <a:avLst/>
              <a:gdLst>
                <a:gd name="T0" fmla="*/ 43 w 50"/>
                <a:gd name="T1" fmla="*/ 21 h 60"/>
                <a:gd name="T2" fmla="*/ 37 w 50"/>
                <a:gd name="T3" fmla="*/ 55 h 60"/>
                <a:gd name="T4" fmla="*/ 6 w 50"/>
                <a:gd name="T5" fmla="*/ 39 h 60"/>
                <a:gd name="T6" fmla="*/ 12 w 50"/>
                <a:gd name="T7" fmla="*/ 5 h 60"/>
                <a:gd name="T8" fmla="*/ 43 w 50"/>
                <a:gd name="T9" fmla="*/ 2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60">
                  <a:moveTo>
                    <a:pt x="43" y="21"/>
                  </a:moveTo>
                  <a:cubicBezTo>
                    <a:pt x="50" y="35"/>
                    <a:pt x="47" y="50"/>
                    <a:pt x="37" y="55"/>
                  </a:cubicBezTo>
                  <a:cubicBezTo>
                    <a:pt x="27" y="60"/>
                    <a:pt x="13" y="53"/>
                    <a:pt x="6" y="39"/>
                  </a:cubicBezTo>
                  <a:cubicBezTo>
                    <a:pt x="0" y="25"/>
                    <a:pt x="2" y="9"/>
                    <a:pt x="12" y="5"/>
                  </a:cubicBezTo>
                  <a:cubicBezTo>
                    <a:pt x="23" y="0"/>
                    <a:pt x="36" y="7"/>
                    <a:pt x="4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1" name="Freeform 10"/>
            <p:cNvSpPr>
              <a:spLocks/>
            </p:cNvSpPr>
            <p:nvPr/>
          </p:nvSpPr>
          <p:spPr bwMode="auto">
            <a:xfrm>
              <a:off x="4027488" y="2349501"/>
              <a:ext cx="155575" cy="166688"/>
            </a:xfrm>
            <a:custGeom>
              <a:avLst/>
              <a:gdLst>
                <a:gd name="T0" fmla="*/ 32 w 41"/>
                <a:gd name="T1" fmla="*/ 11 h 44"/>
                <a:gd name="T2" fmla="*/ 35 w 41"/>
                <a:gd name="T3" fmla="*/ 38 h 44"/>
                <a:gd name="T4" fmla="*/ 9 w 41"/>
                <a:gd name="T5" fmla="*/ 32 h 44"/>
                <a:gd name="T6" fmla="*/ 7 w 41"/>
                <a:gd name="T7" fmla="*/ 5 h 44"/>
                <a:gd name="T8" fmla="*/ 32 w 41"/>
                <a:gd name="T9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4">
                  <a:moveTo>
                    <a:pt x="32" y="11"/>
                  </a:moveTo>
                  <a:cubicBezTo>
                    <a:pt x="40" y="20"/>
                    <a:pt x="41" y="32"/>
                    <a:pt x="35" y="38"/>
                  </a:cubicBezTo>
                  <a:cubicBezTo>
                    <a:pt x="28" y="44"/>
                    <a:pt x="17" y="41"/>
                    <a:pt x="9" y="32"/>
                  </a:cubicBezTo>
                  <a:cubicBezTo>
                    <a:pt x="1" y="23"/>
                    <a:pt x="0" y="11"/>
                    <a:pt x="7" y="5"/>
                  </a:cubicBezTo>
                  <a:cubicBezTo>
                    <a:pt x="13" y="0"/>
                    <a:pt x="25" y="2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2" name="Freeform 11"/>
            <p:cNvSpPr>
              <a:spLocks/>
            </p:cNvSpPr>
            <p:nvPr/>
          </p:nvSpPr>
          <p:spPr bwMode="auto">
            <a:xfrm>
              <a:off x="3933825" y="2516188"/>
              <a:ext cx="112713" cy="120650"/>
            </a:xfrm>
            <a:custGeom>
              <a:avLst/>
              <a:gdLst>
                <a:gd name="T0" fmla="*/ 24 w 30"/>
                <a:gd name="T1" fmla="*/ 8 h 32"/>
                <a:gd name="T2" fmla="*/ 25 w 30"/>
                <a:gd name="T3" fmla="*/ 28 h 32"/>
                <a:gd name="T4" fmla="*/ 6 w 30"/>
                <a:gd name="T5" fmla="*/ 23 h 32"/>
                <a:gd name="T6" fmla="*/ 5 w 30"/>
                <a:gd name="T7" fmla="*/ 4 h 32"/>
                <a:gd name="T8" fmla="*/ 24 w 30"/>
                <a:gd name="T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2">
                  <a:moveTo>
                    <a:pt x="24" y="8"/>
                  </a:moveTo>
                  <a:cubicBezTo>
                    <a:pt x="29" y="15"/>
                    <a:pt x="30" y="24"/>
                    <a:pt x="25" y="28"/>
                  </a:cubicBezTo>
                  <a:cubicBezTo>
                    <a:pt x="21" y="32"/>
                    <a:pt x="12" y="30"/>
                    <a:pt x="6" y="23"/>
                  </a:cubicBezTo>
                  <a:cubicBezTo>
                    <a:pt x="1" y="17"/>
                    <a:pt x="0" y="8"/>
                    <a:pt x="5" y="4"/>
                  </a:cubicBezTo>
                  <a:cubicBezTo>
                    <a:pt x="9" y="0"/>
                    <a:pt x="18" y="2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23" name="Group 105"/>
          <p:cNvGrpSpPr/>
          <p:nvPr/>
        </p:nvGrpSpPr>
        <p:grpSpPr>
          <a:xfrm rot="3047682">
            <a:off x="3952911" y="616445"/>
            <a:ext cx="887968" cy="1656656"/>
            <a:chOff x="3933825" y="1833563"/>
            <a:chExt cx="1276351" cy="2381250"/>
          </a:xfrm>
          <a:solidFill>
            <a:schemeClr val="accent5"/>
          </a:solidFill>
        </p:grpSpPr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3951288" y="2316163"/>
              <a:ext cx="1258888" cy="1898650"/>
            </a:xfrm>
            <a:custGeom>
              <a:avLst/>
              <a:gdLst>
                <a:gd name="T0" fmla="*/ 224 w 333"/>
                <a:gd name="T1" fmla="*/ 160 h 504"/>
                <a:gd name="T2" fmla="*/ 281 w 333"/>
                <a:gd name="T3" fmla="*/ 57 h 504"/>
                <a:gd name="T4" fmla="*/ 238 w 333"/>
                <a:gd name="T5" fmla="*/ 7 h 504"/>
                <a:gd name="T6" fmla="*/ 148 w 333"/>
                <a:gd name="T7" fmla="*/ 18 h 504"/>
                <a:gd name="T8" fmla="*/ 29 w 333"/>
                <a:gd name="T9" fmla="*/ 153 h 504"/>
                <a:gd name="T10" fmla="*/ 73 w 333"/>
                <a:gd name="T11" fmla="*/ 220 h 504"/>
                <a:gd name="T12" fmla="*/ 117 w 333"/>
                <a:gd name="T13" fmla="*/ 290 h 504"/>
                <a:gd name="T14" fmla="*/ 133 w 333"/>
                <a:gd name="T15" fmla="*/ 336 h 504"/>
                <a:gd name="T16" fmla="*/ 181 w 333"/>
                <a:gd name="T17" fmla="*/ 458 h 504"/>
                <a:gd name="T18" fmla="*/ 281 w 333"/>
                <a:gd name="T19" fmla="*/ 487 h 504"/>
                <a:gd name="T20" fmla="*/ 331 w 333"/>
                <a:gd name="T21" fmla="*/ 400 h 504"/>
                <a:gd name="T22" fmla="*/ 259 w 333"/>
                <a:gd name="T23" fmla="*/ 289 h 504"/>
                <a:gd name="T24" fmla="*/ 239 w 333"/>
                <a:gd name="T25" fmla="*/ 270 h 504"/>
                <a:gd name="T26" fmla="*/ 209 w 333"/>
                <a:gd name="T27" fmla="*/ 197 h 504"/>
                <a:gd name="T28" fmla="*/ 224 w 333"/>
                <a:gd name="T29" fmla="*/ 16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3" h="504">
                  <a:moveTo>
                    <a:pt x="224" y="160"/>
                  </a:moveTo>
                  <a:cubicBezTo>
                    <a:pt x="244" y="128"/>
                    <a:pt x="282" y="99"/>
                    <a:pt x="281" y="57"/>
                  </a:cubicBezTo>
                  <a:cubicBezTo>
                    <a:pt x="281" y="29"/>
                    <a:pt x="262" y="12"/>
                    <a:pt x="238" y="7"/>
                  </a:cubicBezTo>
                  <a:cubicBezTo>
                    <a:pt x="208" y="0"/>
                    <a:pt x="177" y="9"/>
                    <a:pt x="148" y="18"/>
                  </a:cubicBezTo>
                  <a:cubicBezTo>
                    <a:pt x="94" y="37"/>
                    <a:pt x="0" y="80"/>
                    <a:pt x="29" y="153"/>
                  </a:cubicBezTo>
                  <a:cubicBezTo>
                    <a:pt x="39" y="178"/>
                    <a:pt x="58" y="198"/>
                    <a:pt x="73" y="220"/>
                  </a:cubicBezTo>
                  <a:cubicBezTo>
                    <a:pt x="89" y="242"/>
                    <a:pt x="105" y="265"/>
                    <a:pt x="117" y="290"/>
                  </a:cubicBezTo>
                  <a:cubicBezTo>
                    <a:pt x="124" y="305"/>
                    <a:pt x="130" y="320"/>
                    <a:pt x="133" y="336"/>
                  </a:cubicBezTo>
                  <a:cubicBezTo>
                    <a:pt x="142" y="379"/>
                    <a:pt x="150" y="424"/>
                    <a:pt x="181" y="458"/>
                  </a:cubicBezTo>
                  <a:cubicBezTo>
                    <a:pt x="205" y="485"/>
                    <a:pt x="245" y="504"/>
                    <a:pt x="281" y="487"/>
                  </a:cubicBezTo>
                  <a:cubicBezTo>
                    <a:pt x="315" y="470"/>
                    <a:pt x="333" y="438"/>
                    <a:pt x="331" y="400"/>
                  </a:cubicBezTo>
                  <a:cubicBezTo>
                    <a:pt x="329" y="349"/>
                    <a:pt x="294" y="321"/>
                    <a:pt x="259" y="289"/>
                  </a:cubicBezTo>
                  <a:cubicBezTo>
                    <a:pt x="252" y="283"/>
                    <a:pt x="245" y="277"/>
                    <a:pt x="239" y="270"/>
                  </a:cubicBezTo>
                  <a:cubicBezTo>
                    <a:pt x="221" y="251"/>
                    <a:pt x="203" y="225"/>
                    <a:pt x="209" y="197"/>
                  </a:cubicBezTo>
                  <a:cubicBezTo>
                    <a:pt x="212" y="184"/>
                    <a:pt x="217" y="171"/>
                    <a:pt x="224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4618038" y="1833563"/>
              <a:ext cx="301625" cy="406400"/>
            </a:xfrm>
            <a:custGeom>
              <a:avLst/>
              <a:gdLst>
                <a:gd name="T0" fmla="*/ 78 w 80"/>
                <a:gd name="T1" fmla="*/ 52 h 108"/>
                <a:gd name="T2" fmla="*/ 43 w 80"/>
                <a:gd name="T3" fmla="*/ 106 h 108"/>
                <a:gd name="T4" fmla="*/ 2 w 80"/>
                <a:gd name="T5" fmla="*/ 56 h 108"/>
                <a:gd name="T6" fmla="*/ 37 w 80"/>
                <a:gd name="T7" fmla="*/ 1 h 108"/>
                <a:gd name="T8" fmla="*/ 78 w 80"/>
                <a:gd name="T9" fmla="*/ 5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08">
                  <a:moveTo>
                    <a:pt x="78" y="52"/>
                  </a:moveTo>
                  <a:cubicBezTo>
                    <a:pt x="80" y="81"/>
                    <a:pt x="64" y="105"/>
                    <a:pt x="43" y="106"/>
                  </a:cubicBezTo>
                  <a:cubicBezTo>
                    <a:pt x="22" y="108"/>
                    <a:pt x="3" y="85"/>
                    <a:pt x="2" y="56"/>
                  </a:cubicBezTo>
                  <a:cubicBezTo>
                    <a:pt x="0" y="27"/>
                    <a:pt x="16" y="2"/>
                    <a:pt x="37" y="1"/>
                  </a:cubicBezTo>
                  <a:cubicBezTo>
                    <a:pt x="58" y="0"/>
                    <a:pt x="77" y="23"/>
                    <a:pt x="7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4348163" y="2028826"/>
              <a:ext cx="207963" cy="268288"/>
            </a:xfrm>
            <a:custGeom>
              <a:avLst/>
              <a:gdLst>
                <a:gd name="T0" fmla="*/ 51 w 55"/>
                <a:gd name="T1" fmla="*/ 31 h 71"/>
                <a:gd name="T2" fmla="*/ 33 w 55"/>
                <a:gd name="T3" fmla="*/ 69 h 71"/>
                <a:gd name="T4" fmla="*/ 3 w 55"/>
                <a:gd name="T5" fmla="*/ 40 h 71"/>
                <a:gd name="T6" fmla="*/ 21 w 55"/>
                <a:gd name="T7" fmla="*/ 2 h 71"/>
                <a:gd name="T8" fmla="*/ 51 w 55"/>
                <a:gd name="T9" fmla="*/ 3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71">
                  <a:moveTo>
                    <a:pt x="51" y="31"/>
                  </a:moveTo>
                  <a:cubicBezTo>
                    <a:pt x="55" y="49"/>
                    <a:pt x="47" y="66"/>
                    <a:pt x="33" y="69"/>
                  </a:cubicBezTo>
                  <a:cubicBezTo>
                    <a:pt x="20" y="71"/>
                    <a:pt x="7" y="58"/>
                    <a:pt x="3" y="40"/>
                  </a:cubicBezTo>
                  <a:cubicBezTo>
                    <a:pt x="0" y="21"/>
                    <a:pt x="8" y="5"/>
                    <a:pt x="21" y="2"/>
                  </a:cubicBezTo>
                  <a:cubicBezTo>
                    <a:pt x="35" y="0"/>
                    <a:pt x="48" y="13"/>
                    <a:pt x="51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4159250" y="2184401"/>
              <a:ext cx="188913" cy="225425"/>
            </a:xfrm>
            <a:custGeom>
              <a:avLst/>
              <a:gdLst>
                <a:gd name="T0" fmla="*/ 43 w 50"/>
                <a:gd name="T1" fmla="*/ 21 h 60"/>
                <a:gd name="T2" fmla="*/ 37 w 50"/>
                <a:gd name="T3" fmla="*/ 55 h 60"/>
                <a:gd name="T4" fmla="*/ 6 w 50"/>
                <a:gd name="T5" fmla="*/ 39 h 60"/>
                <a:gd name="T6" fmla="*/ 12 w 50"/>
                <a:gd name="T7" fmla="*/ 5 h 60"/>
                <a:gd name="T8" fmla="*/ 43 w 50"/>
                <a:gd name="T9" fmla="*/ 2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60">
                  <a:moveTo>
                    <a:pt x="43" y="21"/>
                  </a:moveTo>
                  <a:cubicBezTo>
                    <a:pt x="50" y="35"/>
                    <a:pt x="47" y="50"/>
                    <a:pt x="37" y="55"/>
                  </a:cubicBezTo>
                  <a:cubicBezTo>
                    <a:pt x="27" y="60"/>
                    <a:pt x="13" y="53"/>
                    <a:pt x="6" y="39"/>
                  </a:cubicBezTo>
                  <a:cubicBezTo>
                    <a:pt x="0" y="25"/>
                    <a:pt x="2" y="9"/>
                    <a:pt x="12" y="5"/>
                  </a:cubicBezTo>
                  <a:cubicBezTo>
                    <a:pt x="23" y="0"/>
                    <a:pt x="36" y="7"/>
                    <a:pt x="4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" name="Freeform 10"/>
            <p:cNvSpPr>
              <a:spLocks/>
            </p:cNvSpPr>
            <p:nvPr/>
          </p:nvSpPr>
          <p:spPr bwMode="auto">
            <a:xfrm>
              <a:off x="4027488" y="2349501"/>
              <a:ext cx="155575" cy="166688"/>
            </a:xfrm>
            <a:custGeom>
              <a:avLst/>
              <a:gdLst>
                <a:gd name="T0" fmla="*/ 32 w 41"/>
                <a:gd name="T1" fmla="*/ 11 h 44"/>
                <a:gd name="T2" fmla="*/ 35 w 41"/>
                <a:gd name="T3" fmla="*/ 38 h 44"/>
                <a:gd name="T4" fmla="*/ 9 w 41"/>
                <a:gd name="T5" fmla="*/ 32 h 44"/>
                <a:gd name="T6" fmla="*/ 7 w 41"/>
                <a:gd name="T7" fmla="*/ 5 h 44"/>
                <a:gd name="T8" fmla="*/ 32 w 41"/>
                <a:gd name="T9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4">
                  <a:moveTo>
                    <a:pt x="32" y="11"/>
                  </a:moveTo>
                  <a:cubicBezTo>
                    <a:pt x="40" y="20"/>
                    <a:pt x="41" y="32"/>
                    <a:pt x="35" y="38"/>
                  </a:cubicBezTo>
                  <a:cubicBezTo>
                    <a:pt x="28" y="44"/>
                    <a:pt x="17" y="41"/>
                    <a:pt x="9" y="32"/>
                  </a:cubicBezTo>
                  <a:cubicBezTo>
                    <a:pt x="1" y="23"/>
                    <a:pt x="0" y="11"/>
                    <a:pt x="7" y="5"/>
                  </a:cubicBezTo>
                  <a:cubicBezTo>
                    <a:pt x="13" y="0"/>
                    <a:pt x="25" y="2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" name="Freeform 11"/>
            <p:cNvSpPr>
              <a:spLocks/>
            </p:cNvSpPr>
            <p:nvPr/>
          </p:nvSpPr>
          <p:spPr bwMode="auto">
            <a:xfrm>
              <a:off x="3933825" y="2516188"/>
              <a:ext cx="112713" cy="120650"/>
            </a:xfrm>
            <a:custGeom>
              <a:avLst/>
              <a:gdLst>
                <a:gd name="T0" fmla="*/ 24 w 30"/>
                <a:gd name="T1" fmla="*/ 8 h 32"/>
                <a:gd name="T2" fmla="*/ 25 w 30"/>
                <a:gd name="T3" fmla="*/ 28 h 32"/>
                <a:gd name="T4" fmla="*/ 6 w 30"/>
                <a:gd name="T5" fmla="*/ 23 h 32"/>
                <a:gd name="T6" fmla="*/ 5 w 30"/>
                <a:gd name="T7" fmla="*/ 4 h 32"/>
                <a:gd name="T8" fmla="*/ 24 w 30"/>
                <a:gd name="T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2">
                  <a:moveTo>
                    <a:pt x="24" y="8"/>
                  </a:moveTo>
                  <a:cubicBezTo>
                    <a:pt x="29" y="15"/>
                    <a:pt x="30" y="24"/>
                    <a:pt x="25" y="28"/>
                  </a:cubicBezTo>
                  <a:cubicBezTo>
                    <a:pt x="21" y="32"/>
                    <a:pt x="12" y="30"/>
                    <a:pt x="6" y="23"/>
                  </a:cubicBezTo>
                  <a:cubicBezTo>
                    <a:pt x="1" y="17"/>
                    <a:pt x="0" y="8"/>
                    <a:pt x="5" y="4"/>
                  </a:cubicBezTo>
                  <a:cubicBezTo>
                    <a:pt x="9" y="0"/>
                    <a:pt x="18" y="2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/>
          <p:nvPr/>
        </p:nvSpPr>
        <p:spPr>
          <a:xfrm>
            <a:off x="1540" y="0"/>
            <a:ext cx="4362000" cy="514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26980"/>
                </a:lnTo>
                <a:lnTo>
                  <a:pt x="64017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98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9" name="Shape 1409"/>
          <p:cNvSpPr txBox="1">
            <a:spLocks noGrp="1"/>
          </p:cNvSpPr>
          <p:nvPr>
            <p:ph type="title"/>
          </p:nvPr>
        </p:nvSpPr>
        <p:spPr>
          <a:xfrm>
            <a:off x="460858" y="1058863"/>
            <a:ext cx="3102900" cy="17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r>
              <a:rPr lang="en">
                <a:solidFill>
                  <a:srgbClr val="FFFFFF"/>
                </a:solidFill>
              </a:rPr>
              <a:t>Conclusion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61">
            <a:extLst>
              <a:ext uri="{FF2B5EF4-FFF2-40B4-BE49-F238E27FC236}">
                <a16:creationId xmlns:a16="http://schemas.microsoft.com/office/drawing/2014/main" id="{03B2F598-6540-44E6-AD80-86809C82FB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66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Georgia"/>
              <a:buNone/>
            </a:pPr>
            <a:r>
              <a:rPr lang="en-US" dirty="0">
                <a:solidFill>
                  <a:schemeClr val="accent1"/>
                </a:solidFill>
              </a:rPr>
              <a:t>Conclusion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6" name="Shape 1353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endParaRPr lang="en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11" y="1185325"/>
            <a:ext cx="7986452" cy="340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31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/>
          <p:nvPr/>
        </p:nvSpPr>
        <p:spPr>
          <a:xfrm>
            <a:off x="1540" y="0"/>
            <a:ext cx="4362000" cy="514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26980"/>
                </a:lnTo>
                <a:lnTo>
                  <a:pt x="64017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98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9" name="Shape 1409"/>
          <p:cNvSpPr txBox="1">
            <a:spLocks noGrp="1"/>
          </p:cNvSpPr>
          <p:nvPr>
            <p:ph type="title"/>
          </p:nvPr>
        </p:nvSpPr>
        <p:spPr>
          <a:xfrm>
            <a:off x="460858" y="1058863"/>
            <a:ext cx="3102900" cy="17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r>
              <a:rPr lang="en-US" dirty="0">
                <a:solidFill>
                  <a:srgbClr val="FFFFFF"/>
                </a:solidFill>
              </a:rPr>
              <a:t>Appendix</a:t>
            </a:r>
            <a:endParaRPr lang="e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248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Shape 1353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361">
            <a:extLst>
              <a:ext uri="{FF2B5EF4-FFF2-40B4-BE49-F238E27FC236}">
                <a16:creationId xmlns:a16="http://schemas.microsoft.com/office/drawing/2014/main" id="{3C22F4C8-DC88-4F40-AE44-34D32A5AED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Georgia"/>
              <a:buNone/>
            </a:pPr>
            <a:r>
              <a:rPr lang="en-US" dirty="0">
                <a:solidFill>
                  <a:schemeClr val="tx1"/>
                </a:solidFill>
              </a:rPr>
              <a:t>Duration</a:t>
            </a:r>
            <a:r>
              <a:rPr lang="en-US" dirty="0">
                <a:solidFill>
                  <a:schemeClr val="accent1"/>
                </a:solidFill>
              </a:rPr>
              <a:t> Estimation</a:t>
            </a:r>
            <a:endParaRPr lang="en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hape 1363">
                <a:extLst>
                  <a:ext uri="{FF2B5EF4-FFF2-40B4-BE49-F238E27FC236}">
                    <a16:creationId xmlns:a16="http://schemas.microsoft.com/office/drawing/2014/main" id="{EB076547-9329-4DCF-903C-8A4C6ED68B84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68313" y="771550"/>
                <a:ext cx="1597080" cy="28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Clr>
                    <a:schemeClr val="dk2"/>
                  </a:buClr>
                  <a:buSzPct val="2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𝑐𝑜𝑢𝑝𝑜𝑛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=3.5 </m:t>
                      </m:r>
                    </m:oMath>
                  </m:oMathPara>
                </a14:m>
                <a:endParaRPr lang="en-US" altLang="zh-CN" sz="1400" dirty="0"/>
              </a:p>
            </p:txBody>
          </p:sp>
        </mc:Choice>
        <mc:Fallback>
          <p:sp>
            <p:nvSpPr>
              <p:cNvPr id="7" name="Shape 1363">
                <a:extLst>
                  <a:ext uri="{FF2B5EF4-FFF2-40B4-BE49-F238E27FC236}">
                    <a16:creationId xmlns:a16="http://schemas.microsoft.com/office/drawing/2014/main" id="{EB076547-9329-4DCF-903C-8A4C6ED68B84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8313" y="771550"/>
                <a:ext cx="1597080" cy="287400"/>
              </a:xfrm>
              <a:prstGeom prst="rect">
                <a:avLst/>
              </a:prstGeom>
              <a:blipFill>
                <a:blip r:embed="rId3"/>
                <a:stretch>
                  <a:fillRect b="-85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AD68F2D-84A4-4F75-BC35-A23B97B6B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450" y="1139684"/>
            <a:ext cx="7159100" cy="34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96" y="711150"/>
            <a:ext cx="6811406" cy="4257129"/>
          </a:xfrm>
          <a:prstGeom prst="rect">
            <a:avLst/>
          </a:prstGeom>
        </p:spPr>
      </p:pic>
      <p:sp>
        <p:nvSpPr>
          <p:cNvPr id="1353" name="Shape 1353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361">
            <a:extLst>
              <a:ext uri="{FF2B5EF4-FFF2-40B4-BE49-F238E27FC236}">
                <a16:creationId xmlns:a16="http://schemas.microsoft.com/office/drawing/2014/main" id="{3C22F4C8-DC88-4F40-AE44-34D32A5AED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Georgia"/>
              <a:buNone/>
            </a:pPr>
            <a:r>
              <a:rPr lang="en-US" dirty="0">
                <a:solidFill>
                  <a:schemeClr val="tx1"/>
                </a:solidFill>
              </a:rPr>
              <a:t>Hedging</a:t>
            </a:r>
            <a:r>
              <a:rPr lang="en-US" dirty="0">
                <a:solidFill>
                  <a:schemeClr val="accent1"/>
                </a:solidFill>
              </a:rPr>
              <a:t> Performance</a:t>
            </a:r>
            <a:endParaRPr lang="en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hape 1363">
                <a:extLst>
                  <a:ext uri="{FF2B5EF4-FFF2-40B4-BE49-F238E27FC236}">
                    <a16:creationId xmlns:a16="http://schemas.microsoft.com/office/drawing/2014/main" id="{EB076547-9329-4DCF-903C-8A4C6ED68B84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68313" y="771550"/>
                <a:ext cx="8207400" cy="28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Clr>
                    <a:schemeClr val="dk2"/>
                  </a:buClr>
                  <a:buSzPct val="25000"/>
                </a:pPr>
                <a:r>
                  <a:rPr lang="en-US" altLang="zh-CN" sz="1400" dirty="0">
                    <a:solidFill>
                      <a:schemeClr val="dk2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orrelation</m:t>
                    </m:r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 10</m:t>
                    </m:r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yr</m:t>
                    </m:r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rate</m:t>
                    </m:r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changes</m:t>
                    </m:r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𝑜𝑢𝑝𝑜𝑛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=4 </m:t>
                    </m:r>
                  </m:oMath>
                </a14:m>
                <a:endParaRPr lang="en-US" altLang="zh-CN" sz="1400" dirty="0"/>
              </a:p>
            </p:txBody>
          </p:sp>
        </mc:Choice>
        <mc:Fallback>
          <p:sp>
            <p:nvSpPr>
              <p:cNvPr id="7" name="Shape 1363">
                <a:extLst>
                  <a:ext uri="{FF2B5EF4-FFF2-40B4-BE49-F238E27FC236}">
                    <a16:creationId xmlns:a16="http://schemas.microsoft.com/office/drawing/2014/main" id="{EB076547-9329-4DCF-903C-8A4C6ED68B84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8313" y="771550"/>
                <a:ext cx="8207400" cy="287400"/>
              </a:xfrm>
              <a:prstGeom prst="rect">
                <a:avLst/>
              </a:prstGeom>
              <a:blipFill>
                <a:blip r:embed="rId4"/>
                <a:stretch>
                  <a:fillRect l="-223" t="-4255" b="-276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96" y="711150"/>
            <a:ext cx="6811406" cy="4257129"/>
          </a:xfrm>
          <a:prstGeom prst="rect">
            <a:avLst/>
          </a:prstGeom>
        </p:spPr>
      </p:pic>
      <p:sp>
        <p:nvSpPr>
          <p:cNvPr id="1353" name="Shape 1353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361">
            <a:extLst>
              <a:ext uri="{FF2B5EF4-FFF2-40B4-BE49-F238E27FC236}">
                <a16:creationId xmlns:a16="http://schemas.microsoft.com/office/drawing/2014/main" id="{3C22F4C8-DC88-4F40-AE44-34D32A5AED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Georgia"/>
              <a:buNone/>
            </a:pPr>
            <a:r>
              <a:rPr lang="en-US" dirty="0">
                <a:solidFill>
                  <a:schemeClr val="tx1"/>
                </a:solidFill>
              </a:rPr>
              <a:t>Hedging</a:t>
            </a:r>
            <a:r>
              <a:rPr lang="en-US" dirty="0">
                <a:solidFill>
                  <a:schemeClr val="accent1"/>
                </a:solidFill>
              </a:rPr>
              <a:t> Performance</a:t>
            </a:r>
            <a:endParaRPr lang="en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hape 1363">
                <a:extLst>
                  <a:ext uri="{FF2B5EF4-FFF2-40B4-BE49-F238E27FC236}">
                    <a16:creationId xmlns:a16="http://schemas.microsoft.com/office/drawing/2014/main" id="{EB076547-9329-4DCF-903C-8A4C6ED68B84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68313" y="771550"/>
                <a:ext cx="8207400" cy="28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Clr>
                    <a:schemeClr val="dk2"/>
                  </a:buClr>
                  <a:buSzPct val="25000"/>
                </a:pPr>
                <a:r>
                  <a:rPr lang="en-US" altLang="zh-CN" sz="1400" dirty="0">
                    <a:solidFill>
                      <a:schemeClr val="dk2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orrelation</m:t>
                    </m:r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 10</m:t>
                    </m:r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yr</m:t>
                    </m:r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rate</m:t>
                    </m:r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changes</m:t>
                    </m:r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𝑜𝑢𝑝𝑜𝑛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=4.5 </m:t>
                    </m:r>
                  </m:oMath>
                </a14:m>
                <a:endParaRPr lang="en-US" altLang="zh-CN" sz="1400" dirty="0"/>
              </a:p>
            </p:txBody>
          </p:sp>
        </mc:Choice>
        <mc:Fallback>
          <p:sp>
            <p:nvSpPr>
              <p:cNvPr id="7" name="Shape 1363">
                <a:extLst>
                  <a:ext uri="{FF2B5EF4-FFF2-40B4-BE49-F238E27FC236}">
                    <a16:creationId xmlns:a16="http://schemas.microsoft.com/office/drawing/2014/main" id="{EB076547-9329-4DCF-903C-8A4C6ED68B84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8313" y="771550"/>
                <a:ext cx="8207400" cy="287400"/>
              </a:xfrm>
              <a:prstGeom prst="rect">
                <a:avLst/>
              </a:prstGeom>
              <a:blipFill>
                <a:blip r:embed="rId4"/>
                <a:stretch>
                  <a:fillRect l="-223" t="-4255" b="-276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Shape 1269"/>
          <p:cNvSpPr/>
          <p:nvPr/>
        </p:nvSpPr>
        <p:spPr>
          <a:xfrm>
            <a:off x="1540" y="0"/>
            <a:ext cx="4362037" cy="514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26980"/>
                </a:lnTo>
                <a:lnTo>
                  <a:pt x="64017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9803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0" name="Shape 1270"/>
          <p:cNvSpPr txBox="1">
            <a:spLocks noGrp="1"/>
          </p:cNvSpPr>
          <p:nvPr>
            <p:ph type="title"/>
          </p:nvPr>
        </p:nvSpPr>
        <p:spPr>
          <a:xfrm>
            <a:off x="460858" y="1058863"/>
            <a:ext cx="3103029" cy="172891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r>
              <a:rPr lang="en">
                <a:solidFill>
                  <a:srgbClr val="FFFFFF"/>
                </a:solidFill>
              </a:rPr>
              <a:t>Motivation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22AAD5-31AE-43D6-8E83-64E3AB830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79" y="1055415"/>
            <a:ext cx="5454916" cy="3914704"/>
          </a:xfrm>
          <a:prstGeom prst="rect">
            <a:avLst/>
          </a:prstGeom>
        </p:spPr>
      </p:pic>
      <p:sp>
        <p:nvSpPr>
          <p:cNvPr id="1276" name="Shape 127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Georgia"/>
              <a:buNone/>
            </a:pPr>
            <a:r>
              <a:rPr lang="en" dirty="0">
                <a:solidFill>
                  <a:schemeClr val="accent1"/>
                </a:solidFill>
              </a:rPr>
              <a:t>Motivation</a:t>
            </a:r>
            <a:r>
              <a:rPr lang="en" dirty="0"/>
              <a:t> </a:t>
            </a:r>
          </a:p>
        </p:txBody>
      </p:sp>
      <p:sp>
        <p:nvSpPr>
          <p:cNvPr id="1277" name="Shape 1277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8" name="Shape 1278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" sz="1400" dirty="0">
                <a:solidFill>
                  <a:schemeClr val="dk2"/>
                </a:solidFill>
              </a:rPr>
              <a:t>Time Varying Duration</a:t>
            </a:r>
          </a:p>
        </p:txBody>
      </p:sp>
      <p:pic>
        <p:nvPicPr>
          <p:cNvPr id="1281" name="Shape 12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3988" y="1333374"/>
            <a:ext cx="221932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2" name="Shape 12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3988" y="3149799"/>
            <a:ext cx="2209800" cy="1162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6" name="Shape 1286"/>
          <p:cNvCxnSpPr>
            <a:cxnSpLocks/>
          </p:cNvCxnSpPr>
          <p:nvPr/>
        </p:nvCxnSpPr>
        <p:spPr>
          <a:xfrm>
            <a:off x="3062177" y="1993449"/>
            <a:ext cx="2951817" cy="125684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87" name="Shape 1287"/>
          <p:cNvSpPr txBox="1"/>
          <p:nvPr/>
        </p:nvSpPr>
        <p:spPr>
          <a:xfrm>
            <a:off x="6014000" y="3073599"/>
            <a:ext cx="17709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Calibri" panose="020F0502020204030204" pitchFamily="34" charset="0"/>
              </a:rPr>
              <a:t>Convexity</a:t>
            </a:r>
          </a:p>
        </p:txBody>
      </p:sp>
      <p:sp>
        <p:nvSpPr>
          <p:cNvPr id="1288" name="Shape 1288"/>
          <p:cNvSpPr txBox="1"/>
          <p:nvPr/>
        </p:nvSpPr>
        <p:spPr>
          <a:xfrm>
            <a:off x="6018775" y="1257174"/>
            <a:ext cx="17709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Calibri" panose="020F0502020204030204" pitchFamily="34" charset="0"/>
              </a:rPr>
              <a:t>Diverged Prices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0929AA-F41C-4CA1-87CA-4A748CFDB341}"/>
              </a:ext>
            </a:extLst>
          </p:cNvPr>
          <p:cNvCxnSpPr>
            <a:cxnSpLocks/>
          </p:cNvCxnSpPr>
          <p:nvPr/>
        </p:nvCxnSpPr>
        <p:spPr>
          <a:xfrm>
            <a:off x="1935126" y="1407706"/>
            <a:ext cx="4078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CDB7B3-1ED0-4982-AAD2-B0687050C733}"/>
              </a:ext>
            </a:extLst>
          </p:cNvPr>
          <p:cNvSpPr txBox="1"/>
          <p:nvPr/>
        </p:nvSpPr>
        <p:spPr>
          <a:xfrm>
            <a:off x="6159795" y="3501656"/>
            <a:ext cx="206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/>
                </a:solidFill>
                <a:latin typeface="Calibri" panose="020F0502020204030204" pitchFamily="34" charset="0"/>
              </a:rPr>
              <a:t>Price – Rate relationship is not linear when the rate is low due to prepayment </a:t>
            </a:r>
            <a:endParaRPr lang="zh-CN" altLang="en-US" sz="12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63B80A-F440-46FC-A92C-076743788C7B}"/>
              </a:ext>
            </a:extLst>
          </p:cNvPr>
          <p:cNvSpPr txBox="1"/>
          <p:nvPr/>
        </p:nvSpPr>
        <p:spPr>
          <a:xfrm>
            <a:off x="6172987" y="1652098"/>
            <a:ext cx="2063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/>
                </a:solidFill>
                <a:latin typeface="Calibri" panose="020F0502020204030204" pitchFamily="34" charset="0"/>
              </a:rPr>
              <a:t>Price – Rate relationship is not consistent due to other macro factors that affect price </a:t>
            </a:r>
            <a:endParaRPr lang="zh-CN" altLang="en-US" sz="12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Shape 129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Georgia"/>
              <a:buNone/>
            </a:pPr>
            <a:r>
              <a:rPr lang="en" dirty="0">
                <a:solidFill>
                  <a:schemeClr val="accent1"/>
                </a:solidFill>
              </a:rPr>
              <a:t>Motivation</a:t>
            </a:r>
          </a:p>
        </p:txBody>
      </p:sp>
      <p:sp>
        <p:nvSpPr>
          <p:cNvPr id="1296" name="Shape 1296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" sz="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7" name="Shape 1297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" altLang="zh-CN" sz="1400" dirty="0">
                <a:solidFill>
                  <a:schemeClr val="dk2"/>
                </a:solidFill>
              </a:rPr>
              <a:t>Time Varying Duration</a:t>
            </a:r>
          </a:p>
        </p:txBody>
      </p:sp>
      <p:sp>
        <p:nvSpPr>
          <p:cNvPr id="1298" name="Shape 1298"/>
          <p:cNvSpPr txBox="1"/>
          <p:nvPr/>
        </p:nvSpPr>
        <p:spPr>
          <a:xfrm>
            <a:off x="0" y="1594285"/>
            <a:ext cx="12225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7312" marR="0" lvl="0" indent="-11112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Write it here</a:t>
            </a:r>
          </a:p>
        </p:txBody>
      </p:sp>
      <p:sp>
        <p:nvSpPr>
          <p:cNvPr id="1299" name="Shape 1299"/>
          <p:cNvSpPr txBox="1">
            <a:spLocks noGrp="1"/>
          </p:cNvSpPr>
          <p:nvPr>
            <p:ph type="body" idx="1"/>
          </p:nvPr>
        </p:nvSpPr>
        <p:spPr>
          <a:xfrm>
            <a:off x="971604" y="2898875"/>
            <a:ext cx="2055326" cy="10091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400" b="1" dirty="0">
                <a:solidFill>
                  <a:schemeClr val="dk2"/>
                </a:solidFill>
              </a:rPr>
              <a:t>Rolling</a:t>
            </a:r>
            <a:r>
              <a:rPr lang="en" sz="1400" b="1" dirty="0">
                <a:solidFill>
                  <a:schemeClr val="dk2"/>
                </a:solidFill>
              </a:rPr>
              <a:t> Linear Regression</a:t>
            </a:r>
          </a:p>
          <a:p>
            <a:pPr marL="285750" indent="-285750">
              <a:spcBef>
                <a:spcPts val="0"/>
              </a:spcBef>
              <a:buClr>
                <a:schemeClr val="dk2"/>
              </a:buClr>
              <a:buSzPct val="40000"/>
              <a:buFont typeface="Wingdings" panose="05000000000000000000" pitchFamily="2" charset="2"/>
              <a:buChar char="l"/>
            </a:pPr>
            <a:r>
              <a:rPr lang="en" altLang="zh-CN" sz="1400" dirty="0">
                <a:solidFill>
                  <a:schemeClr val="dk2"/>
                </a:solidFill>
              </a:rPr>
              <a:t>Most </a:t>
            </a:r>
            <a:r>
              <a:rPr lang="en-US" altLang="zh-CN" sz="1400" dirty="0">
                <a:solidFill>
                  <a:schemeClr val="dk2"/>
                </a:solidFill>
              </a:rPr>
              <a:t>popular and </a:t>
            </a:r>
            <a:r>
              <a:rPr lang="en" altLang="zh-CN" sz="1400" dirty="0">
                <a:solidFill>
                  <a:schemeClr val="dk2"/>
                </a:solidFill>
              </a:rPr>
              <a:t>intuitive method for local fitting</a:t>
            </a:r>
            <a:r>
              <a:rPr lang="en" sz="1400" b="1" dirty="0">
                <a:solidFill>
                  <a:schemeClr val="dk2"/>
                </a:solidFill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endParaRPr dirty="0">
              <a:solidFill>
                <a:schemeClr val="dk2"/>
              </a:solidFill>
            </a:endParaRPr>
          </a:p>
        </p:txBody>
      </p:sp>
      <p:sp>
        <p:nvSpPr>
          <p:cNvPr id="1300" name="Shape 1300"/>
          <p:cNvSpPr txBox="1">
            <a:spLocks noGrp="1"/>
          </p:cNvSpPr>
          <p:nvPr>
            <p:ph type="body" idx="1"/>
          </p:nvPr>
        </p:nvSpPr>
        <p:spPr>
          <a:xfrm>
            <a:off x="3268793" y="2898874"/>
            <a:ext cx="2424224" cy="122174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" sz="1400" b="1" dirty="0">
                <a:solidFill>
                  <a:schemeClr val="dk2"/>
                </a:solidFill>
              </a:rPr>
              <a:t>Rolling Polynomial Regression</a:t>
            </a:r>
          </a:p>
          <a:p>
            <a:pPr marL="285750" indent="-285750">
              <a:spcBef>
                <a:spcPts val="0"/>
              </a:spcBef>
              <a:buClr>
                <a:schemeClr val="dk2"/>
              </a:buClr>
              <a:buSzPct val="40000"/>
              <a:buFont typeface="Wingdings" panose="05000000000000000000" pitchFamily="2" charset="2"/>
              <a:buChar char="l"/>
            </a:pPr>
            <a:r>
              <a:rPr lang="en" altLang="zh-CN" sz="1400" dirty="0">
                <a:solidFill>
                  <a:schemeClr val="dk2"/>
                </a:solidFill>
              </a:rPr>
              <a:t>To capture the curvature in</a:t>
            </a:r>
            <a:r>
              <a:rPr lang="en-US" altLang="zh-CN" sz="1400" dirty="0">
                <a:solidFill>
                  <a:schemeClr val="dk2"/>
                </a:solidFill>
              </a:rPr>
              <a:t> between price and rate</a:t>
            </a:r>
            <a:endParaRPr lang="en" altLang="zh-CN" sz="1400" dirty="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endParaRPr lang="en" sz="1400" b="1" dirty="0">
              <a:solidFill>
                <a:schemeClr val="dk2"/>
              </a:solidFill>
            </a:endParaRPr>
          </a:p>
        </p:txBody>
      </p:sp>
      <p:sp>
        <p:nvSpPr>
          <p:cNvPr id="1301" name="Shape 1301"/>
          <p:cNvSpPr txBox="1">
            <a:spLocks noGrp="1"/>
          </p:cNvSpPr>
          <p:nvPr>
            <p:ph type="body" idx="1"/>
          </p:nvPr>
        </p:nvSpPr>
        <p:spPr>
          <a:xfrm>
            <a:off x="5957677" y="2893552"/>
            <a:ext cx="2493243" cy="1832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" sz="1400" b="1" dirty="0">
                <a:solidFill>
                  <a:schemeClr val="dk2"/>
                </a:solidFill>
              </a:rPr>
              <a:t>Kalman Filter</a:t>
            </a:r>
          </a:p>
          <a:p>
            <a:pPr marL="171450" lvl="0" indent="-171450">
              <a:buClr>
                <a:schemeClr val="dk2"/>
              </a:buClr>
              <a:buSzPct val="40000"/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dk2"/>
                </a:solidFill>
              </a:rPr>
              <a:t>A popular smoothing method in financial industry</a:t>
            </a:r>
          </a:p>
          <a:p>
            <a:pPr marL="171450" lvl="0" indent="-171450">
              <a:buClr>
                <a:schemeClr val="dk2"/>
              </a:buClr>
              <a:buSzPct val="40000"/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dk2"/>
                </a:solidFill>
              </a:rPr>
              <a:t>A dynamic method to capture the curvature in duration when hedging</a:t>
            </a:r>
          </a:p>
          <a:p>
            <a:pPr marL="171450" lvl="0" indent="-171450">
              <a:buClr>
                <a:schemeClr val="dk2"/>
              </a:buClr>
              <a:buSzPct val="40000"/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dk2"/>
                </a:solidFill>
              </a:rPr>
              <a:t>Explore its application in pairs trading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endParaRPr lang="en" sz="1400" b="1" dirty="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endParaRPr dirty="0">
              <a:solidFill>
                <a:schemeClr val="dk2"/>
              </a:solidFill>
            </a:endParaRPr>
          </a:p>
        </p:txBody>
      </p:sp>
      <p:pic>
        <p:nvPicPr>
          <p:cNvPr id="1302" name="Shape 1302" descr="progres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137" y="1131145"/>
            <a:ext cx="6883726" cy="17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Shape 1316"/>
          <p:cNvSpPr/>
          <p:nvPr/>
        </p:nvSpPr>
        <p:spPr>
          <a:xfrm>
            <a:off x="1540" y="0"/>
            <a:ext cx="4362000" cy="514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26980"/>
                </a:lnTo>
                <a:lnTo>
                  <a:pt x="64017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98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7" name="Shape 1317"/>
          <p:cNvSpPr txBox="1">
            <a:spLocks noGrp="1"/>
          </p:cNvSpPr>
          <p:nvPr>
            <p:ph type="title"/>
          </p:nvPr>
        </p:nvSpPr>
        <p:spPr>
          <a:xfrm>
            <a:off x="918058" y="1058863"/>
            <a:ext cx="3102900" cy="17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r>
              <a:rPr lang="en">
                <a:solidFill>
                  <a:srgbClr val="FFFFFF"/>
                </a:solidFill>
              </a:rPr>
              <a:t>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Shape 133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Georgia"/>
              <a:buNone/>
            </a:pPr>
            <a:r>
              <a:rPr lang="en" dirty="0">
                <a:solidFill>
                  <a:schemeClr val="accent1"/>
                </a:solidFill>
              </a:rPr>
              <a:t>Data</a:t>
            </a:r>
          </a:p>
        </p:txBody>
      </p:sp>
      <p:sp>
        <p:nvSpPr>
          <p:cNvPr id="1338" name="Shape 1338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9" name="Shape 1339"/>
          <p:cNvSpPr txBox="1"/>
          <p:nvPr/>
        </p:nvSpPr>
        <p:spPr>
          <a:xfrm>
            <a:off x="0" y="1569643"/>
            <a:ext cx="12225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7312" marR="0" lvl="0" indent="-11112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Write it here</a:t>
            </a:r>
          </a:p>
        </p:txBody>
      </p:sp>
      <p:sp>
        <p:nvSpPr>
          <p:cNvPr id="1340" name="Shape 1340"/>
          <p:cNvSpPr>
            <a:spLocks noGrp="1"/>
          </p:cNvSpPr>
          <p:nvPr>
            <p:ph type="pic" idx="2"/>
          </p:nvPr>
        </p:nvSpPr>
        <p:spPr>
          <a:xfrm>
            <a:off x="0" y="935035"/>
            <a:ext cx="9144000" cy="187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 </a:t>
            </a:r>
          </a:p>
        </p:txBody>
      </p:sp>
      <p:sp>
        <p:nvSpPr>
          <p:cNvPr id="6" name="Shape 1264">
            <a:extLst>
              <a:ext uri="{FF2B5EF4-FFF2-40B4-BE49-F238E27FC236}">
                <a16:creationId xmlns:a16="http://schemas.microsoft.com/office/drawing/2014/main" id="{BD97D1C9-0523-40BF-B04F-41C8C0931C2D}"/>
              </a:ext>
            </a:extLst>
          </p:cNvPr>
          <p:cNvSpPr txBox="1">
            <a:spLocks/>
          </p:cNvSpPr>
          <p:nvPr/>
        </p:nvSpPr>
        <p:spPr>
          <a:xfrm>
            <a:off x="459725" y="996550"/>
            <a:ext cx="8224500" cy="336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indent="-317500">
              <a:lnSpc>
                <a:spcPct val="150000"/>
              </a:lnSpc>
              <a:spcBef>
                <a:spcPts val="600"/>
              </a:spcBef>
              <a:buClr>
                <a:schemeClr val="dk2"/>
              </a:buClr>
              <a:buFont typeface="Arial"/>
              <a:buChar char="●"/>
            </a:pPr>
            <a:r>
              <a:rPr lang="en-US" sz="1600" b="1" dirty="0">
                <a:solidFill>
                  <a:schemeClr val="dk2"/>
                </a:solidFill>
              </a:rPr>
              <a:t>TBAs</a:t>
            </a:r>
          </a:p>
          <a:p>
            <a:pPr marL="139700">
              <a:lnSpc>
                <a:spcPct val="150000"/>
              </a:lnSpc>
              <a:spcBef>
                <a:spcPts val="600"/>
              </a:spcBef>
              <a:buClr>
                <a:schemeClr val="dk2"/>
              </a:buClr>
            </a:pPr>
            <a:r>
              <a:rPr lang="en-US" sz="1600" b="1" dirty="0">
                <a:solidFill>
                  <a:schemeClr val="dk2"/>
                </a:solidFill>
              </a:rPr>
              <a:t>	</a:t>
            </a:r>
            <a:r>
              <a:rPr lang="en-US" sz="1600" dirty="0">
                <a:solidFill>
                  <a:schemeClr val="dk2"/>
                </a:solidFill>
              </a:rPr>
              <a:t>Price and insurance volume for different TBAs coupon</a:t>
            </a:r>
            <a:endParaRPr lang="en-US" sz="1600" b="1" dirty="0">
              <a:solidFill>
                <a:schemeClr val="dk2"/>
              </a:solidFill>
            </a:endParaRPr>
          </a:p>
          <a:p>
            <a:pPr marL="457200" indent="-317500">
              <a:lnSpc>
                <a:spcPct val="150000"/>
              </a:lnSpc>
              <a:spcBef>
                <a:spcPts val="600"/>
              </a:spcBef>
              <a:buClr>
                <a:schemeClr val="dk2"/>
              </a:buClr>
              <a:buFont typeface="Arial"/>
              <a:buChar char="●"/>
            </a:pPr>
            <a:r>
              <a:rPr lang="en-US" altLang="zh-CN" sz="1600" b="1" dirty="0">
                <a:solidFill>
                  <a:schemeClr val="dk2"/>
                </a:solidFill>
              </a:rPr>
              <a:t>Reference Rate</a:t>
            </a:r>
          </a:p>
          <a:p>
            <a:pPr marL="139700">
              <a:lnSpc>
                <a:spcPct val="150000"/>
              </a:lnSpc>
              <a:spcBef>
                <a:spcPts val="600"/>
              </a:spcBef>
              <a:buClr>
                <a:schemeClr val="dk2"/>
              </a:buClr>
            </a:pPr>
            <a:r>
              <a:rPr lang="en-US" sz="1600" dirty="0">
                <a:solidFill>
                  <a:schemeClr val="dk2"/>
                </a:solidFill>
              </a:rPr>
              <a:t>	MTGFNCL(Mortgage-Backed Securities FNMA 30-Year Index)</a:t>
            </a:r>
            <a:endParaRPr lang="en" sz="1600" dirty="0">
              <a:solidFill>
                <a:schemeClr val="dk2"/>
              </a:solidFill>
            </a:endParaRPr>
          </a:p>
          <a:p>
            <a:pPr marL="457200" indent="-317500">
              <a:lnSpc>
                <a:spcPct val="150000"/>
              </a:lnSpc>
              <a:spcBef>
                <a:spcPts val="600"/>
              </a:spcBef>
              <a:buClr>
                <a:schemeClr val="dk2"/>
              </a:buClr>
              <a:buFont typeface="Arial"/>
              <a:buChar char="●"/>
            </a:pPr>
            <a:r>
              <a:rPr lang="en-US" sz="1600" b="1" dirty="0">
                <a:solidFill>
                  <a:schemeClr val="dk2"/>
                </a:solidFill>
              </a:rPr>
              <a:t>Hedging Instruments</a:t>
            </a:r>
          </a:p>
          <a:p>
            <a:pPr marL="139700">
              <a:lnSpc>
                <a:spcPct val="150000"/>
              </a:lnSpc>
              <a:spcBef>
                <a:spcPts val="600"/>
              </a:spcBef>
              <a:buClr>
                <a:schemeClr val="dk2"/>
              </a:buClr>
            </a:pPr>
            <a:r>
              <a:rPr lang="en-US" sz="1600" dirty="0">
                <a:solidFill>
                  <a:schemeClr val="dk2"/>
                </a:solidFill>
              </a:rPr>
              <a:t>	Daily return of 10 year Future</a:t>
            </a:r>
          </a:p>
          <a:p>
            <a:pPr marL="139700">
              <a:lnSpc>
                <a:spcPct val="150000"/>
              </a:lnSpc>
              <a:spcBef>
                <a:spcPts val="600"/>
              </a:spcBef>
              <a:buClr>
                <a:schemeClr val="dk2"/>
              </a:buClr>
            </a:pPr>
            <a:endParaRPr lang="en" sz="1600" b="1" dirty="0">
              <a:solidFill>
                <a:schemeClr val="dk2"/>
              </a:solidFill>
            </a:endParaRPr>
          </a:p>
          <a:p>
            <a:pPr marL="139700">
              <a:lnSpc>
                <a:spcPct val="150000"/>
              </a:lnSpc>
              <a:spcBef>
                <a:spcPts val="600"/>
              </a:spcBef>
              <a:buClr>
                <a:schemeClr val="dk2"/>
              </a:buClr>
            </a:pPr>
            <a:r>
              <a:rPr lang="en" sz="1200" b="1" dirty="0">
                <a:solidFill>
                  <a:schemeClr val="dk2"/>
                </a:solidFill>
              </a:rPr>
              <a:t>*</a:t>
            </a:r>
            <a:r>
              <a:rPr lang="en-US" sz="1200" b="1" dirty="0">
                <a:solidFill>
                  <a:schemeClr val="dk2"/>
                </a:solidFill>
              </a:rPr>
              <a:t>All above data are downloaded from Bloomberg</a:t>
            </a:r>
            <a:endParaRPr lang="en" sz="1200" b="1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Shape 132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Georgia"/>
              <a:buNone/>
            </a:pPr>
            <a:r>
              <a:rPr lang="en" dirty="0">
                <a:solidFill>
                  <a:schemeClr val="accent1"/>
                </a:solidFill>
              </a:rPr>
              <a:t>Issuance</a:t>
            </a:r>
          </a:p>
        </p:txBody>
      </p:sp>
      <p:sp>
        <p:nvSpPr>
          <p:cNvPr id="1324" name="Shape 1324"/>
          <p:cNvSpPr txBox="1"/>
          <p:nvPr/>
        </p:nvSpPr>
        <p:spPr>
          <a:xfrm>
            <a:off x="0" y="1594285"/>
            <a:ext cx="12225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7312" marR="0" lvl="0" indent="-11112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Write it here</a:t>
            </a:r>
          </a:p>
        </p:txBody>
      </p:sp>
      <p:pic>
        <p:nvPicPr>
          <p:cNvPr id="1325" name="Shape 1325" descr="issuanc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98314"/>
            <a:ext cx="5692801" cy="38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297">
            <a:extLst>
              <a:ext uri="{FF2B5EF4-FFF2-40B4-BE49-F238E27FC236}">
                <a16:creationId xmlns:a16="http://schemas.microsoft.com/office/drawing/2014/main" id="{F3EE0009-6082-44C1-A588-D9176C0C4F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-US" altLang="zh-CN" sz="1400" dirty="0">
                <a:solidFill>
                  <a:schemeClr val="dk2"/>
                </a:solidFill>
              </a:rPr>
              <a:t>Data Quality Assurance</a:t>
            </a:r>
            <a:endParaRPr lang="en" altLang="zh-CN" sz="1400" dirty="0">
              <a:solidFill>
                <a:schemeClr val="dk2"/>
              </a:solidFill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8407B229-0C19-40E5-B629-0E40D057EC38}"/>
              </a:ext>
            </a:extLst>
          </p:cNvPr>
          <p:cNvSpPr/>
          <p:nvPr/>
        </p:nvSpPr>
        <p:spPr>
          <a:xfrm>
            <a:off x="6186554" y="1226446"/>
            <a:ext cx="239565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Clr>
                <a:schemeClr val="dk2"/>
              </a:buClr>
              <a:buSzPct val="40000"/>
              <a:buFont typeface="Wingdings" panose="05000000000000000000" pitchFamily="2" charset="2"/>
              <a:buChar char="l"/>
            </a:pPr>
            <a:r>
              <a:rPr lang="en-US" altLang="zh-CN" sz="1200" b="1" dirty="0">
                <a:solidFill>
                  <a:schemeClr val="accent1"/>
                </a:solidFill>
              </a:rPr>
              <a:t>Issuance volume </a:t>
            </a:r>
            <a:r>
              <a:rPr lang="en-US" altLang="zh-CN" sz="1200" dirty="0">
                <a:solidFill>
                  <a:schemeClr val="dk2"/>
                </a:solidFill>
              </a:rPr>
              <a:t>is closely related to reference rate and 10-year treasury rate</a:t>
            </a:r>
          </a:p>
          <a:p>
            <a:pPr marL="171450" lvl="0" indent="-171450">
              <a:buClr>
                <a:schemeClr val="dk2"/>
              </a:buClr>
              <a:buSzPct val="40000"/>
              <a:buFont typeface="Wingdings" panose="05000000000000000000" pitchFamily="2" charset="2"/>
              <a:buChar char="l"/>
            </a:pPr>
            <a:endParaRPr lang="en-US" altLang="zh-CN" sz="1200" dirty="0">
              <a:solidFill>
                <a:schemeClr val="dk2"/>
              </a:solidFill>
            </a:endParaRPr>
          </a:p>
          <a:p>
            <a:pPr marL="171450" lvl="0" indent="-171450">
              <a:buClr>
                <a:schemeClr val="dk2"/>
              </a:buClr>
              <a:buSzPct val="40000"/>
              <a:buFont typeface="Wingdings" panose="05000000000000000000" pitchFamily="2" charset="2"/>
              <a:buChar char="l"/>
            </a:pPr>
            <a:endParaRPr lang="en-US" altLang="zh-CN" sz="1200" dirty="0">
              <a:solidFill>
                <a:schemeClr val="dk2"/>
              </a:solidFill>
            </a:endParaRPr>
          </a:p>
          <a:p>
            <a:pPr marL="171450" indent="-171450">
              <a:buClr>
                <a:schemeClr val="dk2"/>
              </a:buClr>
              <a:buSzPct val="40000"/>
              <a:buFont typeface="Wingdings" panose="05000000000000000000" pitchFamily="2" charset="2"/>
              <a:buChar char="l"/>
            </a:pPr>
            <a:r>
              <a:rPr lang="en-US" altLang="zh-CN" sz="1200" b="1" dirty="0">
                <a:solidFill>
                  <a:schemeClr val="accent3"/>
                </a:solidFill>
              </a:rPr>
              <a:t>Price</a:t>
            </a:r>
            <a:r>
              <a:rPr lang="en-US" altLang="zh-CN" sz="1200" dirty="0">
                <a:solidFill>
                  <a:schemeClr val="dk2"/>
                </a:solidFill>
              </a:rPr>
              <a:t> is not reliable for coupons which have low issuances volumes</a:t>
            </a:r>
          </a:p>
          <a:p>
            <a:pPr marL="171450" lvl="0" indent="-171450">
              <a:buClr>
                <a:schemeClr val="dk2"/>
              </a:buClr>
              <a:buSzPct val="40000"/>
              <a:buFont typeface="Wingdings" panose="05000000000000000000" pitchFamily="2" charset="2"/>
              <a:buChar char="l"/>
            </a:pPr>
            <a:endParaRPr lang="en-US" altLang="zh-CN" sz="1200" dirty="0">
              <a:solidFill>
                <a:schemeClr val="dk2"/>
              </a:solidFill>
            </a:endParaRPr>
          </a:p>
          <a:p>
            <a:pPr lvl="0">
              <a:buClr>
                <a:schemeClr val="dk2"/>
              </a:buClr>
              <a:buSzPct val="40000"/>
            </a:pPr>
            <a:endParaRPr lang="en-US" altLang="zh-CN" sz="1200" dirty="0">
              <a:solidFill>
                <a:schemeClr val="dk2"/>
              </a:solidFill>
            </a:endParaRPr>
          </a:p>
          <a:p>
            <a:pPr marL="171450" indent="-171450">
              <a:buClr>
                <a:schemeClr val="dk2"/>
              </a:buClr>
              <a:buSzPct val="40000"/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chemeClr val="dk2"/>
                </a:solidFill>
              </a:rPr>
              <a:t>Focus on estimating duration and hedging for most issued TBAs</a:t>
            </a:r>
          </a:p>
        </p:txBody>
      </p:sp>
      <p:sp>
        <p:nvSpPr>
          <p:cNvPr id="8" name="Shape 1338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Shape 1345"/>
          <p:cNvSpPr/>
          <p:nvPr/>
        </p:nvSpPr>
        <p:spPr>
          <a:xfrm>
            <a:off x="1540" y="0"/>
            <a:ext cx="4362000" cy="514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26980"/>
                </a:lnTo>
                <a:lnTo>
                  <a:pt x="64017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98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6" name="Shape 1346"/>
          <p:cNvSpPr txBox="1">
            <a:spLocks noGrp="1"/>
          </p:cNvSpPr>
          <p:nvPr>
            <p:ph type="title"/>
          </p:nvPr>
        </p:nvSpPr>
        <p:spPr>
          <a:xfrm>
            <a:off x="742361" y="1560886"/>
            <a:ext cx="3102900" cy="11628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r>
              <a:rPr lang="en" dirty="0">
                <a:solidFill>
                  <a:srgbClr val="FFFFFF"/>
                </a:solidFill>
              </a:rPr>
              <a:t>M</a:t>
            </a:r>
            <a:r>
              <a:rPr lang="en-US" dirty="0" err="1">
                <a:solidFill>
                  <a:srgbClr val="FFFFFF"/>
                </a:solidFill>
              </a:rPr>
              <a:t>odels</a:t>
            </a:r>
            <a:endParaRPr lang="en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NA_4">
      <a:dk1>
        <a:srgbClr val="242F38"/>
      </a:dk1>
      <a:lt1>
        <a:srgbClr val="FFFFFF"/>
      </a:lt1>
      <a:dk2>
        <a:srgbClr val="354552"/>
      </a:dk2>
      <a:lt2>
        <a:srgbClr val="FFFFFF"/>
      </a:lt2>
      <a:accent1>
        <a:srgbClr val="0B759B"/>
      </a:accent1>
      <a:accent2>
        <a:srgbClr val="8AA1AC"/>
      </a:accent2>
      <a:accent3>
        <a:srgbClr val="F7941D"/>
      </a:accent3>
      <a:accent4>
        <a:srgbClr val="6C8997"/>
      </a:accent4>
      <a:accent5>
        <a:srgbClr val="0A6D90"/>
      </a:accent5>
      <a:accent6>
        <a:srgbClr val="668290"/>
      </a:accent6>
      <a:hlink>
        <a:srgbClr val="0A8CAA"/>
      </a:hlink>
      <a:folHlink>
        <a:srgbClr val="5F497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885</Words>
  <Application>Microsoft Office PowerPoint</Application>
  <PresentationFormat>On-screen Show (16:9)</PresentationFormat>
  <Paragraphs>247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宋体</vt:lpstr>
      <vt:lpstr>Arial</vt:lpstr>
      <vt:lpstr>Calibri</vt:lpstr>
      <vt:lpstr>Cambria Math</vt:lpstr>
      <vt:lpstr>Georgia</vt:lpstr>
      <vt:lpstr>Wingdings</vt:lpstr>
      <vt:lpstr>Office Theme</vt:lpstr>
      <vt:lpstr>Mortgage Hedging using Kalman Filters</vt:lpstr>
      <vt:lpstr>Agenda</vt:lpstr>
      <vt:lpstr>Motivation</vt:lpstr>
      <vt:lpstr>Motivation </vt:lpstr>
      <vt:lpstr>Motivation</vt:lpstr>
      <vt:lpstr>Data</vt:lpstr>
      <vt:lpstr>Data</vt:lpstr>
      <vt:lpstr>Issuance</vt:lpstr>
      <vt:lpstr>Models</vt:lpstr>
      <vt:lpstr>Linear Regression</vt:lpstr>
      <vt:lpstr>Linear Regression</vt:lpstr>
      <vt:lpstr>Kalman Filter</vt:lpstr>
      <vt:lpstr>Kalman Filter</vt:lpstr>
      <vt:lpstr>Estimated Duration</vt:lpstr>
      <vt:lpstr>Estimated Duration</vt:lpstr>
      <vt:lpstr>Performance  Measure - Hedging</vt:lpstr>
      <vt:lpstr>Hedging Performance</vt:lpstr>
      <vt:lpstr>Hedging Performance</vt:lpstr>
      <vt:lpstr>Hedging Performance</vt:lpstr>
      <vt:lpstr>Further  Study</vt:lpstr>
      <vt:lpstr>Pair Trading</vt:lpstr>
      <vt:lpstr>Pair Trading</vt:lpstr>
      <vt:lpstr>Further Study</vt:lpstr>
      <vt:lpstr>Conclusion</vt:lpstr>
      <vt:lpstr>Conclusion</vt:lpstr>
      <vt:lpstr>Appendix</vt:lpstr>
      <vt:lpstr>Duration Estimation</vt:lpstr>
      <vt:lpstr>Hedging Performance</vt:lpstr>
      <vt:lpstr>Hedging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Duration Estimation Using Kalman Filter</dc:title>
  <dc:creator>jie sheng</dc:creator>
  <cp:lastModifiedBy>Lu, Yi</cp:lastModifiedBy>
  <cp:revision>168</cp:revision>
  <dcterms:modified xsi:type="dcterms:W3CDTF">2017-10-12T16:47:25Z</dcterms:modified>
</cp:coreProperties>
</file>