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 id="2147483682" r:id="rId2"/>
    <p:sldMasterId id="2147483683" r:id="rId3"/>
  </p:sldMasterIdLst>
  <p:notesMasterIdLst>
    <p:notesMasterId r:id="rId5"/>
  </p:notesMasterIdLst>
  <p:sldIdLst>
    <p:sldId id="256" r:id="rId4"/>
  </p:sldIdLst>
  <p:sldSz cx="43891200" cy="329184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556CC5-8621-4BB0-9F80-A52B78FFD533}">
  <a:tblStyle styleId="{E0556CC5-8621-4BB0-9F80-A52B78FFD53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p:cViewPr>
        <p:scale>
          <a:sx n="31" d="100"/>
          <a:sy n="31" d="100"/>
        </p:scale>
        <p:origin x="-248"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38475" cy="46513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1pPr>
            <a:lvl2pPr marL="457200" marR="0" lvl="1"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2pPr>
            <a:lvl3pPr marL="914400" marR="0" lvl="2"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3pPr>
            <a:lvl4pPr marL="1371600" marR="0" lvl="3"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4pPr>
            <a:lvl5pPr marL="1828800" marR="0" lvl="4"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5pPr>
            <a:lvl6pPr marL="2286000" marR="0" lvl="5"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6pPr>
            <a:lvl7pPr marL="3200400" marR="0" lvl="6"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7pPr>
            <a:lvl8pPr marL="4572000" marR="0" lvl="7"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8pPr>
            <a:lvl9pPr marL="6400800" marR="0" lvl="8"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9pPr>
          </a:lstStyle>
          <a:p>
            <a:endParaRPr/>
          </a:p>
        </p:txBody>
      </p:sp>
      <p:sp>
        <p:nvSpPr>
          <p:cNvPr id="4" name="Shape 4"/>
          <p:cNvSpPr txBox="1">
            <a:spLocks noGrp="1"/>
          </p:cNvSpPr>
          <p:nvPr>
            <p:ph type="dt" idx="10"/>
          </p:nvPr>
        </p:nvSpPr>
        <p:spPr>
          <a:xfrm>
            <a:off x="3970337" y="0"/>
            <a:ext cx="3038475" cy="465137"/>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1pPr>
            <a:lvl2pPr marL="457200" marR="0" lvl="1"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2pPr>
            <a:lvl3pPr marL="914400" marR="0" lvl="2"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3pPr>
            <a:lvl4pPr marL="1371600" marR="0" lvl="3"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4pPr>
            <a:lvl5pPr marL="1828800" marR="0" lvl="4"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5pPr>
            <a:lvl6pPr marL="2286000" marR="0" lvl="5"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6pPr>
            <a:lvl7pPr marL="3200400" marR="0" lvl="6"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7pPr>
            <a:lvl8pPr marL="4572000" marR="0" lvl="7"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8pPr>
            <a:lvl9pPr marL="6400800" marR="0" lvl="8"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9pPr>
          </a:lstStyle>
          <a:p>
            <a:endParaRPr/>
          </a:p>
        </p:txBody>
      </p:sp>
      <p:sp>
        <p:nvSpPr>
          <p:cNvPr id="5" name="Shape 5"/>
          <p:cNvSpPr>
            <a:spLocks noGrp="1" noRot="1" noChangeAspect="1"/>
          </p:cNvSpPr>
          <p:nvPr>
            <p:ph type="sldImg" idx="3"/>
          </p:nvPr>
        </p:nvSpPr>
        <p:spPr>
          <a:xfrm>
            <a:off x="1181100" y="696912"/>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 name="Shape 6"/>
          <p:cNvSpPr txBox="1">
            <a:spLocks noGrp="1"/>
          </p:cNvSpPr>
          <p:nvPr>
            <p:ph type="body" idx="1"/>
          </p:nvPr>
        </p:nvSpPr>
        <p:spPr>
          <a:xfrm>
            <a:off x="701675" y="4416425"/>
            <a:ext cx="5607050" cy="4183062"/>
          </a:xfrm>
          <a:prstGeom prst="rect">
            <a:avLst/>
          </a:prstGeom>
          <a:noFill/>
          <a:ln>
            <a:noFill/>
          </a:ln>
        </p:spPr>
        <p:txBody>
          <a:bodyPr wrap="square" lIns="91425" tIns="91425" rIns="91425" bIns="91425" anchor="t" anchorCtr="0"/>
          <a:lstStyle>
            <a:lvl1pPr marL="0" marR="0" lvl="0" indent="0" algn="l" rtl="0">
              <a:spcBef>
                <a:spcPts val="0"/>
              </a:spcBef>
              <a:buChar char="●"/>
              <a:defRPr sz="1800" b="0" i="0" u="none" strike="noStrike" cap="none"/>
            </a:lvl1pPr>
            <a:lvl2pPr marL="0" marR="0" lvl="1" indent="0" algn="l" rtl="0">
              <a:spcBef>
                <a:spcPts val="0"/>
              </a:spcBef>
              <a:buChar char="○"/>
              <a:defRPr sz="1800" b="0" i="0" u="none" strike="noStrike" cap="none"/>
            </a:lvl2pPr>
            <a:lvl3pPr marL="0" marR="0" lvl="2" indent="0" algn="l" rtl="0">
              <a:spcBef>
                <a:spcPts val="0"/>
              </a:spcBef>
              <a:buChar char="■"/>
              <a:defRPr sz="1800" b="0" i="0" u="none" strike="noStrike" cap="none"/>
            </a:lvl3pPr>
            <a:lvl4pPr marL="0" marR="0" lvl="3" indent="0" algn="l" rtl="0">
              <a:spcBef>
                <a:spcPts val="0"/>
              </a:spcBef>
              <a:buChar char="●"/>
              <a:defRPr sz="1800" b="0" i="0" u="none" strike="noStrike" cap="none"/>
            </a:lvl4pPr>
            <a:lvl5pPr marL="0" marR="0" lvl="4" indent="0" algn="l" rtl="0">
              <a:spcBef>
                <a:spcPts val="0"/>
              </a:spcBef>
              <a:buChar char="○"/>
              <a:defRPr sz="1800" b="0" i="0" u="none" strike="noStrike" cap="none"/>
            </a:lvl5pPr>
            <a:lvl6pPr marL="0" marR="0" lvl="5" indent="0" algn="l" rtl="0">
              <a:spcBef>
                <a:spcPts val="0"/>
              </a:spcBef>
              <a:buChar char="■"/>
              <a:defRPr sz="1800" b="0" i="0" u="none" strike="noStrike" cap="none"/>
            </a:lvl6pPr>
            <a:lvl7pPr marL="0" marR="0" lvl="6" indent="0" algn="l" rtl="0">
              <a:spcBef>
                <a:spcPts val="0"/>
              </a:spcBef>
              <a:buChar char="●"/>
              <a:defRPr sz="1800" b="0" i="0" u="none" strike="noStrike" cap="none"/>
            </a:lvl7pPr>
            <a:lvl8pPr marL="0" marR="0" lvl="7" indent="0" algn="l" rtl="0">
              <a:spcBef>
                <a:spcPts val="0"/>
              </a:spcBef>
              <a:buChar char="○"/>
              <a:defRPr sz="1800" b="0" i="0" u="none" strike="noStrike" cap="none"/>
            </a:lvl8pPr>
            <a:lvl9pPr marL="0" marR="0" lvl="8" indent="0" algn="l" rtl="0">
              <a:spcBef>
                <a:spcPts val="0"/>
              </a:spcBef>
              <a:buChar char="■"/>
              <a:defRPr sz="1800" b="0" i="0" u="none" strike="noStrike" cap="none"/>
            </a:lvl9pPr>
          </a:lstStyle>
          <a:p>
            <a:endParaRPr/>
          </a:p>
        </p:txBody>
      </p:sp>
      <p:sp>
        <p:nvSpPr>
          <p:cNvPr id="7" name="Shape 7"/>
          <p:cNvSpPr txBox="1">
            <a:spLocks noGrp="1"/>
          </p:cNvSpPr>
          <p:nvPr>
            <p:ph type="ftr" idx="11"/>
          </p:nvPr>
        </p:nvSpPr>
        <p:spPr>
          <a:xfrm>
            <a:off x="0" y="8829675"/>
            <a:ext cx="3038475" cy="465137"/>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1pPr>
            <a:lvl2pPr marL="457200" marR="0" lvl="1"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2pPr>
            <a:lvl3pPr marL="914400" marR="0" lvl="2"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3pPr>
            <a:lvl4pPr marL="1371600" marR="0" lvl="3"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4pPr>
            <a:lvl5pPr marL="1828800" marR="0" lvl="4"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5pPr>
            <a:lvl6pPr marL="2286000" marR="0" lvl="5"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6pPr>
            <a:lvl7pPr marL="3200400" marR="0" lvl="6"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7pPr>
            <a:lvl8pPr marL="4572000" marR="0" lvl="7"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8pPr>
            <a:lvl9pPr marL="6400800" marR="0" lvl="8" indent="0" algn="l" rtl="0">
              <a:lnSpc>
                <a:spcPct val="100000"/>
              </a:lnSpc>
              <a:spcBef>
                <a:spcPts val="0"/>
              </a:spcBef>
              <a:spcAft>
                <a:spcPts val="0"/>
              </a:spcAft>
              <a:buNone/>
              <a:defRPr sz="2900" b="0" i="0" u="none" strike="noStrike" cap="none">
                <a:solidFill>
                  <a:srgbClr val="000000"/>
                </a:solidFill>
                <a:latin typeface="Arial Narrow"/>
                <a:ea typeface="Arial Narrow"/>
                <a:cs typeface="Arial Narrow"/>
                <a:sym typeface="Arial Narrow"/>
              </a:defRPr>
            </a:lvl9pPr>
          </a:lstStyle>
          <a:p>
            <a:endParaRPr/>
          </a:p>
        </p:txBody>
      </p:sp>
      <p:sp>
        <p:nvSpPr>
          <p:cNvPr id="8" name="Shape 8"/>
          <p:cNvSpPr txBox="1">
            <a:spLocks noGrp="1"/>
          </p:cNvSpPr>
          <p:nvPr>
            <p:ph type="sldNum" idx="12"/>
          </p:nvPr>
        </p:nvSpPr>
        <p:spPr>
          <a:xfrm>
            <a:off x="3970337" y="8829675"/>
            <a:ext cx="3038475" cy="465137"/>
          </a:xfrm>
          <a:prstGeom prst="rect">
            <a:avLst/>
          </a:prstGeom>
          <a:noFill/>
          <a:ln>
            <a:noFill/>
          </a:ln>
        </p:spPr>
        <p:txBody>
          <a:bodyPr wrap="square" lIns="93175" tIns="46575" rIns="93175" bIns="46575"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p:nvPr/>
        </p:nvSpPr>
        <p:spPr>
          <a:xfrm>
            <a:off x="3970337" y="8829675"/>
            <a:ext cx="3038475" cy="465137"/>
          </a:xfrm>
          <a:prstGeom prst="rect">
            <a:avLst/>
          </a:prstGeom>
          <a:noFill/>
          <a:ln>
            <a:noFill/>
          </a:ln>
        </p:spPr>
        <p:txBody>
          <a:bodyPr wrap="square" lIns="93175" tIns="46575" rIns="93175" bIns="46575" anchor="b" anchorCtr="0">
            <a:noAutofit/>
          </a:bodyPr>
          <a:lstStyle/>
          <a:p>
            <a:pPr marL="0" marR="0" lvl="0" indent="0" algn="r" rtl="0">
              <a:lnSpc>
                <a:spcPct val="100000"/>
              </a:lnSpc>
              <a:spcBef>
                <a:spcPts val="0"/>
              </a:spcBef>
              <a:spcAft>
                <a:spcPts val="0"/>
              </a:spcAft>
              <a:buClr>
                <a:srgbClr val="000000"/>
              </a:buClr>
              <a:buSzPct val="25000"/>
              <a:buFont typeface="Arial Narrow"/>
              <a:buNone/>
            </a:pPr>
            <a:fld id="{00000000-1234-1234-1234-123412341234}" type="slidenum">
              <a:rPr lang="en-US" sz="2900" b="0" i="0" u="none">
                <a:solidFill>
                  <a:srgbClr val="000000"/>
                </a:solidFill>
                <a:latin typeface="Arial Narrow"/>
                <a:ea typeface="Arial Narrow"/>
                <a:cs typeface="Arial Narrow"/>
                <a:sym typeface="Arial Narrow"/>
              </a:rPr>
              <a:t>1</a:t>
            </a:fld>
            <a:endParaRPr lang="en-US" sz="2900" b="0" i="0" u="none">
              <a:solidFill>
                <a:srgbClr val="000000"/>
              </a:solidFill>
              <a:latin typeface="Arial Narrow"/>
              <a:ea typeface="Arial Narrow"/>
              <a:cs typeface="Arial Narrow"/>
              <a:sym typeface="Arial Narrow"/>
            </a:endParaRPr>
          </a:p>
        </p:txBody>
      </p:sp>
      <p:sp>
        <p:nvSpPr>
          <p:cNvPr id="145" name="Shape 145"/>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6" name="Shape 146"/>
          <p:cNvSpPr txBox="1">
            <a:spLocks noGrp="1"/>
          </p:cNvSpPr>
          <p:nvPr>
            <p:ph type="body" idx="1"/>
          </p:nvPr>
        </p:nvSpPr>
        <p:spPr>
          <a:xfrm>
            <a:off x="701675" y="4416425"/>
            <a:ext cx="5607050" cy="4183062"/>
          </a:xfrm>
          <a:prstGeom prst="rect">
            <a:avLst/>
          </a:prstGeom>
          <a:noFill/>
          <a:ln>
            <a:noFill/>
          </a:ln>
        </p:spPr>
        <p:txBody>
          <a:bodyPr wrap="square" lIns="93175" tIns="46575" rIns="93175" bIns="46575" anchor="t" anchorCtr="0">
            <a:noAutofit/>
          </a:bodyPr>
          <a:lstStyle/>
          <a:p>
            <a:pPr marL="0" marR="0" lvl="0" indent="0" algn="l" rtl="0">
              <a:spcBef>
                <a:spcPts val="0"/>
              </a:spcBef>
              <a:buSzPct val="25000"/>
              <a:buNone/>
            </a:pPr>
            <a:endParaRPr sz="1800" b="0" i="0" u="none" strike="noStrike" cap="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9"/>
        <p:cNvGrpSpPr/>
        <p:nvPr/>
      </p:nvGrpSpPr>
      <p:grpSpPr>
        <a:xfrm>
          <a:off x="0" y="0"/>
          <a:ext cx="0" cy="0"/>
          <a:chOff x="0" y="0"/>
          <a:chExt cx="0" cy="0"/>
        </a:xfrm>
      </p:grpSpPr>
      <p:sp>
        <p:nvSpPr>
          <p:cNvPr id="20" name="Shape 20"/>
          <p:cNvSpPr txBox="1">
            <a:spLocks noGrp="1"/>
          </p:cNvSpPr>
          <p:nvPr>
            <p:ph type="ctrTitle"/>
          </p:nvPr>
        </p:nvSpPr>
        <p:spPr>
          <a:xfrm>
            <a:off x="3292475" y="10226675"/>
            <a:ext cx="37306249" cy="705485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21" name="Shape 21"/>
          <p:cNvSpPr txBox="1">
            <a:spLocks noGrp="1"/>
          </p:cNvSpPr>
          <p:nvPr>
            <p:ph type="subTitle" idx="1"/>
          </p:nvPr>
        </p:nvSpPr>
        <p:spPr>
          <a:xfrm>
            <a:off x="6583363" y="18653125"/>
            <a:ext cx="30724474" cy="8413750"/>
          </a:xfrm>
          <a:prstGeom prst="rect">
            <a:avLst/>
          </a:prstGeom>
          <a:noFill/>
          <a:ln>
            <a:noFill/>
          </a:ln>
        </p:spPr>
        <p:txBody>
          <a:bodyPr wrap="square" lIns="91425" tIns="91425" rIns="91425" bIns="91425" anchor="t" anchorCtr="0"/>
          <a:lstStyle>
            <a:lvl1pPr marL="0" marR="0" lvl="0" indent="0" algn="ctr" rtl="0">
              <a:spcBef>
                <a:spcPts val="580"/>
              </a:spcBef>
              <a:spcAft>
                <a:spcPts val="0"/>
              </a:spcAft>
              <a:buClr>
                <a:schemeClr val="dk1"/>
              </a:buClr>
              <a:buFont typeface="Arial"/>
              <a:buNone/>
              <a:defRPr sz="2900" b="0" i="0" u="none" strike="noStrike" cap="none">
                <a:solidFill>
                  <a:schemeClr val="dk1"/>
                </a:solidFill>
                <a:latin typeface="Arial"/>
                <a:ea typeface="Arial"/>
                <a:cs typeface="Arial"/>
                <a:sym typeface="Arial"/>
              </a:defRPr>
            </a:lvl1pPr>
            <a:lvl2pPr marL="457200" marR="0" lvl="1" indent="0" algn="ctr" rtl="0">
              <a:spcBef>
                <a:spcPts val="580"/>
              </a:spcBef>
              <a:spcAft>
                <a:spcPts val="0"/>
              </a:spcAft>
              <a:buClr>
                <a:schemeClr val="dk1"/>
              </a:buClr>
              <a:buFont typeface="Arial"/>
              <a:buNone/>
              <a:defRPr sz="2900" b="0" i="0" u="none" strike="noStrike" cap="none">
                <a:solidFill>
                  <a:schemeClr val="dk1"/>
                </a:solidFill>
                <a:latin typeface="Arial"/>
                <a:ea typeface="Arial"/>
                <a:cs typeface="Arial"/>
                <a:sym typeface="Arial"/>
              </a:defRPr>
            </a:lvl2pPr>
            <a:lvl3pPr marL="914400" marR="0" lvl="2" indent="0" algn="ctr"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4pPr>
            <a:lvl5pPr marL="1828800" marR="0" lvl="4"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5pPr>
            <a:lvl6pPr marL="2286000" marR="0" lvl="5"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6pPr>
            <a:lvl7pPr marL="2743200" marR="0" lvl="6"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7pPr>
            <a:lvl8pPr marL="3200400" marR="0" lvl="7"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8pPr>
            <a:lvl9pPr marL="3657600" marR="0" lvl="8"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467100" y="21153438"/>
            <a:ext cx="37307839" cy="6537325"/>
          </a:xfrm>
          <a:prstGeom prst="rect">
            <a:avLst/>
          </a:prstGeom>
          <a:noFill/>
          <a:ln>
            <a:noFill/>
          </a:ln>
        </p:spPr>
        <p:txBody>
          <a:bodyPr wrap="square" lIns="91425" tIns="91425" rIns="91425" bIns="91425" anchor="t" anchorCtr="0"/>
          <a:lstStyle>
            <a:lvl1pPr marL="0" marR="0" lvl="0" indent="0" algn="l" rtl="0">
              <a:spcBef>
                <a:spcPts val="0"/>
              </a:spcBef>
              <a:spcAft>
                <a:spcPts val="0"/>
              </a:spcAft>
              <a:buNone/>
              <a:defRPr sz="4000" b="1"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51" name="Shape 51"/>
          <p:cNvSpPr txBox="1">
            <a:spLocks noGrp="1"/>
          </p:cNvSpPr>
          <p:nvPr>
            <p:ph type="body" idx="1"/>
          </p:nvPr>
        </p:nvSpPr>
        <p:spPr>
          <a:xfrm>
            <a:off x="3467100" y="13952538"/>
            <a:ext cx="37307839" cy="7200900"/>
          </a:xfrm>
          <a:prstGeom prst="rect">
            <a:avLst/>
          </a:prstGeom>
          <a:noFill/>
          <a:ln>
            <a:noFill/>
          </a:ln>
        </p:spPr>
        <p:txBody>
          <a:bodyPr wrap="square" lIns="91425" tIns="91425" rIns="91425" bIns="91425" anchor="b" anchorCtr="0"/>
          <a:lstStyle>
            <a:lvl1pPr marL="0" marR="0" lvl="0"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54" name="Shape 54"/>
          <p:cNvSpPr txBox="1">
            <a:spLocks noGrp="1"/>
          </p:cNvSpPr>
          <p:nvPr>
            <p:ph type="body" idx="1"/>
          </p:nvPr>
        </p:nvSpPr>
        <p:spPr>
          <a:xfrm>
            <a:off x="693737" y="5638800"/>
            <a:ext cx="9974262" cy="26563637"/>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rot="5400000">
            <a:off x="22146418" y="11464132"/>
            <a:ext cx="30929263" cy="1054735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66" name="Shape 66"/>
          <p:cNvSpPr txBox="1">
            <a:spLocks noGrp="1"/>
          </p:cNvSpPr>
          <p:nvPr>
            <p:ph type="body" idx="1"/>
          </p:nvPr>
        </p:nvSpPr>
        <p:spPr>
          <a:xfrm rot="5400000">
            <a:off x="974725" y="992188"/>
            <a:ext cx="30929263" cy="31491237"/>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69" name="Shape 69"/>
          <p:cNvSpPr txBox="1">
            <a:spLocks noGrp="1"/>
          </p:cNvSpPr>
          <p:nvPr>
            <p:ph type="body" idx="1"/>
          </p:nvPr>
        </p:nvSpPr>
        <p:spPr>
          <a:xfrm rot="5400000">
            <a:off x="-7600950" y="13933487"/>
            <a:ext cx="26563637" cy="9974262"/>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8602663" y="23042563"/>
            <a:ext cx="26335038" cy="2720975"/>
          </a:xfrm>
          <a:prstGeom prst="rect">
            <a:avLst/>
          </a:prstGeom>
          <a:noFill/>
          <a:ln>
            <a:noFill/>
          </a:ln>
        </p:spPr>
        <p:txBody>
          <a:bodyPr wrap="square"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72" name="Shape 72"/>
          <p:cNvSpPr>
            <a:spLocks noGrp="1"/>
          </p:cNvSpPr>
          <p:nvPr>
            <p:ph type="pic" idx="2"/>
          </p:nvPr>
        </p:nvSpPr>
        <p:spPr>
          <a:xfrm>
            <a:off x="8602663" y="2941638"/>
            <a:ext cx="26335038" cy="19750086"/>
          </a:xfrm>
          <a:prstGeom prst="rect">
            <a:avLst/>
          </a:prstGeom>
          <a:noFill/>
          <a:ln>
            <a:noFill/>
          </a:ln>
        </p:spPr>
        <p:txBody>
          <a:bodyPr wrap="square" lIns="91425" tIns="91425" rIns="91425" bIns="91425" anchor="t" anchorCtr="0"/>
          <a:lstStyle>
            <a:lvl1pPr marL="0" marR="0" lvl="0" indent="0" algn="l" rtl="0">
              <a:spcBef>
                <a:spcPts val="64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body" idx="1"/>
          </p:nvPr>
        </p:nvSpPr>
        <p:spPr>
          <a:xfrm>
            <a:off x="8602663" y="25763538"/>
            <a:ext cx="26335038" cy="3862387"/>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2193925" y="1311275"/>
            <a:ext cx="14439900" cy="5576888"/>
          </a:xfrm>
          <a:prstGeom prst="rect">
            <a:avLst/>
          </a:prstGeom>
          <a:noFill/>
          <a:ln>
            <a:noFill/>
          </a:ln>
        </p:spPr>
        <p:txBody>
          <a:bodyPr wrap="square"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76" name="Shape 76"/>
          <p:cNvSpPr txBox="1">
            <a:spLocks noGrp="1"/>
          </p:cNvSpPr>
          <p:nvPr>
            <p:ph type="body" idx="1"/>
          </p:nvPr>
        </p:nvSpPr>
        <p:spPr>
          <a:xfrm>
            <a:off x="17160875" y="1311275"/>
            <a:ext cx="24536399" cy="28093989"/>
          </a:xfrm>
          <a:prstGeom prst="rect">
            <a:avLst/>
          </a:prstGeom>
          <a:noFill/>
          <a:ln>
            <a:noFill/>
          </a:ln>
        </p:spPr>
        <p:txBody>
          <a:bodyPr wrap="square"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39775" marR="0" lvl="1" indent="-104775"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body" idx="2"/>
          </p:nvPr>
        </p:nvSpPr>
        <p:spPr>
          <a:xfrm>
            <a:off x="2193925" y="6888163"/>
            <a:ext cx="14439900" cy="22517100"/>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8"/>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2193925" y="1317625"/>
            <a:ext cx="39503351" cy="54864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83" name="Shape 83"/>
          <p:cNvSpPr txBox="1">
            <a:spLocks noGrp="1"/>
          </p:cNvSpPr>
          <p:nvPr>
            <p:ph type="body" idx="1"/>
          </p:nvPr>
        </p:nvSpPr>
        <p:spPr>
          <a:xfrm>
            <a:off x="2193925" y="7369175"/>
            <a:ext cx="19392900" cy="3070225"/>
          </a:xfrm>
          <a:prstGeom prst="rect">
            <a:avLst/>
          </a:prstGeom>
          <a:noFill/>
          <a:ln>
            <a:noFill/>
          </a:ln>
        </p:spPr>
        <p:txBody>
          <a:bodyPr wrap="square"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84" name="Shape 84"/>
          <p:cNvSpPr txBox="1">
            <a:spLocks noGrp="1"/>
          </p:cNvSpPr>
          <p:nvPr>
            <p:ph type="body" idx="2"/>
          </p:nvPr>
        </p:nvSpPr>
        <p:spPr>
          <a:xfrm>
            <a:off x="2193925" y="10439400"/>
            <a:ext cx="19392900" cy="18965863"/>
          </a:xfrm>
          <a:prstGeom prst="rect">
            <a:avLst/>
          </a:prstGeom>
          <a:noFill/>
          <a:ln>
            <a:noFill/>
          </a:ln>
        </p:spPr>
        <p:txBody>
          <a:bodyPr wrap="square"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39775" marR="0" lvl="1" indent="-15557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85" name="Shape 85"/>
          <p:cNvSpPr txBox="1">
            <a:spLocks noGrp="1"/>
          </p:cNvSpPr>
          <p:nvPr>
            <p:ph type="body" idx="3"/>
          </p:nvPr>
        </p:nvSpPr>
        <p:spPr>
          <a:xfrm>
            <a:off x="22296438" y="7369175"/>
            <a:ext cx="19400837" cy="3070225"/>
          </a:xfrm>
          <a:prstGeom prst="rect">
            <a:avLst/>
          </a:prstGeom>
          <a:noFill/>
          <a:ln>
            <a:noFill/>
          </a:ln>
        </p:spPr>
        <p:txBody>
          <a:bodyPr wrap="square"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86" name="Shape 86"/>
          <p:cNvSpPr txBox="1">
            <a:spLocks noGrp="1"/>
          </p:cNvSpPr>
          <p:nvPr>
            <p:ph type="body" idx="4"/>
          </p:nvPr>
        </p:nvSpPr>
        <p:spPr>
          <a:xfrm>
            <a:off x="22296438" y="10439400"/>
            <a:ext cx="19400837" cy="18965863"/>
          </a:xfrm>
          <a:prstGeom prst="rect">
            <a:avLst/>
          </a:prstGeom>
          <a:noFill/>
          <a:ln>
            <a:noFill/>
          </a:ln>
        </p:spPr>
        <p:txBody>
          <a:bodyPr wrap="square"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39775" marR="0" lvl="1" indent="-15557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89" name="Shape 89"/>
          <p:cNvSpPr txBox="1">
            <a:spLocks noGrp="1"/>
          </p:cNvSpPr>
          <p:nvPr>
            <p:ph type="body" idx="1"/>
          </p:nvPr>
        </p:nvSpPr>
        <p:spPr>
          <a:xfrm>
            <a:off x="693738" y="5638800"/>
            <a:ext cx="4910137" cy="26563637"/>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39775" marR="0" lvl="1" indent="-130175"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0" name="Shape 90"/>
          <p:cNvSpPr txBox="1">
            <a:spLocks noGrp="1"/>
          </p:cNvSpPr>
          <p:nvPr>
            <p:ph type="body" idx="2"/>
          </p:nvPr>
        </p:nvSpPr>
        <p:spPr>
          <a:xfrm>
            <a:off x="5756275" y="5638800"/>
            <a:ext cx="4911725" cy="26563637"/>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39775" marR="0" lvl="1" indent="-130175"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2"/>
        <p:cNvGrpSpPr/>
        <p:nvPr/>
      </p:nvGrpSpPr>
      <p:grpSpPr>
        <a:xfrm>
          <a:off x="0" y="0"/>
          <a:ext cx="0" cy="0"/>
          <a:chOff x="0" y="0"/>
          <a:chExt cx="0" cy="0"/>
        </a:xfrm>
      </p:grpSpPr>
      <p:sp>
        <p:nvSpPr>
          <p:cNvPr id="23" name="Shape 23"/>
          <p:cNvSpPr txBox="1">
            <a:spLocks noGrp="1"/>
          </p:cNvSpPr>
          <p:nvPr>
            <p:ph type="title"/>
          </p:nvPr>
        </p:nvSpPr>
        <p:spPr>
          <a:xfrm rot="5400000">
            <a:off x="22146418" y="11464132"/>
            <a:ext cx="30929263" cy="1054735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24" name="Shape 24"/>
          <p:cNvSpPr txBox="1">
            <a:spLocks noGrp="1"/>
          </p:cNvSpPr>
          <p:nvPr>
            <p:ph type="body" idx="1"/>
          </p:nvPr>
        </p:nvSpPr>
        <p:spPr>
          <a:xfrm rot="5400000">
            <a:off x="974725" y="992188"/>
            <a:ext cx="30929263" cy="31491237"/>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467100" y="21153438"/>
            <a:ext cx="37307839" cy="6537325"/>
          </a:xfrm>
          <a:prstGeom prst="rect">
            <a:avLst/>
          </a:prstGeom>
          <a:noFill/>
          <a:ln>
            <a:noFill/>
          </a:ln>
        </p:spPr>
        <p:txBody>
          <a:bodyPr wrap="square" lIns="91425" tIns="91425" rIns="91425" bIns="91425" anchor="t" anchorCtr="0"/>
          <a:lstStyle>
            <a:lvl1pPr marL="0" marR="0" lvl="0" indent="0" algn="l" rtl="0">
              <a:spcBef>
                <a:spcPts val="0"/>
              </a:spcBef>
              <a:spcAft>
                <a:spcPts val="0"/>
              </a:spcAft>
              <a:buNone/>
              <a:defRPr sz="4000" b="1"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93" name="Shape 93"/>
          <p:cNvSpPr txBox="1">
            <a:spLocks noGrp="1"/>
          </p:cNvSpPr>
          <p:nvPr>
            <p:ph type="body" idx="1"/>
          </p:nvPr>
        </p:nvSpPr>
        <p:spPr>
          <a:xfrm>
            <a:off x="3467100" y="13952538"/>
            <a:ext cx="37307839" cy="7200900"/>
          </a:xfrm>
          <a:prstGeom prst="rect">
            <a:avLst/>
          </a:prstGeom>
          <a:noFill/>
          <a:ln>
            <a:noFill/>
          </a:ln>
        </p:spPr>
        <p:txBody>
          <a:bodyPr wrap="square" lIns="91425" tIns="91425" rIns="91425" bIns="91425" anchor="b" anchorCtr="0"/>
          <a:lstStyle>
            <a:lvl1pPr marL="0" marR="0" lvl="0"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96" name="Shape 96"/>
          <p:cNvSpPr txBox="1">
            <a:spLocks noGrp="1"/>
          </p:cNvSpPr>
          <p:nvPr>
            <p:ph type="body" idx="1"/>
          </p:nvPr>
        </p:nvSpPr>
        <p:spPr>
          <a:xfrm>
            <a:off x="693737" y="5638800"/>
            <a:ext cx="9974262" cy="26563637"/>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3292475" y="10226675"/>
            <a:ext cx="37306249" cy="705485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99" name="Shape 99"/>
          <p:cNvSpPr txBox="1">
            <a:spLocks noGrp="1"/>
          </p:cNvSpPr>
          <p:nvPr>
            <p:ph type="subTitle" idx="1"/>
          </p:nvPr>
        </p:nvSpPr>
        <p:spPr>
          <a:xfrm>
            <a:off x="6583363" y="18653125"/>
            <a:ext cx="30724474" cy="8413750"/>
          </a:xfrm>
          <a:prstGeom prst="rect">
            <a:avLst/>
          </a:prstGeom>
          <a:noFill/>
          <a:ln>
            <a:noFill/>
          </a:ln>
        </p:spPr>
        <p:txBody>
          <a:bodyPr wrap="square" lIns="91425" tIns="91425" rIns="91425" bIns="91425" anchor="t" anchorCtr="0"/>
          <a:lstStyle>
            <a:lvl1pPr marL="0" marR="0" lvl="0" indent="0" algn="ctr" rtl="0">
              <a:spcBef>
                <a:spcPts val="580"/>
              </a:spcBef>
              <a:spcAft>
                <a:spcPts val="0"/>
              </a:spcAft>
              <a:buClr>
                <a:schemeClr val="dk1"/>
              </a:buClr>
              <a:buFont typeface="Arial"/>
              <a:buNone/>
              <a:defRPr sz="2900" b="0" i="0" u="none" strike="noStrike" cap="none">
                <a:solidFill>
                  <a:schemeClr val="dk1"/>
                </a:solidFill>
                <a:latin typeface="Arial"/>
                <a:ea typeface="Arial"/>
                <a:cs typeface="Arial"/>
                <a:sym typeface="Arial"/>
              </a:defRPr>
            </a:lvl1pPr>
            <a:lvl2pPr marL="457200" marR="0" lvl="1" indent="0" algn="ctr" rtl="0">
              <a:spcBef>
                <a:spcPts val="580"/>
              </a:spcBef>
              <a:spcAft>
                <a:spcPts val="0"/>
              </a:spcAft>
              <a:buClr>
                <a:schemeClr val="dk1"/>
              </a:buClr>
              <a:buFont typeface="Arial"/>
              <a:buNone/>
              <a:defRPr sz="2900" b="0" i="0" u="none" strike="noStrike" cap="none">
                <a:solidFill>
                  <a:schemeClr val="dk1"/>
                </a:solidFill>
                <a:latin typeface="Arial"/>
                <a:ea typeface="Arial"/>
                <a:cs typeface="Arial"/>
                <a:sym typeface="Arial"/>
              </a:defRPr>
            </a:lvl2pPr>
            <a:lvl3pPr marL="914400" marR="0" lvl="2" indent="0" algn="ctr"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4pPr>
            <a:lvl5pPr marL="1828800" marR="0" lvl="4"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5pPr>
            <a:lvl6pPr marL="2286000" marR="0" lvl="5"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6pPr>
            <a:lvl7pPr marL="2743200" marR="0" lvl="6"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7pPr>
            <a:lvl8pPr marL="3200400" marR="0" lvl="7"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8pPr>
            <a:lvl9pPr marL="3657600" marR="0" lvl="8"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rot="5400000">
            <a:off x="22146418" y="11464132"/>
            <a:ext cx="30929263" cy="1054735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09" name="Shape 109"/>
          <p:cNvSpPr txBox="1">
            <a:spLocks noGrp="1"/>
          </p:cNvSpPr>
          <p:nvPr>
            <p:ph type="body" idx="1"/>
          </p:nvPr>
        </p:nvSpPr>
        <p:spPr>
          <a:xfrm rot="5400000">
            <a:off x="974725" y="992188"/>
            <a:ext cx="30929263" cy="31491237"/>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12" name="Shape 112"/>
          <p:cNvSpPr txBox="1">
            <a:spLocks noGrp="1"/>
          </p:cNvSpPr>
          <p:nvPr>
            <p:ph type="body" idx="1"/>
          </p:nvPr>
        </p:nvSpPr>
        <p:spPr>
          <a:xfrm rot="5400000">
            <a:off x="8507413" y="-2174875"/>
            <a:ext cx="26563637" cy="42190988"/>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8602663" y="23042563"/>
            <a:ext cx="26335038" cy="2720975"/>
          </a:xfrm>
          <a:prstGeom prst="rect">
            <a:avLst/>
          </a:prstGeom>
          <a:noFill/>
          <a:ln>
            <a:noFill/>
          </a:ln>
        </p:spPr>
        <p:txBody>
          <a:bodyPr wrap="square"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15" name="Shape 115"/>
          <p:cNvSpPr>
            <a:spLocks noGrp="1"/>
          </p:cNvSpPr>
          <p:nvPr>
            <p:ph type="pic" idx="2"/>
          </p:nvPr>
        </p:nvSpPr>
        <p:spPr>
          <a:xfrm>
            <a:off x="8602663" y="2941638"/>
            <a:ext cx="26335038" cy="19750086"/>
          </a:xfrm>
          <a:prstGeom prst="rect">
            <a:avLst/>
          </a:prstGeom>
          <a:noFill/>
          <a:ln>
            <a:noFill/>
          </a:ln>
        </p:spPr>
        <p:txBody>
          <a:bodyPr wrap="square" lIns="91425" tIns="91425" rIns="91425" bIns="91425" anchor="t" anchorCtr="0"/>
          <a:lstStyle>
            <a:lvl1pPr marL="0" marR="0" lvl="0" indent="0" algn="l" rtl="0">
              <a:spcBef>
                <a:spcPts val="64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116" name="Shape 116"/>
          <p:cNvSpPr txBox="1">
            <a:spLocks noGrp="1"/>
          </p:cNvSpPr>
          <p:nvPr>
            <p:ph type="body" idx="1"/>
          </p:nvPr>
        </p:nvSpPr>
        <p:spPr>
          <a:xfrm>
            <a:off x="8602663" y="25763538"/>
            <a:ext cx="26335038" cy="3862387"/>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2193925" y="1311275"/>
            <a:ext cx="14439900" cy="5576888"/>
          </a:xfrm>
          <a:prstGeom prst="rect">
            <a:avLst/>
          </a:prstGeom>
          <a:noFill/>
          <a:ln>
            <a:noFill/>
          </a:ln>
        </p:spPr>
        <p:txBody>
          <a:bodyPr wrap="square"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19" name="Shape 119"/>
          <p:cNvSpPr txBox="1">
            <a:spLocks noGrp="1"/>
          </p:cNvSpPr>
          <p:nvPr>
            <p:ph type="body" idx="1"/>
          </p:nvPr>
        </p:nvSpPr>
        <p:spPr>
          <a:xfrm>
            <a:off x="17160875" y="1311275"/>
            <a:ext cx="24536399" cy="28093989"/>
          </a:xfrm>
          <a:prstGeom prst="rect">
            <a:avLst/>
          </a:prstGeom>
          <a:noFill/>
          <a:ln>
            <a:noFill/>
          </a:ln>
        </p:spPr>
        <p:txBody>
          <a:bodyPr wrap="square"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39775" marR="0" lvl="1" indent="-104775"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0" name="Shape 120"/>
          <p:cNvSpPr txBox="1">
            <a:spLocks noGrp="1"/>
          </p:cNvSpPr>
          <p:nvPr>
            <p:ph type="body" idx="2"/>
          </p:nvPr>
        </p:nvSpPr>
        <p:spPr>
          <a:xfrm>
            <a:off x="2193925" y="6888163"/>
            <a:ext cx="14439900" cy="22517100"/>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1"/>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2193925" y="1317625"/>
            <a:ext cx="39503351" cy="54864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26" name="Shape 126"/>
          <p:cNvSpPr txBox="1">
            <a:spLocks noGrp="1"/>
          </p:cNvSpPr>
          <p:nvPr>
            <p:ph type="body" idx="1"/>
          </p:nvPr>
        </p:nvSpPr>
        <p:spPr>
          <a:xfrm>
            <a:off x="2193925" y="7369175"/>
            <a:ext cx="19392900" cy="3070225"/>
          </a:xfrm>
          <a:prstGeom prst="rect">
            <a:avLst/>
          </a:prstGeom>
          <a:noFill/>
          <a:ln>
            <a:noFill/>
          </a:ln>
        </p:spPr>
        <p:txBody>
          <a:bodyPr wrap="square"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127" name="Shape 127"/>
          <p:cNvSpPr txBox="1">
            <a:spLocks noGrp="1"/>
          </p:cNvSpPr>
          <p:nvPr>
            <p:ph type="body" idx="2"/>
          </p:nvPr>
        </p:nvSpPr>
        <p:spPr>
          <a:xfrm>
            <a:off x="2193925" y="10439400"/>
            <a:ext cx="19392900" cy="18965863"/>
          </a:xfrm>
          <a:prstGeom prst="rect">
            <a:avLst/>
          </a:prstGeom>
          <a:noFill/>
          <a:ln>
            <a:noFill/>
          </a:ln>
        </p:spPr>
        <p:txBody>
          <a:bodyPr wrap="square"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39775" marR="0" lvl="1" indent="-15557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8" name="Shape 128"/>
          <p:cNvSpPr txBox="1">
            <a:spLocks noGrp="1"/>
          </p:cNvSpPr>
          <p:nvPr>
            <p:ph type="body" idx="3"/>
          </p:nvPr>
        </p:nvSpPr>
        <p:spPr>
          <a:xfrm>
            <a:off x="22296438" y="7369175"/>
            <a:ext cx="19400837" cy="3070225"/>
          </a:xfrm>
          <a:prstGeom prst="rect">
            <a:avLst/>
          </a:prstGeom>
          <a:noFill/>
          <a:ln>
            <a:noFill/>
          </a:ln>
        </p:spPr>
        <p:txBody>
          <a:bodyPr wrap="square"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129" name="Shape 129"/>
          <p:cNvSpPr txBox="1">
            <a:spLocks noGrp="1"/>
          </p:cNvSpPr>
          <p:nvPr>
            <p:ph type="body" idx="4"/>
          </p:nvPr>
        </p:nvSpPr>
        <p:spPr>
          <a:xfrm>
            <a:off x="22296438" y="10439400"/>
            <a:ext cx="19400837" cy="18965863"/>
          </a:xfrm>
          <a:prstGeom prst="rect">
            <a:avLst/>
          </a:prstGeom>
          <a:noFill/>
          <a:ln>
            <a:noFill/>
          </a:ln>
        </p:spPr>
        <p:txBody>
          <a:bodyPr wrap="square"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39775" marR="0" lvl="1" indent="-15557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27" name="Shape 27"/>
          <p:cNvSpPr txBox="1">
            <a:spLocks noGrp="1"/>
          </p:cNvSpPr>
          <p:nvPr>
            <p:ph type="body" idx="1"/>
          </p:nvPr>
        </p:nvSpPr>
        <p:spPr>
          <a:xfrm rot="5400000">
            <a:off x="-7600950" y="13933487"/>
            <a:ext cx="26563637" cy="9974262"/>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32" name="Shape 132"/>
          <p:cNvSpPr txBox="1">
            <a:spLocks noGrp="1"/>
          </p:cNvSpPr>
          <p:nvPr>
            <p:ph type="body" idx="1"/>
          </p:nvPr>
        </p:nvSpPr>
        <p:spPr>
          <a:xfrm>
            <a:off x="693738" y="5638800"/>
            <a:ext cx="21018499" cy="26563637"/>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39775" marR="0" lvl="1" indent="-130175"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3" name="Shape 133"/>
          <p:cNvSpPr txBox="1">
            <a:spLocks noGrp="1"/>
          </p:cNvSpPr>
          <p:nvPr>
            <p:ph type="body" idx="2"/>
          </p:nvPr>
        </p:nvSpPr>
        <p:spPr>
          <a:xfrm>
            <a:off x="21864638" y="5638800"/>
            <a:ext cx="21020087" cy="26563637"/>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39775" marR="0" lvl="1" indent="-130175"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467100" y="21153438"/>
            <a:ext cx="37307839" cy="6537325"/>
          </a:xfrm>
          <a:prstGeom prst="rect">
            <a:avLst/>
          </a:prstGeom>
          <a:noFill/>
          <a:ln>
            <a:noFill/>
          </a:ln>
        </p:spPr>
        <p:txBody>
          <a:bodyPr wrap="square" lIns="91425" tIns="91425" rIns="91425" bIns="91425" anchor="t" anchorCtr="0"/>
          <a:lstStyle>
            <a:lvl1pPr marL="0" marR="0" lvl="0" indent="0" algn="l" rtl="0">
              <a:spcBef>
                <a:spcPts val="0"/>
              </a:spcBef>
              <a:spcAft>
                <a:spcPts val="0"/>
              </a:spcAft>
              <a:buNone/>
              <a:defRPr sz="4000" b="1"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36" name="Shape 136"/>
          <p:cNvSpPr txBox="1">
            <a:spLocks noGrp="1"/>
          </p:cNvSpPr>
          <p:nvPr>
            <p:ph type="body" idx="1"/>
          </p:nvPr>
        </p:nvSpPr>
        <p:spPr>
          <a:xfrm>
            <a:off x="3467100" y="13952538"/>
            <a:ext cx="37307839" cy="7200900"/>
          </a:xfrm>
          <a:prstGeom prst="rect">
            <a:avLst/>
          </a:prstGeom>
          <a:noFill/>
          <a:ln>
            <a:noFill/>
          </a:ln>
        </p:spPr>
        <p:txBody>
          <a:bodyPr wrap="square" lIns="91425" tIns="91425" rIns="91425" bIns="91425" anchor="b" anchorCtr="0"/>
          <a:lstStyle>
            <a:lvl1pPr marL="0" marR="0" lvl="0"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39" name="Shape 139"/>
          <p:cNvSpPr txBox="1">
            <a:spLocks noGrp="1"/>
          </p:cNvSpPr>
          <p:nvPr>
            <p:ph type="body" idx="1"/>
          </p:nvPr>
        </p:nvSpPr>
        <p:spPr>
          <a:xfrm>
            <a:off x="693737" y="5638800"/>
            <a:ext cx="42190988" cy="26563637"/>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0"/>
        <p:cNvGrpSpPr/>
        <p:nvPr/>
      </p:nvGrpSpPr>
      <p:grpSpPr>
        <a:xfrm>
          <a:off x="0" y="0"/>
          <a:ext cx="0" cy="0"/>
          <a:chOff x="0" y="0"/>
          <a:chExt cx="0" cy="0"/>
        </a:xfrm>
      </p:grpSpPr>
      <p:sp>
        <p:nvSpPr>
          <p:cNvPr id="141" name="Shape 141"/>
          <p:cNvSpPr txBox="1">
            <a:spLocks noGrp="1"/>
          </p:cNvSpPr>
          <p:nvPr>
            <p:ph type="ctrTitle"/>
          </p:nvPr>
        </p:nvSpPr>
        <p:spPr>
          <a:xfrm>
            <a:off x="3292475" y="10226675"/>
            <a:ext cx="37306249" cy="705485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42" name="Shape 142"/>
          <p:cNvSpPr txBox="1">
            <a:spLocks noGrp="1"/>
          </p:cNvSpPr>
          <p:nvPr>
            <p:ph type="subTitle" idx="1"/>
          </p:nvPr>
        </p:nvSpPr>
        <p:spPr>
          <a:xfrm>
            <a:off x="6583363" y="18653125"/>
            <a:ext cx="30724474" cy="8413750"/>
          </a:xfrm>
          <a:prstGeom prst="rect">
            <a:avLst/>
          </a:prstGeom>
          <a:noFill/>
          <a:ln>
            <a:noFill/>
          </a:ln>
        </p:spPr>
        <p:txBody>
          <a:bodyPr wrap="square" lIns="91425" tIns="91425" rIns="91425" bIns="91425" anchor="t" anchorCtr="0"/>
          <a:lstStyle>
            <a:lvl1pPr marL="0" marR="0" lvl="0" indent="0" algn="ctr" rtl="0">
              <a:spcBef>
                <a:spcPts val="580"/>
              </a:spcBef>
              <a:spcAft>
                <a:spcPts val="0"/>
              </a:spcAft>
              <a:buClr>
                <a:schemeClr val="dk1"/>
              </a:buClr>
              <a:buFont typeface="Arial"/>
              <a:buNone/>
              <a:defRPr sz="2900" b="0" i="0" u="none" strike="noStrike" cap="none">
                <a:solidFill>
                  <a:schemeClr val="dk1"/>
                </a:solidFill>
                <a:latin typeface="Arial"/>
                <a:ea typeface="Arial"/>
                <a:cs typeface="Arial"/>
                <a:sym typeface="Arial"/>
              </a:defRPr>
            </a:lvl1pPr>
            <a:lvl2pPr marL="457200" marR="0" lvl="1" indent="0" algn="ctr" rtl="0">
              <a:spcBef>
                <a:spcPts val="580"/>
              </a:spcBef>
              <a:spcAft>
                <a:spcPts val="0"/>
              </a:spcAft>
              <a:buClr>
                <a:schemeClr val="dk1"/>
              </a:buClr>
              <a:buFont typeface="Arial"/>
              <a:buNone/>
              <a:defRPr sz="2900" b="0" i="0" u="none" strike="noStrike" cap="none">
                <a:solidFill>
                  <a:schemeClr val="dk1"/>
                </a:solidFill>
                <a:latin typeface="Arial"/>
                <a:ea typeface="Arial"/>
                <a:cs typeface="Arial"/>
                <a:sym typeface="Arial"/>
              </a:defRPr>
            </a:lvl2pPr>
            <a:lvl3pPr marL="914400" marR="0" lvl="2" indent="0" algn="ctr"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4pPr>
            <a:lvl5pPr marL="1828800" marR="0" lvl="4"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5pPr>
            <a:lvl6pPr marL="2286000" marR="0" lvl="5"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6pPr>
            <a:lvl7pPr marL="2743200" marR="0" lvl="6"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7pPr>
            <a:lvl8pPr marL="3200400" marR="0" lvl="7"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8pPr>
            <a:lvl9pPr marL="3657600" marR="0" lvl="8" indent="0" algn="ctr" rtl="0">
              <a:spcBef>
                <a:spcPts val="380"/>
              </a:spcBef>
              <a:spcAft>
                <a:spcPts val="0"/>
              </a:spcAft>
              <a:buClr>
                <a:schemeClr val="dk1"/>
              </a:buClr>
              <a:buFont typeface="Arial"/>
              <a:buNone/>
              <a:defRPr sz="1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8602663" y="23042563"/>
            <a:ext cx="26335038" cy="2720975"/>
          </a:xfrm>
          <a:prstGeom prst="rect">
            <a:avLst/>
          </a:prstGeom>
          <a:noFill/>
          <a:ln>
            <a:noFill/>
          </a:ln>
        </p:spPr>
        <p:txBody>
          <a:bodyPr wrap="square" lIns="91425" tIns="91425" rIns="91425" bIns="91425" anchor="b" anchorCtr="0"/>
          <a:lstStyle>
            <a:lvl1pPr marL="0" marR="0" lvl="0" indent="0" algn="l" rtl="0">
              <a:spcBef>
                <a:spcPts val="0"/>
              </a:spcBef>
              <a:spcAft>
                <a:spcPts val="0"/>
              </a:spcAft>
              <a:buNone/>
              <a:defRPr sz="2000" b="1"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30" name="Shape 30"/>
          <p:cNvSpPr>
            <a:spLocks noGrp="1"/>
          </p:cNvSpPr>
          <p:nvPr>
            <p:ph type="pic" idx="2"/>
          </p:nvPr>
        </p:nvSpPr>
        <p:spPr>
          <a:xfrm>
            <a:off x="8602663" y="2941638"/>
            <a:ext cx="26335038" cy="19750086"/>
          </a:xfrm>
          <a:prstGeom prst="rect">
            <a:avLst/>
          </a:prstGeom>
          <a:noFill/>
          <a:ln>
            <a:noFill/>
          </a:ln>
        </p:spPr>
        <p:txBody>
          <a:bodyPr wrap="square" lIns="91425" tIns="91425" rIns="91425" bIns="91425" anchor="t" anchorCtr="0"/>
          <a:lstStyle>
            <a:lvl1pPr marL="0" marR="0" lvl="0" indent="0" algn="l" rtl="0">
              <a:spcBef>
                <a:spcPts val="64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body" idx="1"/>
          </p:nvPr>
        </p:nvSpPr>
        <p:spPr>
          <a:xfrm>
            <a:off x="8602663" y="25763538"/>
            <a:ext cx="26335038" cy="3862387"/>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193925" y="1311275"/>
            <a:ext cx="14439900" cy="5576888"/>
          </a:xfrm>
          <a:prstGeom prst="rect">
            <a:avLst/>
          </a:prstGeom>
          <a:noFill/>
          <a:ln>
            <a:noFill/>
          </a:ln>
        </p:spPr>
        <p:txBody>
          <a:bodyPr wrap="square" lIns="91425" tIns="91425" rIns="91425" bIns="91425" anchor="b" anchorCtr="0"/>
          <a:lstStyle>
            <a:lvl1pPr marL="0" marR="0" lvl="0" indent="0" algn="l" rtl="0">
              <a:spcBef>
                <a:spcPts val="0"/>
              </a:spcBef>
              <a:spcAft>
                <a:spcPts val="0"/>
              </a:spcAft>
              <a:buNone/>
              <a:defRPr sz="2000" b="1"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34" name="Shape 34"/>
          <p:cNvSpPr txBox="1">
            <a:spLocks noGrp="1"/>
          </p:cNvSpPr>
          <p:nvPr>
            <p:ph type="body" idx="1"/>
          </p:nvPr>
        </p:nvSpPr>
        <p:spPr>
          <a:xfrm>
            <a:off x="17160875" y="1311275"/>
            <a:ext cx="24536399" cy="28093989"/>
          </a:xfrm>
          <a:prstGeom prst="rect">
            <a:avLst/>
          </a:prstGeom>
          <a:noFill/>
          <a:ln>
            <a:noFill/>
          </a:ln>
        </p:spPr>
        <p:txBody>
          <a:bodyPr wrap="square"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39775" marR="0" lvl="1" indent="-104775"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body" idx="2"/>
          </p:nvPr>
        </p:nvSpPr>
        <p:spPr>
          <a:xfrm>
            <a:off x="2193925" y="6888163"/>
            <a:ext cx="14439900" cy="22517100"/>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2193925" y="1317625"/>
            <a:ext cx="39503351" cy="54864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41" name="Shape 41"/>
          <p:cNvSpPr txBox="1">
            <a:spLocks noGrp="1"/>
          </p:cNvSpPr>
          <p:nvPr>
            <p:ph type="body" idx="1"/>
          </p:nvPr>
        </p:nvSpPr>
        <p:spPr>
          <a:xfrm>
            <a:off x="2193925" y="7369175"/>
            <a:ext cx="19392900" cy="3070225"/>
          </a:xfrm>
          <a:prstGeom prst="rect">
            <a:avLst/>
          </a:prstGeom>
          <a:noFill/>
          <a:ln>
            <a:noFill/>
          </a:ln>
        </p:spPr>
        <p:txBody>
          <a:bodyPr wrap="square"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body" idx="2"/>
          </p:nvPr>
        </p:nvSpPr>
        <p:spPr>
          <a:xfrm>
            <a:off x="2193925" y="10439400"/>
            <a:ext cx="19392900" cy="18965863"/>
          </a:xfrm>
          <a:prstGeom prst="rect">
            <a:avLst/>
          </a:prstGeom>
          <a:noFill/>
          <a:ln>
            <a:noFill/>
          </a:ln>
        </p:spPr>
        <p:txBody>
          <a:bodyPr wrap="square"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39775" marR="0" lvl="1" indent="-15557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body" idx="3"/>
          </p:nvPr>
        </p:nvSpPr>
        <p:spPr>
          <a:xfrm>
            <a:off x="22296438" y="7369175"/>
            <a:ext cx="19400837" cy="3070225"/>
          </a:xfrm>
          <a:prstGeom prst="rect">
            <a:avLst/>
          </a:prstGeom>
          <a:noFill/>
          <a:ln>
            <a:noFill/>
          </a:ln>
        </p:spPr>
        <p:txBody>
          <a:bodyPr wrap="square"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body" idx="4"/>
          </p:nvPr>
        </p:nvSpPr>
        <p:spPr>
          <a:xfrm>
            <a:off x="22296438" y="10439400"/>
            <a:ext cx="19400837" cy="18965863"/>
          </a:xfrm>
          <a:prstGeom prst="rect">
            <a:avLst/>
          </a:prstGeom>
          <a:noFill/>
          <a:ln>
            <a:noFill/>
          </a:ln>
        </p:spPr>
        <p:txBody>
          <a:bodyPr wrap="square"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39775" marR="0" lvl="1" indent="-15557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47" name="Shape 47"/>
          <p:cNvSpPr txBox="1">
            <a:spLocks noGrp="1"/>
          </p:cNvSpPr>
          <p:nvPr>
            <p:ph type="body" idx="1"/>
          </p:nvPr>
        </p:nvSpPr>
        <p:spPr>
          <a:xfrm>
            <a:off x="693738" y="5638800"/>
            <a:ext cx="4910137" cy="26563637"/>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39775" marR="0" lvl="1" indent="-130175"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body" idx="2"/>
          </p:nvPr>
        </p:nvSpPr>
        <p:spPr>
          <a:xfrm>
            <a:off x="5756275" y="5638800"/>
            <a:ext cx="4911725" cy="26563637"/>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39775" marR="0" lvl="1" indent="-130175"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p:nvPr/>
        </p:nvSpPr>
        <p:spPr>
          <a:xfrm>
            <a:off x="0" y="0"/>
            <a:ext cx="43891199" cy="4800600"/>
          </a:xfrm>
          <a:prstGeom prst="rect">
            <a:avLst/>
          </a:prstGeom>
          <a:solidFill>
            <a:schemeClr val="accent2"/>
          </a:solidFill>
          <a:ln w="952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1" name="Shape 11"/>
          <p:cNvSpPr txBox="1"/>
          <p:nvPr/>
        </p:nvSpPr>
        <p:spPr>
          <a:xfrm>
            <a:off x="693737" y="5638800"/>
            <a:ext cx="9974262" cy="26563637"/>
          </a:xfrm>
          <a:prstGeom prst="rect">
            <a:avLst/>
          </a:prstGeom>
          <a:solidFill>
            <a:srgbClr val="FFFFFF"/>
          </a:solidFill>
          <a:ln w="952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2" name="Shape 12"/>
          <p:cNvSpPr txBox="1"/>
          <p:nvPr/>
        </p:nvSpPr>
        <p:spPr>
          <a:xfrm>
            <a:off x="0" y="4800600"/>
            <a:ext cx="43891199" cy="130175"/>
          </a:xfrm>
          <a:prstGeom prst="rect">
            <a:avLst/>
          </a:prstGeom>
          <a:solidFill>
            <a:srgbClr val="660000"/>
          </a:solidFill>
          <a:ln w="152400" cap="flat" cmpd="sng">
            <a:solidFill>
              <a:srgbClr val="FF9900"/>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3" name="Shape 13"/>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rgbClr val="FFFFFF"/>
                </a:solidFill>
                <a:latin typeface="Arial Black"/>
                <a:ea typeface="Arial Black"/>
                <a:cs typeface="Arial Black"/>
                <a:sym typeface="Arial Black"/>
              </a:defRPr>
            </a:lvl9pPr>
          </a:lstStyle>
          <a:p>
            <a:endParaRPr/>
          </a:p>
        </p:txBody>
      </p:sp>
      <p:sp>
        <p:nvSpPr>
          <p:cNvPr id="14" name="Shape 14"/>
          <p:cNvSpPr txBox="1">
            <a:spLocks noGrp="1"/>
          </p:cNvSpPr>
          <p:nvPr>
            <p:ph type="body" idx="1"/>
          </p:nvPr>
        </p:nvSpPr>
        <p:spPr>
          <a:xfrm>
            <a:off x="693737" y="5638800"/>
            <a:ext cx="9974262" cy="26563637"/>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
        <p:nvSpPr>
          <p:cNvPr id="15" name="Shape 15"/>
          <p:cNvSpPr txBox="1"/>
          <p:nvPr/>
        </p:nvSpPr>
        <p:spPr>
          <a:xfrm>
            <a:off x="0" y="0"/>
            <a:ext cx="43891199" cy="32918401"/>
          </a:xfrm>
          <a:prstGeom prst="rect">
            <a:avLst/>
          </a:prstGeom>
          <a:noFill/>
          <a:ln w="9525" cap="flat" cmpd="sng">
            <a:solidFill>
              <a:schemeClr val="dk2"/>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6" name="Shape 16"/>
          <p:cNvSpPr txBox="1"/>
          <p:nvPr/>
        </p:nvSpPr>
        <p:spPr>
          <a:xfrm>
            <a:off x="11490325" y="5638800"/>
            <a:ext cx="9982200" cy="26563637"/>
          </a:xfrm>
          <a:prstGeom prst="rect">
            <a:avLst/>
          </a:prstGeom>
          <a:solidFill>
            <a:srgbClr val="FFFFFF"/>
          </a:solidFill>
          <a:ln w="952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7" name="Shape 17"/>
          <p:cNvSpPr txBox="1"/>
          <p:nvPr/>
        </p:nvSpPr>
        <p:spPr>
          <a:xfrm>
            <a:off x="22272625" y="5638800"/>
            <a:ext cx="9982200" cy="26563637"/>
          </a:xfrm>
          <a:prstGeom prst="rect">
            <a:avLst/>
          </a:prstGeom>
          <a:solidFill>
            <a:srgbClr val="FFFFFF"/>
          </a:solidFill>
          <a:ln w="952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8" name="Shape 18"/>
          <p:cNvSpPr txBox="1"/>
          <p:nvPr/>
        </p:nvSpPr>
        <p:spPr>
          <a:xfrm>
            <a:off x="33078738" y="5638800"/>
            <a:ext cx="9982200" cy="26563637"/>
          </a:xfrm>
          <a:prstGeom prst="rect">
            <a:avLst/>
          </a:prstGeom>
          <a:solidFill>
            <a:srgbClr val="FFFFFF"/>
          </a:solidFill>
          <a:ln w="952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
        <p:cNvGrpSpPr/>
        <p:nvPr/>
      </p:nvGrpSpPr>
      <p:grpSpPr>
        <a:xfrm>
          <a:off x="0" y="0"/>
          <a:ext cx="0" cy="0"/>
          <a:chOff x="0" y="0"/>
          <a:chExt cx="0" cy="0"/>
        </a:xfrm>
      </p:grpSpPr>
      <p:sp>
        <p:nvSpPr>
          <p:cNvPr id="56" name="Shape 56"/>
          <p:cNvSpPr txBox="1"/>
          <p:nvPr/>
        </p:nvSpPr>
        <p:spPr>
          <a:xfrm>
            <a:off x="0" y="0"/>
            <a:ext cx="43891199" cy="4800600"/>
          </a:xfrm>
          <a:prstGeom prst="rect">
            <a:avLst/>
          </a:prstGeom>
          <a:solidFill>
            <a:schemeClr val="accent1"/>
          </a:solidFill>
          <a:ln w="952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57" name="Shape 57"/>
          <p:cNvSpPr txBox="1"/>
          <p:nvPr/>
        </p:nvSpPr>
        <p:spPr>
          <a:xfrm>
            <a:off x="693737" y="5638800"/>
            <a:ext cx="9974262" cy="26563637"/>
          </a:xfrm>
          <a:prstGeom prst="rect">
            <a:avLst/>
          </a:prstGeom>
          <a:solidFill>
            <a:schemeClr val="accent1"/>
          </a:solidFill>
          <a:ln w="952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58" name="Shape 58"/>
          <p:cNvSpPr txBox="1"/>
          <p:nvPr/>
        </p:nvSpPr>
        <p:spPr>
          <a:xfrm>
            <a:off x="0" y="4800600"/>
            <a:ext cx="43891199" cy="130175"/>
          </a:xfrm>
          <a:prstGeom prst="rect">
            <a:avLst/>
          </a:prstGeom>
          <a:solidFill>
            <a:srgbClr val="660000"/>
          </a:solid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59" name="Shape 59"/>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60" name="Shape 60"/>
          <p:cNvSpPr txBox="1">
            <a:spLocks noGrp="1"/>
          </p:cNvSpPr>
          <p:nvPr>
            <p:ph type="body" idx="1"/>
          </p:nvPr>
        </p:nvSpPr>
        <p:spPr>
          <a:xfrm>
            <a:off x="693737" y="5638800"/>
            <a:ext cx="9974262" cy="26563637"/>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
        <p:nvSpPr>
          <p:cNvPr id="61" name="Shape 61"/>
          <p:cNvSpPr txBox="1"/>
          <p:nvPr/>
        </p:nvSpPr>
        <p:spPr>
          <a:xfrm>
            <a:off x="0" y="0"/>
            <a:ext cx="43891199" cy="32918401"/>
          </a:xfrm>
          <a:prstGeom prst="rect">
            <a:avLst/>
          </a:prstGeom>
          <a:noFill/>
          <a:ln w="9525" cap="flat" cmpd="sng">
            <a:solidFill>
              <a:schemeClr val="dk2"/>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62" name="Shape 62"/>
          <p:cNvSpPr txBox="1"/>
          <p:nvPr/>
        </p:nvSpPr>
        <p:spPr>
          <a:xfrm>
            <a:off x="11490325" y="5638800"/>
            <a:ext cx="20764501" cy="26563637"/>
          </a:xfrm>
          <a:prstGeom prst="rect">
            <a:avLst/>
          </a:prstGeom>
          <a:solidFill>
            <a:schemeClr val="accent1"/>
          </a:solidFill>
          <a:ln w="952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63" name="Shape 63"/>
          <p:cNvSpPr txBox="1"/>
          <p:nvPr/>
        </p:nvSpPr>
        <p:spPr>
          <a:xfrm>
            <a:off x="33078738" y="5638800"/>
            <a:ext cx="9982200" cy="26563637"/>
          </a:xfrm>
          <a:prstGeom prst="rect">
            <a:avLst/>
          </a:prstGeom>
          <a:solidFill>
            <a:schemeClr val="accent1"/>
          </a:solidFill>
          <a:ln w="952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Shape 101"/>
          <p:cNvSpPr txBox="1"/>
          <p:nvPr/>
        </p:nvSpPr>
        <p:spPr>
          <a:xfrm>
            <a:off x="0" y="0"/>
            <a:ext cx="43891199" cy="4800600"/>
          </a:xfrm>
          <a:prstGeom prst="rect">
            <a:avLst/>
          </a:prstGeom>
          <a:solidFill>
            <a:schemeClr val="accent1"/>
          </a:solidFill>
          <a:ln w="952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02" name="Shape 102"/>
          <p:cNvSpPr txBox="1"/>
          <p:nvPr/>
        </p:nvSpPr>
        <p:spPr>
          <a:xfrm>
            <a:off x="693737" y="5638800"/>
            <a:ext cx="42367201" cy="26563637"/>
          </a:xfrm>
          <a:prstGeom prst="rect">
            <a:avLst/>
          </a:prstGeom>
          <a:solidFill>
            <a:schemeClr val="accent1"/>
          </a:solidFill>
          <a:ln w="952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03" name="Shape 103"/>
          <p:cNvSpPr txBox="1"/>
          <p:nvPr/>
        </p:nvSpPr>
        <p:spPr>
          <a:xfrm>
            <a:off x="0" y="4800600"/>
            <a:ext cx="43891199" cy="130175"/>
          </a:xfrm>
          <a:prstGeom prst="rect">
            <a:avLst/>
          </a:prstGeom>
          <a:solidFill>
            <a:srgbClr val="660000"/>
          </a:solid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
        <p:nvSpPr>
          <p:cNvPr id="104" name="Shape 104"/>
          <p:cNvSpPr txBox="1">
            <a:spLocks noGrp="1"/>
          </p:cNvSpPr>
          <p:nvPr>
            <p:ph type="title"/>
          </p:nvPr>
        </p:nvSpPr>
        <p:spPr>
          <a:xfrm>
            <a:off x="960437" y="1273175"/>
            <a:ext cx="41924286" cy="2201862"/>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1pPr>
            <a:lvl2pPr marL="0" marR="0" lvl="1"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2pPr>
            <a:lvl3pPr marL="0" marR="0" lvl="2"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3pPr>
            <a:lvl4pPr marL="0" marR="0" lvl="3"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4pPr>
            <a:lvl5pPr marL="0" marR="0" lvl="4"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5pPr>
            <a:lvl6pPr marL="457200" marR="0" lvl="5"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6pPr>
            <a:lvl7pPr marL="914400" marR="0" lvl="6"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7pPr>
            <a:lvl8pPr marL="1371600" marR="0" lvl="7"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8pPr>
            <a:lvl9pPr marL="1828800" marR="0" lvl="8" indent="0" algn="ctr" rtl="0">
              <a:spcBef>
                <a:spcPts val="0"/>
              </a:spcBef>
              <a:spcAft>
                <a:spcPts val="0"/>
              </a:spcAft>
              <a:buNone/>
              <a:defRPr sz="8600" b="0" i="0" u="none" strike="noStrike" cap="none">
                <a:solidFill>
                  <a:schemeClr val="dk2"/>
                </a:solidFill>
                <a:latin typeface="Arial Black"/>
                <a:ea typeface="Arial Black"/>
                <a:cs typeface="Arial Black"/>
                <a:sym typeface="Arial Black"/>
              </a:defRPr>
            </a:lvl9pPr>
          </a:lstStyle>
          <a:p>
            <a:endParaRPr/>
          </a:p>
        </p:txBody>
      </p:sp>
      <p:sp>
        <p:nvSpPr>
          <p:cNvPr id="105" name="Shape 105"/>
          <p:cNvSpPr txBox="1">
            <a:spLocks noGrp="1"/>
          </p:cNvSpPr>
          <p:nvPr>
            <p:ph type="body" idx="1"/>
          </p:nvPr>
        </p:nvSpPr>
        <p:spPr>
          <a:xfrm>
            <a:off x="693737" y="5638800"/>
            <a:ext cx="42190988" cy="26563637"/>
          </a:xfrm>
          <a:prstGeom prst="rect">
            <a:avLst/>
          </a:prstGeom>
          <a:noFill/>
          <a:ln>
            <a:noFill/>
          </a:ln>
        </p:spPr>
        <p:txBody>
          <a:bodyPr wrap="square" lIns="91425" tIns="91425" rIns="91425" bIns="91425" anchor="t" anchorCtr="0"/>
          <a:lstStyle>
            <a:lvl1pPr marL="342900" marR="0" lvl="0" indent="-158750"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1pPr>
            <a:lvl2pPr marL="739775" marR="0" lvl="1" indent="-98425" algn="l" rtl="0">
              <a:spcBef>
                <a:spcPts val="580"/>
              </a:spcBef>
              <a:spcAft>
                <a:spcPts val="0"/>
              </a:spcAft>
              <a:buClr>
                <a:schemeClr val="dk1"/>
              </a:buClr>
              <a:buSzPct val="100000"/>
              <a:buFont typeface="Arial"/>
              <a:buChar char="–"/>
              <a:defRPr sz="29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4pPr>
            <a:lvl5pPr marL="2057400" marR="0" lvl="4"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5pPr>
            <a:lvl6pPr marL="2514600" marR="0" lvl="5"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6pPr>
            <a:lvl7pPr marL="2971800" marR="0" lvl="6"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7pPr>
            <a:lvl8pPr marL="3429000" marR="0" lvl="7"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8pPr>
            <a:lvl9pPr marL="3886200" marR="0" lvl="8" indent="-107950" algn="l" rtl="0">
              <a:spcBef>
                <a:spcPts val="380"/>
              </a:spcBef>
              <a:spcAft>
                <a:spcPts val="0"/>
              </a:spcAft>
              <a:buClr>
                <a:schemeClr val="dk1"/>
              </a:buClr>
              <a:buSzPct val="100000"/>
              <a:buFont typeface="Arial"/>
              <a:buChar char="»"/>
              <a:defRPr sz="1900" b="0" i="0" u="none" strike="noStrike" cap="none">
                <a:solidFill>
                  <a:schemeClr val="dk1"/>
                </a:solidFill>
                <a:latin typeface="Arial"/>
                <a:ea typeface="Arial"/>
                <a:cs typeface="Arial"/>
                <a:sym typeface="Arial"/>
              </a:defRPr>
            </a:lvl9pPr>
          </a:lstStyle>
          <a:p>
            <a:endParaRPr/>
          </a:p>
        </p:txBody>
      </p:sp>
      <p:sp>
        <p:nvSpPr>
          <p:cNvPr id="106" name="Shape 106"/>
          <p:cNvSpPr txBox="1"/>
          <p:nvPr/>
        </p:nvSpPr>
        <p:spPr>
          <a:xfrm>
            <a:off x="0" y="0"/>
            <a:ext cx="43891199" cy="32918401"/>
          </a:xfrm>
          <a:prstGeom prst="rect">
            <a:avLst/>
          </a:prstGeom>
          <a:noFill/>
          <a:ln w="9525" cap="flat" cmpd="sng">
            <a:solidFill>
              <a:schemeClr val="dk2"/>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p:nvPr/>
        </p:nvSpPr>
        <p:spPr>
          <a:xfrm>
            <a:off x="4525962" y="1143000"/>
            <a:ext cx="34771013" cy="2592387"/>
          </a:xfrm>
          <a:prstGeom prst="rect">
            <a:avLst/>
          </a:prstGeom>
          <a:noFill/>
          <a:ln>
            <a:noFill/>
          </a:ln>
        </p:spPr>
        <p:txBody>
          <a:bodyPr wrap="square" lIns="91225" tIns="45600" rIns="91225" bIns="45600" anchor="t" anchorCtr="0">
            <a:noAutofit/>
          </a:bodyPr>
          <a:lstStyle/>
          <a:p>
            <a:pPr marL="0" marR="0" lvl="0" indent="0" algn="ctr" rtl="0">
              <a:lnSpc>
                <a:spcPct val="100000"/>
              </a:lnSpc>
              <a:spcBef>
                <a:spcPts val="0"/>
              </a:spcBef>
              <a:spcAft>
                <a:spcPts val="0"/>
              </a:spcAft>
              <a:buClr>
                <a:srgbClr val="FFFFFF"/>
              </a:buClr>
              <a:buSzPct val="25000"/>
              <a:buFont typeface="Arial Black"/>
              <a:buNone/>
            </a:pPr>
            <a:r>
              <a:rPr lang="en-US" sz="8000" dirty="0" smtClean="0">
                <a:solidFill>
                  <a:srgbClr val="FFFFFF"/>
                </a:solidFill>
                <a:latin typeface="Arial Black"/>
                <a:ea typeface="Arial Black"/>
                <a:cs typeface="Arial Black"/>
                <a:sym typeface="Arial Black"/>
              </a:rPr>
              <a:t>Sentiment Analysis with News Headlines</a:t>
            </a:r>
            <a:endParaRPr lang="en-US" sz="8000" b="0" i="0" u="none" dirty="0">
              <a:solidFill>
                <a:srgbClr val="FFFFFF"/>
              </a:solidFill>
              <a:latin typeface="Arial Black"/>
              <a:ea typeface="Arial Black"/>
              <a:cs typeface="Arial Black"/>
              <a:sym typeface="Arial Black"/>
            </a:endParaRPr>
          </a:p>
          <a:p>
            <a:pPr marL="0" marR="0" lvl="0" indent="0" algn="ctr" rtl="0">
              <a:lnSpc>
                <a:spcPct val="100000"/>
              </a:lnSpc>
              <a:spcBef>
                <a:spcPts val="0"/>
              </a:spcBef>
              <a:spcAft>
                <a:spcPts val="0"/>
              </a:spcAft>
              <a:buClr>
                <a:srgbClr val="FFFFFF"/>
              </a:buClr>
              <a:buSzPct val="25000"/>
              <a:buFont typeface="Arial"/>
              <a:buNone/>
            </a:pPr>
            <a:r>
              <a:rPr lang="en-US" sz="4800" b="1" dirty="0" err="1" smtClean="0">
                <a:solidFill>
                  <a:srgbClr val="FFFFFF"/>
                </a:solidFill>
              </a:rPr>
              <a:t>Xinhui</a:t>
            </a:r>
            <a:r>
              <a:rPr lang="en-US" sz="4800" b="1" dirty="0" smtClean="0">
                <a:solidFill>
                  <a:srgbClr val="FFFFFF"/>
                </a:solidFill>
              </a:rPr>
              <a:t> </a:t>
            </a:r>
            <a:r>
              <a:rPr lang="en-US" sz="4800" b="1" dirty="0" err="1" smtClean="0">
                <a:solidFill>
                  <a:srgbClr val="FFFFFF"/>
                </a:solidFill>
              </a:rPr>
              <a:t>Gu</a:t>
            </a:r>
            <a:r>
              <a:rPr lang="en-US" sz="4800" b="1" dirty="0" smtClean="0">
                <a:solidFill>
                  <a:srgbClr val="FFFFFF"/>
                </a:solidFill>
              </a:rPr>
              <a:t>, Tony Peng, Patrick Sun, Lue </a:t>
            </a:r>
            <a:r>
              <a:rPr lang="en-US" sz="4800" b="1" dirty="0" err="1" smtClean="0">
                <a:solidFill>
                  <a:srgbClr val="FFFFFF"/>
                </a:solidFill>
              </a:rPr>
              <a:t>Xiong</a:t>
            </a:r>
            <a:r>
              <a:rPr lang="en-US" sz="4800" b="1" i="0" u="none" dirty="0">
                <a:solidFill>
                  <a:srgbClr val="FFFFFF"/>
                </a:solidFill>
                <a:latin typeface="Arial"/>
                <a:ea typeface="Arial"/>
                <a:cs typeface="Arial"/>
                <a:sym typeface="Arial"/>
              </a:rPr>
              <a:t/>
            </a:r>
            <a:br>
              <a:rPr lang="en-US" sz="4800" b="1" i="0" u="none" dirty="0">
                <a:solidFill>
                  <a:srgbClr val="FFFFFF"/>
                </a:solidFill>
                <a:latin typeface="Arial"/>
                <a:ea typeface="Arial"/>
                <a:cs typeface="Arial"/>
                <a:sym typeface="Arial"/>
              </a:rPr>
            </a:br>
            <a:r>
              <a:rPr lang="en-US" sz="3600" b="1" dirty="0" smtClean="0">
                <a:solidFill>
                  <a:srgbClr val="FFFFFF"/>
                </a:solidFill>
              </a:rPr>
              <a:t>UC  Berkeley, Haas School of Business</a:t>
            </a:r>
            <a:endParaRPr lang="en-US" sz="3600" b="1" i="0" u="none" dirty="0">
              <a:solidFill>
                <a:srgbClr val="FFFFFF"/>
              </a:solidFill>
              <a:latin typeface="Arial"/>
              <a:ea typeface="Arial"/>
              <a:cs typeface="Arial"/>
              <a:sym typeface="Arial"/>
            </a:endParaRPr>
          </a:p>
        </p:txBody>
      </p:sp>
      <p:sp>
        <p:nvSpPr>
          <p:cNvPr id="149" name="Shape 149"/>
          <p:cNvSpPr txBox="1"/>
          <p:nvPr/>
        </p:nvSpPr>
        <p:spPr>
          <a:xfrm>
            <a:off x="685800" y="5638800"/>
            <a:ext cx="9982200" cy="579437"/>
          </a:xfrm>
          <a:prstGeom prst="rect">
            <a:avLst/>
          </a:prstGeom>
          <a:solidFill>
            <a:schemeClr val="accent2"/>
          </a:solidFill>
          <a:ln>
            <a:noFill/>
          </a:ln>
        </p:spPr>
        <p:txBody>
          <a:bodyPr wrap="square" lIns="91250" tIns="45600" rIns="91250" bIns="45600" anchor="t" anchorCtr="0">
            <a:noAutofit/>
          </a:bodyPr>
          <a:lstStyle/>
          <a:p>
            <a:pPr marL="0" marR="0" lvl="0" indent="0" algn="ctr" rtl="0">
              <a:lnSpc>
                <a:spcPct val="100000"/>
              </a:lnSpc>
              <a:spcBef>
                <a:spcPts val="0"/>
              </a:spcBef>
              <a:spcAft>
                <a:spcPts val="0"/>
              </a:spcAft>
              <a:buClr>
                <a:srgbClr val="F8F8F8"/>
              </a:buClr>
              <a:buSzPct val="25000"/>
              <a:buFont typeface="Arial Narrow"/>
              <a:buNone/>
            </a:pPr>
            <a:r>
              <a:rPr lang="en-US" sz="3200" b="1" i="0" u="none">
                <a:solidFill>
                  <a:srgbClr val="F8F8F8"/>
                </a:solidFill>
                <a:latin typeface="Arial Narrow"/>
                <a:ea typeface="Arial Narrow"/>
                <a:cs typeface="Arial Narrow"/>
                <a:sym typeface="Arial Narrow"/>
              </a:rPr>
              <a:t>Introduction</a:t>
            </a:r>
          </a:p>
        </p:txBody>
      </p:sp>
      <p:sp>
        <p:nvSpPr>
          <p:cNvPr id="150" name="Shape 150"/>
          <p:cNvSpPr txBox="1"/>
          <p:nvPr/>
        </p:nvSpPr>
        <p:spPr>
          <a:xfrm>
            <a:off x="693737" y="6205537"/>
            <a:ext cx="9982200" cy="5078412"/>
          </a:xfrm>
          <a:prstGeom prst="rect">
            <a:avLst/>
          </a:prstGeom>
          <a:noFill/>
          <a:ln>
            <a:noFill/>
          </a:ln>
        </p:spPr>
        <p:txBody>
          <a:bodyPr wrap="square" lIns="457200" tIns="457200" rIns="457200" bIns="457200" anchor="t" anchorCtr="0">
            <a:noAutofit/>
          </a:bodyPr>
          <a:lstStyle/>
          <a:p>
            <a:pPr marL="0" marR="0" lvl="0" indent="0" algn="l" rtl="0">
              <a:lnSpc>
                <a:spcPct val="100000"/>
              </a:lnSpc>
              <a:spcBef>
                <a:spcPts val="0"/>
              </a:spcBef>
              <a:spcAft>
                <a:spcPts val="0"/>
              </a:spcAft>
              <a:buClr>
                <a:schemeClr val="dk1"/>
              </a:buClr>
              <a:buSzPct val="25000"/>
              <a:buFont typeface="Arial Narrow"/>
              <a:buNone/>
            </a:pPr>
            <a:r>
              <a:rPr lang="en-US" sz="3000" b="0" i="0" u="none" dirty="0">
                <a:solidFill>
                  <a:schemeClr val="dk1"/>
                </a:solidFill>
                <a:latin typeface="Arial Narrow"/>
                <a:ea typeface="Arial Narrow"/>
                <a:cs typeface="Arial Narrow"/>
                <a:sym typeface="Arial Narrow"/>
              </a:rPr>
              <a:t>This template was designed to produce a 48x36 poster.</a:t>
            </a:r>
            <a:br>
              <a:rPr lang="en-US" sz="3000" b="0" i="0" u="none" dirty="0">
                <a:solidFill>
                  <a:schemeClr val="dk1"/>
                </a:solidFill>
                <a:latin typeface="Arial Narrow"/>
                <a:ea typeface="Arial Narrow"/>
                <a:cs typeface="Arial Narrow"/>
                <a:sym typeface="Arial Narrow"/>
              </a:rPr>
            </a:br>
            <a:r>
              <a:rPr lang="en-US" sz="3000" b="0" i="0" u="none" dirty="0">
                <a:solidFill>
                  <a:schemeClr val="dk1"/>
                </a:solidFill>
                <a:latin typeface="Arial Narrow"/>
                <a:ea typeface="Arial Narrow"/>
                <a:cs typeface="Arial Narrow"/>
                <a:sym typeface="Arial Narrow"/>
              </a:rPr>
              <a:t>You can modify it as needed for your.</a:t>
            </a:r>
            <a:br>
              <a:rPr lang="en-US" sz="3000" b="0" i="0" u="none" dirty="0">
                <a:solidFill>
                  <a:schemeClr val="dk1"/>
                </a:solidFill>
                <a:latin typeface="Arial Narrow"/>
                <a:ea typeface="Arial Narrow"/>
                <a:cs typeface="Arial Narrow"/>
                <a:sym typeface="Arial Narrow"/>
              </a:rPr>
            </a:br>
            <a:r>
              <a:rPr lang="en-US" sz="3000" b="0" i="0" u="none" dirty="0">
                <a:solidFill>
                  <a:schemeClr val="dk1"/>
                </a:solidFill>
                <a:latin typeface="Arial Narrow"/>
                <a:ea typeface="Arial Narrow"/>
                <a:cs typeface="Arial Narrow"/>
                <a:sym typeface="Arial Narrow"/>
              </a:rPr>
              <a:t/>
            </a:r>
            <a:br>
              <a:rPr lang="en-US" sz="3000" b="0" i="0" u="none" dirty="0">
                <a:solidFill>
                  <a:schemeClr val="dk1"/>
                </a:solidFill>
                <a:latin typeface="Arial Narrow"/>
                <a:ea typeface="Arial Narrow"/>
                <a:cs typeface="Arial Narrow"/>
                <a:sym typeface="Arial Narrow"/>
              </a:rPr>
            </a:br>
            <a:r>
              <a:rPr lang="en-US" sz="3000" b="0" i="0" u="none" dirty="0">
                <a:solidFill>
                  <a:schemeClr val="dk1"/>
                </a:solidFill>
                <a:latin typeface="Arial Narrow"/>
                <a:ea typeface="Arial Narrow"/>
                <a:cs typeface="Arial Narrow"/>
                <a:sym typeface="Arial Narrow"/>
              </a:rPr>
              <a:t>By using this template poster will look professional, easy to read and save you valuable time from figuring out proper placement of titles, subtitles and text body.</a:t>
            </a:r>
            <a:br>
              <a:rPr lang="en-US" sz="3000" b="0" i="0" u="none" dirty="0">
                <a:solidFill>
                  <a:schemeClr val="dk1"/>
                </a:solidFill>
                <a:latin typeface="Arial Narrow"/>
                <a:ea typeface="Arial Narrow"/>
                <a:cs typeface="Arial Narrow"/>
                <a:sym typeface="Arial Narrow"/>
              </a:rPr>
            </a:br>
            <a:r>
              <a:rPr lang="en-US" sz="3000" b="0" i="0" u="none" dirty="0">
                <a:solidFill>
                  <a:schemeClr val="dk1"/>
                </a:solidFill>
                <a:latin typeface="Arial Narrow"/>
                <a:ea typeface="Arial Narrow"/>
                <a:cs typeface="Arial Narrow"/>
                <a:sym typeface="Arial Narrow"/>
              </a:rPr>
              <a:t/>
            </a:r>
            <a:br>
              <a:rPr lang="en-US" sz="3000" b="0" i="0" u="none" dirty="0">
                <a:solidFill>
                  <a:schemeClr val="dk1"/>
                </a:solidFill>
                <a:latin typeface="Arial Narrow"/>
                <a:ea typeface="Arial Narrow"/>
                <a:cs typeface="Arial Narrow"/>
                <a:sym typeface="Arial Narrow"/>
              </a:rPr>
            </a:br>
            <a:r>
              <a:rPr lang="en-US" sz="3000" b="0" i="0" u="none" dirty="0">
                <a:solidFill>
                  <a:schemeClr val="dk1"/>
                </a:solidFill>
                <a:latin typeface="Arial Narrow"/>
                <a:ea typeface="Arial Narrow"/>
                <a:cs typeface="Arial Narrow"/>
                <a:sym typeface="Arial Narrow"/>
              </a:rPr>
              <a:t>For poster design beginners we have included many helpful tips you can find on the poster template itself. </a:t>
            </a:r>
          </a:p>
        </p:txBody>
      </p:sp>
      <p:sp>
        <p:nvSpPr>
          <p:cNvPr id="151" name="Shape 151"/>
          <p:cNvSpPr txBox="1"/>
          <p:nvPr/>
        </p:nvSpPr>
        <p:spPr>
          <a:xfrm>
            <a:off x="684212" y="11493500"/>
            <a:ext cx="9982200" cy="579437"/>
          </a:xfrm>
          <a:prstGeom prst="rect">
            <a:avLst/>
          </a:prstGeom>
          <a:solidFill>
            <a:schemeClr val="accent2"/>
          </a:solidFill>
          <a:ln>
            <a:noFill/>
          </a:ln>
        </p:spPr>
        <p:txBody>
          <a:bodyPr wrap="square" lIns="91250" tIns="45600" rIns="91250" bIns="45600" anchor="t" anchorCtr="0">
            <a:noAutofit/>
          </a:bodyPr>
          <a:lstStyle/>
          <a:p>
            <a:pPr marL="0" marR="0" lvl="0" indent="0" algn="ctr" rtl="0">
              <a:lnSpc>
                <a:spcPct val="100000"/>
              </a:lnSpc>
              <a:spcBef>
                <a:spcPts val="0"/>
              </a:spcBef>
              <a:spcAft>
                <a:spcPts val="0"/>
              </a:spcAft>
              <a:buClr>
                <a:srgbClr val="F8F8F8"/>
              </a:buClr>
              <a:buSzPct val="25000"/>
              <a:buFont typeface="Arial Narrow"/>
              <a:buNone/>
            </a:pPr>
            <a:r>
              <a:rPr lang="en-US" sz="3200" b="1" dirty="0" smtClean="0">
                <a:solidFill>
                  <a:srgbClr val="F8F8F8"/>
                </a:solidFill>
                <a:latin typeface="Arial Narrow"/>
                <a:ea typeface="Arial Narrow"/>
                <a:cs typeface="Arial Narrow"/>
                <a:sym typeface="Arial Narrow"/>
              </a:rPr>
              <a:t>Data Collection, Cleaning and Feature Engineering</a:t>
            </a:r>
            <a:endParaRPr lang="en-US" sz="3200" b="1" i="0" u="none" dirty="0">
              <a:solidFill>
                <a:srgbClr val="F8F8F8"/>
              </a:solidFill>
              <a:latin typeface="Arial Narrow"/>
              <a:ea typeface="Arial Narrow"/>
              <a:cs typeface="Arial Narrow"/>
              <a:sym typeface="Arial Narrow"/>
            </a:endParaRPr>
          </a:p>
        </p:txBody>
      </p:sp>
      <p:sp>
        <p:nvSpPr>
          <p:cNvPr id="167" name="Shape 167"/>
          <p:cNvSpPr txBox="1"/>
          <p:nvPr/>
        </p:nvSpPr>
        <p:spPr>
          <a:xfrm>
            <a:off x="11490325" y="5626100"/>
            <a:ext cx="9982200" cy="579437"/>
          </a:xfrm>
          <a:prstGeom prst="rect">
            <a:avLst/>
          </a:prstGeom>
          <a:solidFill>
            <a:schemeClr val="accent2"/>
          </a:solidFill>
          <a:ln>
            <a:noFill/>
          </a:ln>
        </p:spPr>
        <p:txBody>
          <a:bodyPr wrap="square" lIns="91250" tIns="45600" rIns="91250" bIns="45600" anchor="t" anchorCtr="0">
            <a:noAutofit/>
          </a:bodyPr>
          <a:lstStyle/>
          <a:p>
            <a:pPr marL="0" marR="0" lvl="0" indent="0" algn="ctr" rtl="0">
              <a:lnSpc>
                <a:spcPct val="100000"/>
              </a:lnSpc>
              <a:spcBef>
                <a:spcPts val="0"/>
              </a:spcBef>
              <a:spcAft>
                <a:spcPts val="0"/>
              </a:spcAft>
              <a:buClr>
                <a:srgbClr val="F8F8F8"/>
              </a:buClr>
              <a:buSzPct val="25000"/>
              <a:buFont typeface="Arial Narrow"/>
              <a:buNone/>
            </a:pPr>
            <a:r>
              <a:rPr lang="en-US" sz="3200" b="1" dirty="0">
                <a:solidFill>
                  <a:srgbClr val="F8F8F8"/>
                </a:solidFill>
                <a:latin typeface="Arial Narrow"/>
                <a:ea typeface="Arial Narrow"/>
                <a:cs typeface="Arial Narrow"/>
                <a:sym typeface="Arial Narrow"/>
              </a:rPr>
              <a:t>Labeling Setup </a:t>
            </a:r>
            <a:endParaRPr lang="en-US" sz="3200" b="1" i="0" u="none" dirty="0">
              <a:solidFill>
                <a:srgbClr val="F8F8F8"/>
              </a:solidFill>
              <a:latin typeface="Arial Narrow"/>
              <a:ea typeface="Arial Narrow"/>
              <a:cs typeface="Arial Narrow"/>
              <a:sym typeface="Arial Narrow"/>
            </a:endParaRPr>
          </a:p>
        </p:txBody>
      </p:sp>
      <p:sp>
        <p:nvSpPr>
          <p:cNvPr id="168" name="Shape 168"/>
          <p:cNvSpPr txBox="1"/>
          <p:nvPr/>
        </p:nvSpPr>
        <p:spPr>
          <a:xfrm>
            <a:off x="11490325" y="6218529"/>
            <a:ext cx="9982200" cy="5486400"/>
          </a:xfrm>
          <a:prstGeom prst="rect">
            <a:avLst/>
          </a:prstGeom>
          <a:noFill/>
          <a:ln>
            <a:noFill/>
          </a:ln>
        </p:spPr>
        <p:txBody>
          <a:bodyPr wrap="square" lIns="457200" tIns="457200" rIns="457200" bIns="457200" anchor="t" anchorCtr="0">
            <a:noAutofit/>
          </a:bodyPr>
          <a:lstStyle/>
          <a:p>
            <a:pPr lvl="0">
              <a:buClr>
                <a:schemeClr val="dk1"/>
              </a:buClr>
              <a:buSzPct val="25000"/>
            </a:pPr>
            <a:r>
              <a:rPr lang="en-US" sz="3000" dirty="0">
                <a:solidFill>
                  <a:schemeClr val="dk1"/>
                </a:solidFill>
                <a:latin typeface="Arial Narrow"/>
                <a:ea typeface="Arial Narrow"/>
                <a:cs typeface="Arial Narrow"/>
                <a:sym typeface="Arial Narrow"/>
              </a:rPr>
              <a:t>Using daily return data from 3/27/2014 to 9/12/2017 and a training </a:t>
            </a:r>
            <a:r>
              <a:rPr lang="en-US" sz="3000" dirty="0" smtClean="0">
                <a:solidFill>
                  <a:schemeClr val="dk1"/>
                </a:solidFill>
                <a:latin typeface="Arial Narrow"/>
                <a:ea typeface="Arial Narrow"/>
                <a:cs typeface="Arial Narrow"/>
                <a:sym typeface="Arial Narrow"/>
              </a:rPr>
              <a:t>set, validation </a:t>
            </a:r>
            <a:r>
              <a:rPr lang="en-US" sz="3000" dirty="0">
                <a:solidFill>
                  <a:schemeClr val="dk1"/>
                </a:solidFill>
                <a:latin typeface="Arial Narrow"/>
                <a:ea typeface="Arial Narrow"/>
                <a:cs typeface="Arial Narrow"/>
                <a:sym typeface="Arial Narrow"/>
              </a:rPr>
              <a:t>and test set split of </a:t>
            </a:r>
            <a:r>
              <a:rPr lang="en-US" sz="3000" dirty="0">
                <a:solidFill>
                  <a:schemeClr val="dk1"/>
                </a:solidFill>
                <a:latin typeface="Arial Narrow"/>
                <a:ea typeface="Arial Narrow"/>
                <a:cs typeface="Arial Narrow"/>
                <a:sym typeface="Arial Narrow"/>
              </a:rPr>
              <a:t>7</a:t>
            </a:r>
            <a:r>
              <a:rPr lang="en-US" sz="3000" dirty="0" smtClean="0">
                <a:solidFill>
                  <a:schemeClr val="dk1"/>
                </a:solidFill>
                <a:latin typeface="Arial Narrow"/>
                <a:ea typeface="Arial Narrow"/>
                <a:cs typeface="Arial Narrow"/>
                <a:sym typeface="Arial Narrow"/>
              </a:rPr>
              <a:t>0%, </a:t>
            </a:r>
            <a:r>
              <a:rPr lang="en-US" sz="3000" dirty="0">
                <a:solidFill>
                  <a:schemeClr val="dk1"/>
                </a:solidFill>
                <a:latin typeface="Arial Narrow"/>
                <a:ea typeface="Arial Narrow"/>
                <a:cs typeface="Arial Narrow"/>
                <a:sym typeface="Arial Narrow"/>
              </a:rPr>
              <a:t>and </a:t>
            </a:r>
            <a:r>
              <a:rPr lang="en-US" sz="3000" dirty="0" smtClean="0">
                <a:solidFill>
                  <a:schemeClr val="dk1"/>
                </a:solidFill>
                <a:latin typeface="Arial Narrow"/>
                <a:ea typeface="Arial Narrow"/>
                <a:cs typeface="Arial Narrow"/>
                <a:sym typeface="Arial Narrow"/>
              </a:rPr>
              <a:t>20</a:t>
            </a:r>
            <a:r>
              <a:rPr lang="en-US" sz="3000" dirty="0">
                <a:solidFill>
                  <a:schemeClr val="dk1"/>
                </a:solidFill>
                <a:latin typeface="Arial Narrow"/>
                <a:ea typeface="Arial Narrow"/>
                <a:cs typeface="Arial Narrow"/>
                <a:sym typeface="Arial Narrow"/>
              </a:rPr>
              <a:t>%, we compare the performance of 3 models. We aim to predict 10 days return, due to the fact that on a 10-day basis, return is negligible, we can assume a mean of 0 and have a band around the mean to make sure that the positive and negative labels are significant enough. With this band, we created three labels as follows:</a:t>
            </a:r>
          </a:p>
          <a:p>
            <a:pPr marL="514350" lvl="0" indent="-514350">
              <a:buClr>
                <a:schemeClr val="dk1"/>
              </a:buClr>
              <a:buSzPct val="25000"/>
              <a:buAutoNum type="arabicParenBoth"/>
            </a:pPr>
            <a:r>
              <a:rPr lang="en-US" sz="3000" dirty="0">
                <a:solidFill>
                  <a:schemeClr val="dk1"/>
                </a:solidFill>
                <a:latin typeface="Arial Narrow"/>
                <a:ea typeface="Arial Narrow"/>
                <a:cs typeface="Arial Narrow"/>
                <a:sym typeface="Arial Narrow"/>
              </a:rPr>
              <a:t>If the return on a particular 10-day period is greater than </a:t>
            </a:r>
            <a:r>
              <a:rPr lang="en-US" sz="3000" b="1" dirty="0">
                <a:solidFill>
                  <a:schemeClr val="dk1"/>
                </a:solidFill>
                <a:latin typeface="Arial Narrow"/>
                <a:ea typeface="Arial Narrow"/>
                <a:cs typeface="Arial Narrow"/>
                <a:sym typeface="Arial Narrow"/>
              </a:rPr>
              <a:t>0.3</a:t>
            </a:r>
            <a:r>
              <a:rPr lang="en-US" sz="3000" dirty="0">
                <a:solidFill>
                  <a:schemeClr val="dk1"/>
                </a:solidFill>
                <a:latin typeface="Arial Narrow"/>
                <a:ea typeface="Arial Narrow"/>
                <a:cs typeface="Arial Narrow"/>
                <a:sym typeface="Arial Narrow"/>
              </a:rPr>
              <a:t> times the standard deviation of all 10 day returns, which is 1.3% we label that day as </a:t>
            </a:r>
            <a:r>
              <a:rPr lang="en-US" sz="3000" b="1" dirty="0">
                <a:solidFill>
                  <a:schemeClr val="dk1"/>
                </a:solidFill>
                <a:latin typeface="Arial Narrow"/>
                <a:ea typeface="Arial Narrow"/>
                <a:cs typeface="Arial Narrow"/>
                <a:sym typeface="Arial Narrow"/>
              </a:rPr>
              <a:t>positive</a:t>
            </a:r>
            <a:r>
              <a:rPr lang="en-US" sz="3000" dirty="0">
                <a:solidFill>
                  <a:schemeClr val="dk1"/>
                </a:solidFill>
                <a:latin typeface="Arial Narrow"/>
                <a:ea typeface="Arial Narrow"/>
                <a:cs typeface="Arial Narrow"/>
                <a:sym typeface="Arial Narrow"/>
              </a:rPr>
              <a:t>.</a:t>
            </a:r>
          </a:p>
          <a:p>
            <a:pPr marL="514350" lvl="0" indent="-514350">
              <a:buClr>
                <a:schemeClr val="dk1"/>
              </a:buClr>
              <a:buSzPct val="25000"/>
              <a:buAutoNum type="arabicParenBoth"/>
            </a:pPr>
            <a:r>
              <a:rPr lang="en-US" sz="3000" dirty="0">
                <a:solidFill>
                  <a:schemeClr val="dk1"/>
                </a:solidFill>
                <a:latin typeface="Arial Narrow"/>
                <a:ea typeface="Arial Narrow"/>
                <a:cs typeface="Arial Narrow"/>
                <a:sym typeface="Arial Narrow"/>
              </a:rPr>
              <a:t>If the return on a particular 10-day period is smaller than </a:t>
            </a:r>
            <a:r>
              <a:rPr lang="en-US" sz="3000" b="1" dirty="0">
                <a:solidFill>
                  <a:schemeClr val="dk1"/>
                </a:solidFill>
                <a:latin typeface="Arial Narrow"/>
                <a:ea typeface="Arial Narrow"/>
                <a:cs typeface="Arial Narrow"/>
                <a:sym typeface="Arial Narrow"/>
              </a:rPr>
              <a:t>0.3</a:t>
            </a:r>
            <a:r>
              <a:rPr lang="en-US" sz="3000" dirty="0">
                <a:solidFill>
                  <a:schemeClr val="dk1"/>
                </a:solidFill>
                <a:latin typeface="Arial Narrow"/>
                <a:ea typeface="Arial Narrow"/>
                <a:cs typeface="Arial Narrow"/>
                <a:sym typeface="Arial Narrow"/>
              </a:rPr>
              <a:t> times the standard deviation of all 10 day returns, we label that day as </a:t>
            </a:r>
            <a:r>
              <a:rPr lang="en-US" sz="3000" b="1" dirty="0">
                <a:solidFill>
                  <a:schemeClr val="dk1"/>
                </a:solidFill>
                <a:latin typeface="Arial Narrow"/>
                <a:ea typeface="Arial Narrow"/>
                <a:cs typeface="Arial Narrow"/>
                <a:sym typeface="Arial Narrow"/>
              </a:rPr>
              <a:t>negative</a:t>
            </a:r>
            <a:r>
              <a:rPr lang="en-US" sz="3000" dirty="0">
                <a:solidFill>
                  <a:schemeClr val="dk1"/>
                </a:solidFill>
                <a:latin typeface="Arial Narrow"/>
                <a:ea typeface="Arial Narrow"/>
                <a:cs typeface="Arial Narrow"/>
                <a:sym typeface="Arial Narrow"/>
              </a:rPr>
              <a:t>.</a:t>
            </a:r>
          </a:p>
          <a:p>
            <a:pPr marL="514350" lvl="0" indent="-514350">
              <a:buClr>
                <a:schemeClr val="dk1"/>
              </a:buClr>
              <a:buSzPct val="25000"/>
              <a:buAutoNum type="arabicParenBoth"/>
            </a:pPr>
            <a:r>
              <a:rPr lang="en-US" sz="3000" dirty="0">
                <a:solidFill>
                  <a:schemeClr val="dk1"/>
                </a:solidFill>
                <a:latin typeface="Arial Narrow"/>
                <a:ea typeface="Arial Narrow"/>
                <a:cs typeface="Arial Narrow"/>
                <a:sym typeface="Arial Narrow"/>
              </a:rPr>
              <a:t>else, we label that day as </a:t>
            </a:r>
            <a:r>
              <a:rPr lang="en-US" sz="3000" b="1" dirty="0">
                <a:solidFill>
                  <a:schemeClr val="dk1"/>
                </a:solidFill>
                <a:latin typeface="Arial Narrow"/>
                <a:ea typeface="Arial Narrow"/>
                <a:cs typeface="Arial Narrow"/>
                <a:sym typeface="Arial Narrow"/>
              </a:rPr>
              <a:t>neutral</a:t>
            </a:r>
            <a:r>
              <a:rPr lang="en-US" sz="3000" dirty="0">
                <a:solidFill>
                  <a:schemeClr val="dk1"/>
                </a:solidFill>
                <a:latin typeface="Arial Narrow"/>
                <a:ea typeface="Arial Narrow"/>
                <a:cs typeface="Arial Narrow"/>
                <a:sym typeface="Arial Narrow"/>
              </a:rPr>
              <a:t>. </a:t>
            </a:r>
            <a:endParaRPr lang="en-US" sz="3000" b="0" i="0" u="none" dirty="0">
              <a:solidFill>
                <a:schemeClr val="dk1"/>
              </a:solidFill>
              <a:latin typeface="Arial Narrow"/>
              <a:ea typeface="Arial Narrow"/>
              <a:cs typeface="Arial Narrow"/>
              <a:sym typeface="Arial Narrow"/>
            </a:endParaRPr>
          </a:p>
        </p:txBody>
      </p:sp>
      <p:sp>
        <p:nvSpPr>
          <p:cNvPr id="172" name="Shape 172"/>
          <p:cNvSpPr txBox="1"/>
          <p:nvPr/>
        </p:nvSpPr>
        <p:spPr>
          <a:xfrm>
            <a:off x="11490325" y="13350227"/>
            <a:ext cx="9982200" cy="579437"/>
          </a:xfrm>
          <a:prstGeom prst="rect">
            <a:avLst/>
          </a:prstGeom>
          <a:solidFill>
            <a:schemeClr val="accent2"/>
          </a:solidFill>
          <a:ln>
            <a:noFill/>
          </a:ln>
        </p:spPr>
        <p:txBody>
          <a:bodyPr wrap="square" lIns="91250" tIns="45600" rIns="91250" bIns="45600" anchor="t" anchorCtr="0">
            <a:noAutofit/>
          </a:bodyPr>
          <a:lstStyle/>
          <a:p>
            <a:pPr marL="0" marR="0" lvl="0" indent="0" algn="ctr" rtl="0">
              <a:lnSpc>
                <a:spcPct val="100000"/>
              </a:lnSpc>
              <a:spcBef>
                <a:spcPts val="0"/>
              </a:spcBef>
              <a:spcAft>
                <a:spcPts val="0"/>
              </a:spcAft>
              <a:buClr>
                <a:srgbClr val="F8F8F8"/>
              </a:buClr>
              <a:buSzPct val="25000"/>
              <a:buFont typeface="Arial Narrow"/>
              <a:buNone/>
            </a:pPr>
            <a:r>
              <a:rPr lang="en-US" sz="3200" b="1" dirty="0">
                <a:solidFill>
                  <a:srgbClr val="F8F8F8"/>
                </a:solidFill>
                <a:latin typeface="Arial Narrow"/>
                <a:ea typeface="Arial Narrow"/>
                <a:cs typeface="Arial Narrow"/>
                <a:sym typeface="Arial Narrow"/>
              </a:rPr>
              <a:t>Naïve Model</a:t>
            </a:r>
            <a:endParaRPr lang="en-US" sz="3200" b="1" i="0" u="none" dirty="0">
              <a:solidFill>
                <a:srgbClr val="F8F8F8"/>
              </a:solidFill>
              <a:latin typeface="Arial Narrow"/>
              <a:ea typeface="Arial Narrow"/>
              <a:cs typeface="Arial Narrow"/>
              <a:sym typeface="Arial Narrow"/>
            </a:endParaRPr>
          </a:p>
        </p:txBody>
      </p:sp>
      <p:sp>
        <p:nvSpPr>
          <p:cNvPr id="173" name="Shape 173"/>
          <p:cNvSpPr txBox="1"/>
          <p:nvPr/>
        </p:nvSpPr>
        <p:spPr>
          <a:xfrm>
            <a:off x="11579224" y="14027474"/>
            <a:ext cx="9982200" cy="4355482"/>
          </a:xfrm>
          <a:prstGeom prst="rect">
            <a:avLst/>
          </a:prstGeom>
          <a:noFill/>
          <a:ln>
            <a:noFill/>
          </a:ln>
        </p:spPr>
        <p:txBody>
          <a:bodyPr wrap="square" lIns="457200" tIns="457200" rIns="457200" bIns="457200" anchor="t" anchorCtr="0">
            <a:noAutofit/>
          </a:bodyPr>
          <a:lstStyle/>
          <a:p>
            <a:pPr lvl="0">
              <a:buClr>
                <a:schemeClr val="dk1"/>
              </a:buClr>
              <a:buSzPct val="25000"/>
            </a:pPr>
            <a:r>
              <a:rPr lang="en-US" sz="3000" dirty="0">
                <a:solidFill>
                  <a:schemeClr val="dk1"/>
                </a:solidFill>
                <a:latin typeface="Arial Narrow"/>
                <a:ea typeface="Arial Narrow"/>
                <a:cs typeface="Arial Narrow"/>
                <a:sym typeface="Arial Narrow"/>
              </a:rPr>
              <a:t>We calculated the percentage of positive labels to be 68%, negative labels to be 29% and the rest being neutral. Therefore, our naive model is that we would randomly predict an up move on each day with probability 68% and 29% for a down move on our test set. Then we would compare our prediction with the actual positive or negative returns on that day according to the label rule described before. The result is that our naive model had a prediction accuracy of 48% in the test set.</a:t>
            </a:r>
          </a:p>
          <a:p>
            <a:pPr lvl="0">
              <a:buClr>
                <a:schemeClr val="dk1"/>
              </a:buClr>
              <a:buSzPct val="25000"/>
            </a:pPr>
            <a:endParaRPr lang="en-US" sz="3000" b="0" i="0" u="none" dirty="0">
              <a:solidFill>
                <a:schemeClr val="dk1"/>
              </a:solidFill>
              <a:latin typeface="Arial Narrow"/>
              <a:ea typeface="Arial Narrow"/>
              <a:cs typeface="Arial Narrow"/>
              <a:sym typeface="Arial Narrow"/>
            </a:endParaRPr>
          </a:p>
          <a:p>
            <a:pPr lvl="0">
              <a:buClr>
                <a:schemeClr val="dk1"/>
              </a:buClr>
              <a:buSzPct val="25000"/>
            </a:pPr>
            <a:endParaRPr lang="en-US" sz="3000" b="0" i="0" u="none" dirty="0">
              <a:solidFill>
                <a:schemeClr val="dk1"/>
              </a:solidFill>
              <a:latin typeface="Arial Narrow"/>
              <a:ea typeface="Arial Narrow"/>
              <a:cs typeface="Arial Narrow"/>
              <a:sym typeface="Arial Narrow"/>
            </a:endParaRPr>
          </a:p>
        </p:txBody>
      </p:sp>
      <p:sp>
        <p:nvSpPr>
          <p:cNvPr id="174" name="Shape 174"/>
          <p:cNvSpPr txBox="1"/>
          <p:nvPr/>
        </p:nvSpPr>
        <p:spPr>
          <a:xfrm>
            <a:off x="11478419" y="18629758"/>
            <a:ext cx="9982200" cy="579437"/>
          </a:xfrm>
          <a:prstGeom prst="rect">
            <a:avLst/>
          </a:prstGeom>
          <a:solidFill>
            <a:schemeClr val="accent2"/>
          </a:solidFill>
          <a:ln>
            <a:noFill/>
          </a:ln>
        </p:spPr>
        <p:txBody>
          <a:bodyPr wrap="square" lIns="91250" tIns="45600" rIns="91250" bIns="45600" anchor="t" anchorCtr="0">
            <a:noAutofit/>
          </a:bodyPr>
          <a:lstStyle/>
          <a:p>
            <a:pPr marL="0" marR="0" lvl="0" indent="0" algn="ctr" rtl="0">
              <a:lnSpc>
                <a:spcPct val="100000"/>
              </a:lnSpc>
              <a:spcBef>
                <a:spcPts val="0"/>
              </a:spcBef>
              <a:spcAft>
                <a:spcPts val="0"/>
              </a:spcAft>
              <a:buClr>
                <a:srgbClr val="F8F8F8"/>
              </a:buClr>
              <a:buSzPct val="25000"/>
              <a:buFont typeface="Arial Narrow"/>
              <a:buNone/>
            </a:pPr>
            <a:r>
              <a:rPr lang="en-US" sz="3200" b="1" dirty="0">
                <a:solidFill>
                  <a:srgbClr val="F8F8F8"/>
                </a:solidFill>
                <a:latin typeface="Arial Narrow"/>
                <a:ea typeface="Arial Narrow"/>
                <a:cs typeface="Arial Narrow"/>
                <a:sym typeface="Arial Narrow"/>
              </a:rPr>
              <a:t>Baseline Model</a:t>
            </a:r>
            <a:endParaRPr lang="en-US" sz="3200" b="1" i="0" u="none" dirty="0">
              <a:solidFill>
                <a:srgbClr val="F8F8F8"/>
              </a:solidFill>
              <a:latin typeface="Arial Narrow"/>
              <a:ea typeface="Arial Narrow"/>
              <a:cs typeface="Arial Narrow"/>
              <a:sym typeface="Arial Narrow"/>
            </a:endParaRPr>
          </a:p>
        </p:txBody>
      </p:sp>
      <p:sp>
        <p:nvSpPr>
          <p:cNvPr id="175" name="Shape 175"/>
          <p:cNvSpPr txBox="1"/>
          <p:nvPr/>
        </p:nvSpPr>
        <p:spPr>
          <a:xfrm>
            <a:off x="11490325" y="19337289"/>
            <a:ext cx="9982200" cy="4572000"/>
          </a:xfrm>
          <a:prstGeom prst="rect">
            <a:avLst/>
          </a:prstGeom>
          <a:noFill/>
          <a:ln>
            <a:noFill/>
          </a:ln>
        </p:spPr>
        <p:txBody>
          <a:bodyPr wrap="square" lIns="457200" tIns="457200" rIns="457200" bIns="457200" anchor="t" anchorCtr="0">
            <a:noAutofit/>
          </a:bodyPr>
          <a:lstStyle/>
          <a:p>
            <a:pPr lvl="0">
              <a:buClr>
                <a:schemeClr val="dk1"/>
              </a:buClr>
              <a:buSzPct val="25000"/>
            </a:pPr>
            <a:r>
              <a:rPr lang="en-US" sz="3000" dirty="0">
                <a:solidFill>
                  <a:schemeClr val="dk1"/>
                </a:solidFill>
                <a:latin typeface="Arial Narrow"/>
                <a:ea typeface="Arial Narrow"/>
                <a:cs typeface="Arial Narrow"/>
                <a:sym typeface="Arial Narrow"/>
              </a:rPr>
              <a:t>For the baseline model, we used a slightly more sophisticated approach than just a Trinomial distribution. Every day we count the number of positive words and negative words in all the relevant headlines and subtract them. Since on average there should be equal number of positive and negative words for the company on a day, we can again assume this difference to have a mean of 0, then out baseline model's prediction rule is as follows: </a:t>
            </a:r>
          </a:p>
          <a:p>
            <a:pPr marL="514350" lvl="0" indent="-514350">
              <a:buClr>
                <a:schemeClr val="dk1"/>
              </a:buClr>
              <a:buSzPct val="25000"/>
              <a:buAutoNum type="arabicParenBoth"/>
            </a:pPr>
            <a:r>
              <a:rPr lang="en-US" sz="3000" dirty="0">
                <a:solidFill>
                  <a:schemeClr val="dk1"/>
                </a:solidFill>
                <a:latin typeface="Arial Narrow"/>
                <a:ea typeface="Arial Narrow"/>
                <a:cs typeface="Arial Narrow"/>
                <a:sym typeface="Arial Narrow"/>
              </a:rPr>
              <a:t>If the difference on a day is greater than </a:t>
            </a:r>
            <a:r>
              <a:rPr lang="en-US" sz="3000" b="1" dirty="0">
                <a:solidFill>
                  <a:schemeClr val="dk1"/>
                </a:solidFill>
                <a:latin typeface="Arial Narrow"/>
                <a:ea typeface="Arial Narrow"/>
                <a:cs typeface="Arial Narrow"/>
                <a:sym typeface="Arial Narrow"/>
              </a:rPr>
              <a:t>0.3</a:t>
            </a:r>
            <a:r>
              <a:rPr lang="en-US" sz="3000" dirty="0">
                <a:solidFill>
                  <a:schemeClr val="dk1"/>
                </a:solidFill>
                <a:latin typeface="Arial Narrow"/>
                <a:ea typeface="Arial Narrow"/>
                <a:cs typeface="Arial Narrow"/>
                <a:sym typeface="Arial Narrow"/>
              </a:rPr>
              <a:t> times one standard deviation above 0, we label that day as </a:t>
            </a:r>
            <a:r>
              <a:rPr lang="en-US" sz="3000" b="1" dirty="0">
                <a:solidFill>
                  <a:schemeClr val="dk1"/>
                </a:solidFill>
                <a:latin typeface="Arial Narrow"/>
                <a:ea typeface="Arial Narrow"/>
                <a:cs typeface="Arial Narrow"/>
                <a:sym typeface="Arial Narrow"/>
              </a:rPr>
              <a:t>positive</a:t>
            </a:r>
          </a:p>
          <a:p>
            <a:pPr marL="514350" lvl="0" indent="-514350">
              <a:buClr>
                <a:schemeClr val="dk1"/>
              </a:buClr>
              <a:buSzPct val="25000"/>
              <a:buAutoNum type="arabicParenBoth"/>
            </a:pPr>
            <a:r>
              <a:rPr lang="en-US" sz="3000" dirty="0">
                <a:solidFill>
                  <a:schemeClr val="dk1"/>
                </a:solidFill>
                <a:latin typeface="Arial Narrow"/>
                <a:ea typeface="Arial Narrow"/>
                <a:cs typeface="Arial Narrow"/>
                <a:sym typeface="Arial Narrow"/>
              </a:rPr>
              <a:t>If the difference on a day is smaller than </a:t>
            </a:r>
            <a:r>
              <a:rPr lang="en-US" sz="3000" b="1" dirty="0">
                <a:solidFill>
                  <a:schemeClr val="dk1"/>
                </a:solidFill>
                <a:latin typeface="Arial Narrow"/>
                <a:ea typeface="Arial Narrow"/>
                <a:cs typeface="Arial Narrow"/>
                <a:sym typeface="Arial Narrow"/>
              </a:rPr>
              <a:t>0.3</a:t>
            </a:r>
            <a:r>
              <a:rPr lang="en-US" sz="3000" dirty="0">
                <a:solidFill>
                  <a:schemeClr val="dk1"/>
                </a:solidFill>
                <a:latin typeface="Arial Narrow"/>
                <a:ea typeface="Arial Narrow"/>
                <a:cs typeface="Arial Narrow"/>
                <a:sym typeface="Arial Narrow"/>
              </a:rPr>
              <a:t> times one standard deviation below 0, we label that day as </a:t>
            </a:r>
            <a:r>
              <a:rPr lang="en-US" sz="3000" b="1" dirty="0">
                <a:solidFill>
                  <a:schemeClr val="dk1"/>
                </a:solidFill>
                <a:latin typeface="Arial Narrow"/>
                <a:ea typeface="Arial Narrow"/>
                <a:cs typeface="Arial Narrow"/>
                <a:sym typeface="Arial Narrow"/>
              </a:rPr>
              <a:t>negative</a:t>
            </a:r>
          </a:p>
          <a:p>
            <a:pPr marL="514350" lvl="0" indent="-514350">
              <a:buClr>
                <a:schemeClr val="dk1"/>
              </a:buClr>
              <a:buSzPct val="25000"/>
              <a:buAutoNum type="arabicParenBoth"/>
            </a:pPr>
            <a:r>
              <a:rPr lang="en-US" sz="3000" dirty="0">
                <a:solidFill>
                  <a:schemeClr val="dk1"/>
                </a:solidFill>
                <a:latin typeface="Arial Narrow"/>
                <a:ea typeface="Arial Narrow"/>
                <a:cs typeface="Arial Narrow"/>
                <a:sym typeface="Arial Narrow"/>
              </a:rPr>
              <a:t> If the difference on a particular day is between </a:t>
            </a:r>
            <a:r>
              <a:rPr lang="en-US" sz="3000" b="1" dirty="0">
                <a:solidFill>
                  <a:schemeClr val="dk1"/>
                </a:solidFill>
                <a:latin typeface="Arial Narrow"/>
                <a:ea typeface="Arial Narrow"/>
                <a:cs typeface="Arial Narrow"/>
                <a:sym typeface="Arial Narrow"/>
              </a:rPr>
              <a:t>0.3</a:t>
            </a:r>
            <a:r>
              <a:rPr lang="en-US" sz="3000" dirty="0">
                <a:solidFill>
                  <a:schemeClr val="dk1"/>
                </a:solidFill>
                <a:latin typeface="Arial Narrow"/>
                <a:ea typeface="Arial Narrow"/>
                <a:cs typeface="Arial Narrow"/>
                <a:sym typeface="Arial Narrow"/>
              </a:rPr>
              <a:t> and </a:t>
            </a:r>
            <a:r>
              <a:rPr lang="en-US" sz="3000" b="1" dirty="0">
                <a:solidFill>
                  <a:schemeClr val="dk1"/>
                </a:solidFill>
                <a:latin typeface="Arial Narrow"/>
                <a:ea typeface="Arial Narrow"/>
                <a:cs typeface="Arial Narrow"/>
                <a:sym typeface="Arial Narrow"/>
              </a:rPr>
              <a:t>-0.3</a:t>
            </a:r>
            <a:r>
              <a:rPr lang="en-US" sz="3000" dirty="0">
                <a:solidFill>
                  <a:schemeClr val="dk1"/>
                </a:solidFill>
                <a:latin typeface="Arial Narrow"/>
                <a:ea typeface="Arial Narrow"/>
                <a:cs typeface="Arial Narrow"/>
                <a:sym typeface="Arial Narrow"/>
              </a:rPr>
              <a:t>  times the standard deviation around 0, we label that day as neutral.</a:t>
            </a:r>
          </a:p>
          <a:p>
            <a:pPr marL="514350" lvl="0" indent="-514350">
              <a:buClr>
                <a:schemeClr val="dk1"/>
              </a:buClr>
              <a:buSzPct val="25000"/>
              <a:buAutoNum type="arabicParenBoth"/>
            </a:pPr>
            <a:endParaRPr lang="en-US" sz="3000" b="0" i="0" u="none" dirty="0">
              <a:solidFill>
                <a:schemeClr val="dk1"/>
              </a:solidFill>
              <a:latin typeface="Arial Narrow"/>
              <a:ea typeface="Arial Narrow"/>
              <a:cs typeface="Arial Narrow"/>
              <a:sym typeface="Arial Narrow"/>
            </a:endParaRPr>
          </a:p>
        </p:txBody>
      </p:sp>
      <p:sp>
        <p:nvSpPr>
          <p:cNvPr id="181" name="Shape 181"/>
          <p:cNvSpPr txBox="1"/>
          <p:nvPr/>
        </p:nvSpPr>
        <p:spPr>
          <a:xfrm>
            <a:off x="22272625" y="5626100"/>
            <a:ext cx="9982200" cy="579437"/>
          </a:xfrm>
          <a:prstGeom prst="rect">
            <a:avLst/>
          </a:prstGeom>
          <a:solidFill>
            <a:schemeClr val="accent2"/>
          </a:solidFill>
          <a:ln>
            <a:noFill/>
          </a:ln>
        </p:spPr>
        <p:txBody>
          <a:bodyPr wrap="square" lIns="91250" tIns="45600" rIns="91250" bIns="45600" anchor="t" anchorCtr="0">
            <a:noAutofit/>
          </a:bodyPr>
          <a:lstStyle/>
          <a:p>
            <a:pPr marL="0" marR="0" lvl="0" indent="0" algn="ctr" rtl="0">
              <a:lnSpc>
                <a:spcPct val="100000"/>
              </a:lnSpc>
              <a:spcBef>
                <a:spcPts val="0"/>
              </a:spcBef>
              <a:spcAft>
                <a:spcPts val="0"/>
              </a:spcAft>
              <a:buClr>
                <a:srgbClr val="F8F8F8"/>
              </a:buClr>
              <a:buSzPct val="25000"/>
              <a:buFont typeface="Arial Narrow"/>
              <a:buNone/>
            </a:pPr>
            <a:r>
              <a:rPr lang="en-US" sz="3200" b="1" dirty="0" smtClean="0">
                <a:solidFill>
                  <a:srgbClr val="F8F8F8"/>
                </a:solidFill>
                <a:latin typeface="Arial Narrow"/>
                <a:ea typeface="Arial Narrow"/>
                <a:cs typeface="Arial Narrow"/>
                <a:sym typeface="Arial Narrow"/>
              </a:rPr>
              <a:t>State-of-the-art Model</a:t>
            </a:r>
            <a:endParaRPr lang="en-US" sz="3200" b="1" i="0" u="none" dirty="0">
              <a:solidFill>
                <a:srgbClr val="F8F8F8"/>
              </a:solidFill>
              <a:latin typeface="Arial Narrow"/>
              <a:ea typeface="Arial Narrow"/>
              <a:cs typeface="Arial Narrow"/>
              <a:sym typeface="Arial Narrow"/>
            </a:endParaRPr>
          </a:p>
        </p:txBody>
      </p:sp>
      <p:sp>
        <p:nvSpPr>
          <p:cNvPr id="182" name="Shape 182"/>
          <p:cNvSpPr txBox="1"/>
          <p:nvPr/>
        </p:nvSpPr>
        <p:spPr>
          <a:xfrm>
            <a:off x="22272625" y="6218236"/>
            <a:ext cx="9982200" cy="3430587"/>
          </a:xfrm>
          <a:prstGeom prst="rect">
            <a:avLst/>
          </a:prstGeom>
          <a:noFill/>
          <a:ln>
            <a:noFill/>
          </a:ln>
        </p:spPr>
        <p:txBody>
          <a:bodyPr wrap="square" lIns="457200" tIns="457200" rIns="457200" bIns="457200" anchor="t" anchorCtr="0">
            <a:noAutofit/>
          </a:bodyPr>
          <a:lstStyle/>
          <a:p>
            <a:r>
              <a:rPr lang="en-US" sz="3200" dirty="0"/>
              <a:t>Here we used a multi-class support vector </a:t>
            </a:r>
            <a:r>
              <a:rPr lang="en-US" sz="3200" dirty="0" smtClean="0"/>
              <a:t>machine method </a:t>
            </a:r>
            <a:r>
              <a:rPr lang="en-US" sz="3200" dirty="0"/>
              <a:t>to classify the returns as three types: </a:t>
            </a:r>
            <a:r>
              <a:rPr lang="en-US" sz="3200" dirty="0" smtClean="0"/>
              <a:t>positive</a:t>
            </a:r>
            <a:r>
              <a:rPr lang="en-US" sz="3200" dirty="0"/>
              <a:t>, neutral and negative as labeled before, </a:t>
            </a:r>
            <a:r>
              <a:rPr lang="en-US" sz="3200" dirty="0" smtClean="0"/>
              <a:t>which</a:t>
            </a:r>
            <a:r>
              <a:rPr lang="en-US" sz="3200" dirty="0"/>
              <a:t> </a:t>
            </a:r>
            <a:r>
              <a:rPr lang="en-US" sz="3200" dirty="0" smtClean="0"/>
              <a:t>is </a:t>
            </a:r>
            <a:r>
              <a:rPr lang="en-US" sz="3200" dirty="0"/>
              <a:t>our y variable. </a:t>
            </a:r>
            <a:r>
              <a:rPr lang="en-US" sz="3200" dirty="0" smtClean="0"/>
              <a:t>We cross validated the hyper-parameter C which had an optimal value around 1</a:t>
            </a:r>
            <a:endParaRPr lang="en-US" sz="3200" dirty="0"/>
          </a:p>
        </p:txBody>
      </p:sp>
      <p:sp>
        <p:nvSpPr>
          <p:cNvPr id="186" name="Shape 186"/>
          <p:cNvSpPr txBox="1"/>
          <p:nvPr/>
        </p:nvSpPr>
        <p:spPr>
          <a:xfrm>
            <a:off x="22272625" y="11533187"/>
            <a:ext cx="9982200" cy="4114800"/>
          </a:xfrm>
          <a:prstGeom prst="rect">
            <a:avLst/>
          </a:prstGeom>
          <a:noFill/>
          <a:ln>
            <a:noFill/>
          </a:ln>
        </p:spPr>
        <p:txBody>
          <a:bodyPr wrap="square" lIns="457200" tIns="457200" rIns="457200" bIns="457200" anchor="t" anchorCtr="0">
            <a:noAutofit/>
          </a:bodyPr>
          <a:lstStyle/>
          <a:p>
            <a:pPr marL="0" marR="0" lvl="0" indent="0" algn="l" rtl="0">
              <a:lnSpc>
                <a:spcPct val="100000"/>
              </a:lnSpc>
              <a:spcBef>
                <a:spcPts val="0"/>
              </a:spcBef>
              <a:spcAft>
                <a:spcPts val="0"/>
              </a:spcAft>
              <a:buClr>
                <a:schemeClr val="dk1"/>
              </a:buClr>
              <a:buSzPct val="25000"/>
              <a:buFont typeface="Arial Narrow"/>
              <a:buNone/>
            </a:pPr>
            <a:r>
              <a:rPr lang="en-US" sz="3000" b="0" i="0" u="none">
                <a:solidFill>
                  <a:schemeClr val="dk1"/>
                </a:solidFill>
                <a:latin typeface="Arial Narrow"/>
                <a:ea typeface="Arial Narrow"/>
                <a:cs typeface="Arial Narrow"/>
                <a:sym typeface="Arial Narrow"/>
              </a:rPr>
              <a:t>When the only source of a needed photo or graphic is the Web, scaling has to be applied with caution. Scaling an image more than three times its original size may introduce pixelization artifacts. Refer to </a:t>
            </a:r>
            <a:r>
              <a:rPr lang="en-US" sz="3000" b="0" i="0" u="none">
                <a:solidFill>
                  <a:srgbClr val="009900"/>
                </a:solidFill>
                <a:latin typeface="Arial Narrow"/>
                <a:ea typeface="Arial Narrow"/>
                <a:cs typeface="Arial Narrow"/>
                <a:sym typeface="Arial Narrow"/>
              </a:rPr>
              <a:t>figure 10</a:t>
            </a:r>
            <a:r>
              <a:rPr lang="en-US" sz="3000" b="0" i="0" u="none">
                <a:solidFill>
                  <a:schemeClr val="dk1"/>
                </a:solidFill>
                <a:latin typeface="Arial Narrow"/>
                <a:ea typeface="Arial Narrow"/>
                <a:cs typeface="Arial Narrow"/>
                <a:sym typeface="Arial Narrow"/>
              </a:rPr>
              <a:t> as an example. A simple way to preview the printing quality of an image is to zoom in at 100% or 200%, depending on the final size of the poster. What you’ll see is likely what you’ll get at printing time.</a:t>
            </a:r>
          </a:p>
        </p:txBody>
      </p:sp>
      <p:grpSp>
        <p:nvGrpSpPr>
          <p:cNvPr id="187" name="Shape 187"/>
          <p:cNvGrpSpPr/>
          <p:nvPr/>
        </p:nvGrpSpPr>
        <p:grpSpPr>
          <a:xfrm>
            <a:off x="23696612" y="15944851"/>
            <a:ext cx="7264401" cy="2405062"/>
            <a:chOff x="17056100" y="10404475"/>
            <a:chExt cx="6640513" cy="2198687"/>
          </a:xfrm>
        </p:grpSpPr>
        <p:sp>
          <p:nvSpPr>
            <p:cNvPr id="188" name="Shape 188"/>
            <p:cNvSpPr txBox="1"/>
            <p:nvPr/>
          </p:nvSpPr>
          <p:spPr>
            <a:xfrm>
              <a:off x="17067213" y="12255500"/>
              <a:ext cx="6629400" cy="347662"/>
            </a:xfrm>
            <a:prstGeom prst="rect">
              <a:avLst/>
            </a:prstGeom>
            <a:noFill/>
            <a:ln>
              <a:noFill/>
            </a:ln>
          </p:spPr>
          <p:txBody>
            <a:bodyPr wrap="square" lIns="91250" tIns="45600" rIns="91250" bIns="45600" anchor="t" anchorCtr="0">
              <a:noAutofit/>
            </a:bodyPr>
            <a:lstStyle/>
            <a:p>
              <a:pPr marL="0" marR="0" lvl="0" indent="0" algn="l" rtl="0">
                <a:lnSpc>
                  <a:spcPct val="100000"/>
                </a:lnSpc>
                <a:spcBef>
                  <a:spcPts val="0"/>
                </a:spcBef>
                <a:spcAft>
                  <a:spcPts val="0"/>
                </a:spcAft>
                <a:buClr>
                  <a:srgbClr val="009900"/>
                </a:buClr>
                <a:buSzPct val="25000"/>
                <a:buFont typeface="Arial Narrow"/>
                <a:buNone/>
              </a:pPr>
              <a:r>
                <a:rPr lang="en-US" sz="1900" b="0" i="0" u="none">
                  <a:solidFill>
                    <a:srgbClr val="009900"/>
                  </a:solidFill>
                  <a:latin typeface="Arial Narrow"/>
                  <a:ea typeface="Arial Narrow"/>
                  <a:cs typeface="Arial Narrow"/>
                  <a:sym typeface="Arial Narrow"/>
                </a:rPr>
                <a:t>Figure 10: Original image at 100%, enlarged 200% and 400%.</a:t>
              </a:r>
            </a:p>
          </p:txBody>
        </p:sp>
        <p:grpSp>
          <p:nvGrpSpPr>
            <p:cNvPr id="189" name="Shape 189"/>
            <p:cNvGrpSpPr/>
            <p:nvPr/>
          </p:nvGrpSpPr>
          <p:grpSpPr>
            <a:xfrm>
              <a:off x="17056100" y="10404475"/>
              <a:ext cx="6638264" cy="1799199"/>
              <a:chOff x="23058438" y="13144500"/>
              <a:chExt cx="8249032" cy="2235129"/>
            </a:xfrm>
          </p:grpSpPr>
          <p:pic>
            <p:nvPicPr>
              <p:cNvPr id="190" name="Shape 190" descr="x-original"/>
              <p:cNvPicPr preferRelativeResize="0"/>
              <p:nvPr/>
            </p:nvPicPr>
            <p:blipFill rotWithShape="1">
              <a:blip r:embed="rId3">
                <a:alphaModFix/>
              </a:blip>
              <a:srcRect/>
              <a:stretch/>
            </p:blipFill>
            <p:spPr>
              <a:xfrm>
                <a:off x="23058438" y="13144500"/>
                <a:ext cx="2016507" cy="2235129"/>
              </a:xfrm>
              <a:prstGeom prst="rect">
                <a:avLst/>
              </a:prstGeom>
              <a:noFill/>
              <a:ln w="9525" cap="flat" cmpd="sng">
                <a:solidFill>
                  <a:schemeClr val="dk1"/>
                </a:solidFill>
                <a:prstDash val="solid"/>
                <a:miter lim="800000"/>
                <a:headEnd type="none" w="med" len="med"/>
                <a:tailEnd type="none" w="med" len="med"/>
              </a:ln>
            </p:spPr>
          </p:pic>
          <p:pic>
            <p:nvPicPr>
              <p:cNvPr id="191" name="Shape 191" descr="x-200"/>
              <p:cNvPicPr preferRelativeResize="0"/>
              <p:nvPr/>
            </p:nvPicPr>
            <p:blipFill rotWithShape="1">
              <a:blip r:embed="rId4">
                <a:alphaModFix/>
              </a:blip>
              <a:srcRect/>
              <a:stretch/>
            </p:blipFill>
            <p:spPr>
              <a:xfrm>
                <a:off x="26174700" y="13144500"/>
                <a:ext cx="2014921" cy="2235129"/>
              </a:xfrm>
              <a:prstGeom prst="rect">
                <a:avLst/>
              </a:prstGeom>
              <a:noFill/>
              <a:ln w="9525" cap="flat" cmpd="sng">
                <a:solidFill>
                  <a:schemeClr val="dk1"/>
                </a:solidFill>
                <a:prstDash val="solid"/>
                <a:miter lim="800000"/>
                <a:headEnd type="none" w="med" len="med"/>
                <a:tailEnd type="none" w="med" len="med"/>
              </a:ln>
            </p:spPr>
          </p:pic>
          <p:pic>
            <p:nvPicPr>
              <p:cNvPr id="192" name="Shape 192" descr="x-400"/>
              <p:cNvPicPr preferRelativeResize="0"/>
              <p:nvPr/>
            </p:nvPicPr>
            <p:blipFill rotWithShape="1">
              <a:blip r:embed="rId5">
                <a:alphaModFix/>
              </a:blip>
              <a:srcRect/>
              <a:stretch/>
            </p:blipFill>
            <p:spPr>
              <a:xfrm>
                <a:off x="29290963" y="13144500"/>
                <a:ext cx="2016507" cy="2235129"/>
              </a:xfrm>
              <a:prstGeom prst="rect">
                <a:avLst/>
              </a:prstGeom>
              <a:noFill/>
              <a:ln w="9525" cap="flat" cmpd="sng">
                <a:solidFill>
                  <a:schemeClr val="dk1"/>
                </a:solidFill>
                <a:prstDash val="solid"/>
                <a:miter lim="800000"/>
                <a:headEnd type="none" w="med" len="med"/>
                <a:tailEnd type="none" w="med" len="med"/>
              </a:ln>
            </p:spPr>
          </p:pic>
          <p:sp>
            <p:nvSpPr>
              <p:cNvPr id="193" name="Shape 193"/>
              <p:cNvSpPr/>
              <p:nvPr/>
            </p:nvSpPr>
            <p:spPr>
              <a:xfrm>
                <a:off x="29367163" y="14414500"/>
                <a:ext cx="876300" cy="876300"/>
              </a:xfrm>
              <a:prstGeom prst="ellipse">
                <a:avLst/>
              </a:prstGeom>
              <a:noFill/>
              <a:ln w="12700" cap="flat" cmpd="sng">
                <a:solidFill>
                  <a:srgbClr val="CC0000"/>
                </a:solidFill>
                <a:prstDash val="solid"/>
                <a:miter lim="800000"/>
                <a:headEnd type="none" w="med" len="med"/>
                <a:tailEnd type="none" w="med" len="med"/>
              </a:ln>
            </p:spPr>
            <p:txBody>
              <a:bodyPr wrap="square" lIns="91425" tIns="45700" rIns="91425" bIns="45700" anchor="ctr" anchorCtr="0">
                <a:noAutofit/>
              </a:bodyPr>
              <a:lstStyle/>
              <a:p>
                <a:pPr marL="0" marR="0" lvl="0" indent="0" algn="l" rtl="0">
                  <a:lnSpc>
                    <a:spcPct val="100000"/>
                  </a:lnSpc>
                  <a:spcBef>
                    <a:spcPts val="0"/>
                  </a:spcBef>
                  <a:spcAft>
                    <a:spcPts val="0"/>
                  </a:spcAft>
                  <a:buNone/>
                </a:pPr>
                <a:endParaRPr sz="2900" b="0" i="0" u="none">
                  <a:solidFill>
                    <a:schemeClr val="dk1"/>
                  </a:solidFill>
                  <a:latin typeface="Arial Narrow"/>
                  <a:ea typeface="Arial Narrow"/>
                  <a:cs typeface="Arial Narrow"/>
                  <a:sym typeface="Arial Narrow"/>
                </a:endParaRPr>
              </a:p>
            </p:txBody>
          </p:sp>
        </p:grpSp>
      </p:grpSp>
      <p:sp>
        <p:nvSpPr>
          <p:cNvPr id="194" name="Shape 194"/>
          <p:cNvSpPr txBox="1"/>
          <p:nvPr/>
        </p:nvSpPr>
        <p:spPr>
          <a:xfrm>
            <a:off x="22272625" y="18953163"/>
            <a:ext cx="9982200" cy="579437"/>
          </a:xfrm>
          <a:prstGeom prst="rect">
            <a:avLst/>
          </a:prstGeom>
          <a:solidFill>
            <a:schemeClr val="accent2"/>
          </a:solidFill>
          <a:ln>
            <a:noFill/>
          </a:ln>
        </p:spPr>
        <p:txBody>
          <a:bodyPr wrap="square" lIns="91250" tIns="45600" rIns="91250" bIns="45600" anchor="t" anchorCtr="0">
            <a:noAutofit/>
          </a:bodyPr>
          <a:lstStyle/>
          <a:p>
            <a:pPr marL="0" marR="0" lvl="0" indent="0" algn="ctr" rtl="0">
              <a:lnSpc>
                <a:spcPct val="100000"/>
              </a:lnSpc>
              <a:spcBef>
                <a:spcPts val="0"/>
              </a:spcBef>
              <a:spcAft>
                <a:spcPts val="0"/>
              </a:spcAft>
              <a:buClr>
                <a:srgbClr val="F8F8F8"/>
              </a:buClr>
              <a:buSzPct val="25000"/>
              <a:buFont typeface="Arial Narrow"/>
              <a:buNone/>
            </a:pPr>
            <a:r>
              <a:rPr lang="en-US" sz="3200" b="1" i="0" u="none">
                <a:solidFill>
                  <a:srgbClr val="F8F8F8"/>
                </a:solidFill>
                <a:latin typeface="Arial Narrow"/>
                <a:ea typeface="Arial Narrow"/>
                <a:cs typeface="Arial Narrow"/>
                <a:sym typeface="Arial Narrow"/>
              </a:rPr>
              <a:t>Importing Tables &amp; Graphs</a:t>
            </a:r>
          </a:p>
        </p:txBody>
      </p:sp>
      <p:sp>
        <p:nvSpPr>
          <p:cNvPr id="195" name="Shape 195"/>
          <p:cNvSpPr txBox="1"/>
          <p:nvPr/>
        </p:nvSpPr>
        <p:spPr>
          <a:xfrm>
            <a:off x="22272625" y="19532600"/>
            <a:ext cx="9982200" cy="4114800"/>
          </a:xfrm>
          <a:prstGeom prst="rect">
            <a:avLst/>
          </a:prstGeom>
          <a:noFill/>
          <a:ln>
            <a:noFill/>
          </a:ln>
        </p:spPr>
        <p:txBody>
          <a:bodyPr wrap="square" lIns="457200" tIns="457200" rIns="457200" bIns="457200" anchor="t" anchorCtr="0">
            <a:noAutofit/>
          </a:bodyPr>
          <a:lstStyle/>
          <a:p>
            <a:pPr marL="0" marR="0" lvl="0" indent="0" algn="l" rtl="0">
              <a:lnSpc>
                <a:spcPct val="100000"/>
              </a:lnSpc>
              <a:spcBef>
                <a:spcPts val="0"/>
              </a:spcBef>
              <a:spcAft>
                <a:spcPts val="0"/>
              </a:spcAft>
              <a:buClr>
                <a:schemeClr val="dk1"/>
              </a:buClr>
              <a:buSzPct val="25000"/>
              <a:buFont typeface="Arial Narrow"/>
              <a:buNone/>
            </a:pPr>
            <a:r>
              <a:rPr lang="en-US" sz="3000" b="0" i="0" u="none">
                <a:solidFill>
                  <a:schemeClr val="dk1"/>
                </a:solidFill>
                <a:latin typeface="Arial Narrow"/>
                <a:ea typeface="Arial Narrow"/>
                <a:cs typeface="Arial Narrow"/>
                <a:sym typeface="Arial Narrow"/>
              </a:rPr>
              <a:t>Importing tables, charts and graphs is easier than importing photos. To import charts and graphs from Excel, Word or other applications, go to EDIT&gt;COPY, copy your chart and come back to PowerPoint. Go to EDIT&gt;PASTE and paste the chart on the poster. You can scale your charts and tables proportionally by holding down the Shift key and dragging in or out one of the corners.</a:t>
            </a:r>
          </a:p>
        </p:txBody>
      </p:sp>
      <p:pic>
        <p:nvPicPr>
          <p:cNvPr id="196" name="Shape 196"/>
          <p:cNvPicPr preferRelativeResize="0"/>
          <p:nvPr/>
        </p:nvPicPr>
        <p:blipFill rotWithShape="1">
          <a:blip r:embed="rId6">
            <a:alphaModFix/>
          </a:blip>
          <a:srcRect/>
          <a:stretch/>
        </p:blipFill>
        <p:spPr>
          <a:xfrm>
            <a:off x="29351288" y="23469600"/>
            <a:ext cx="2522885" cy="1709414"/>
          </a:xfrm>
          <a:prstGeom prst="rect">
            <a:avLst/>
          </a:prstGeom>
          <a:noFill/>
          <a:ln>
            <a:noFill/>
          </a:ln>
        </p:spPr>
      </p:pic>
      <p:graphicFrame>
        <p:nvGraphicFramePr>
          <p:cNvPr id="197" name="Shape 197"/>
          <p:cNvGraphicFramePr/>
          <p:nvPr/>
        </p:nvGraphicFramePr>
        <p:xfrm>
          <a:off x="22863175" y="23469600"/>
          <a:ext cx="6181700" cy="1724000"/>
        </p:xfrm>
        <a:graphic>
          <a:graphicData uri="http://schemas.openxmlformats.org/drawingml/2006/table">
            <a:tbl>
              <a:tblPr>
                <a:noFill/>
                <a:tableStyleId>{E0556CC5-8621-4BB0-9F80-A52B78FFD533}</a:tableStyleId>
              </a:tblPr>
              <a:tblGrid>
                <a:gridCol w="2058975">
                  <a:extLst>
                    <a:ext uri="{9D8B030D-6E8A-4147-A177-3AD203B41FA5}">
                      <a16:colId xmlns:a16="http://schemas.microsoft.com/office/drawing/2014/main" xmlns="" val="20000"/>
                    </a:ext>
                  </a:extLst>
                </a:gridCol>
                <a:gridCol w="2063750">
                  <a:extLst>
                    <a:ext uri="{9D8B030D-6E8A-4147-A177-3AD203B41FA5}">
                      <a16:colId xmlns:a16="http://schemas.microsoft.com/office/drawing/2014/main" xmlns="" val="20001"/>
                    </a:ext>
                  </a:extLst>
                </a:gridCol>
                <a:gridCol w="2058975">
                  <a:extLst>
                    <a:ext uri="{9D8B030D-6E8A-4147-A177-3AD203B41FA5}">
                      <a16:colId xmlns:a16="http://schemas.microsoft.com/office/drawing/2014/main" xmlns="" val="20002"/>
                    </a:ext>
                  </a:extLst>
                </a:gridCol>
              </a:tblGrid>
              <a:tr h="431800">
                <a:tc gridSpan="3">
                  <a:txBody>
                    <a:bodyPr/>
                    <a:lstStyle/>
                    <a:p>
                      <a:pPr marL="0" marR="0" lvl="0" indent="0" algn="ctr" rtl="0">
                        <a:lnSpc>
                          <a:spcPct val="100000"/>
                        </a:lnSpc>
                        <a:spcBef>
                          <a:spcPts val="0"/>
                        </a:spcBef>
                        <a:spcAft>
                          <a:spcPts val="0"/>
                        </a:spcAft>
                        <a:buClr>
                          <a:schemeClr val="dk1"/>
                        </a:buClr>
                        <a:buSzPct val="25000"/>
                        <a:buFont typeface="Arial"/>
                        <a:buNone/>
                      </a:pPr>
                      <a:r>
                        <a:rPr lang="en-US" sz="1400" b="1" i="0" u="none" strike="noStrike" cap="none">
                          <a:solidFill>
                            <a:schemeClr val="dk1"/>
                          </a:solidFill>
                          <a:latin typeface="Arial"/>
                          <a:ea typeface="Arial"/>
                          <a:cs typeface="Arial"/>
                          <a:sym typeface="Arial"/>
                        </a:rPr>
                        <a:t>TABLE ONE</a:t>
                      </a:r>
                    </a:p>
                  </a:txBody>
                  <a:tcPr marL="0" marR="0" marT="0" marB="0">
                    <a:lnL w="28575"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FF99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430200">
                <a:tc>
                  <a:txBody>
                    <a:bodyPr/>
                    <a:lstStyle/>
                    <a:p>
                      <a:pPr marL="0" marR="0" lvl="0" indent="0" algn="ctr"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1998</a:t>
                      </a:r>
                    </a:p>
                  </a:txBody>
                  <a:tcPr marL="0" marR="0" marT="0" marB="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F8F8F8"/>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1999</a:t>
                      </a:r>
                    </a:p>
                  </a:txBody>
                  <a:tcPr marL="0" marR="0" marT="0" marB="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F8F8F8"/>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2000</a:t>
                      </a:r>
                    </a:p>
                  </a:txBody>
                  <a:tcPr marL="0" marR="0" marT="0" marB="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F8F8F8"/>
                    </a:solidFill>
                  </a:tcPr>
                </a:tc>
                <a:extLst>
                  <a:ext uri="{0D108BD9-81ED-4DB2-BD59-A6C34878D82A}">
                    <a16:rowId xmlns:a16="http://schemas.microsoft.com/office/drawing/2014/main" xmlns="" val="10001"/>
                  </a:ext>
                </a:extLst>
              </a:tr>
              <a:tr h="431800">
                <a:tc>
                  <a:txBody>
                    <a:bodyPr/>
                    <a:lstStyle/>
                    <a:p>
                      <a:pPr marL="0" marR="0" lvl="0" indent="0" algn="ctr"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2001</a:t>
                      </a:r>
                    </a:p>
                  </a:txBody>
                  <a:tcPr marL="0" marR="0" marT="0" marB="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F8F8F8"/>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2002</a:t>
                      </a:r>
                    </a:p>
                  </a:txBody>
                  <a:tcPr marL="0" marR="0" marT="0" marB="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F8F8F8"/>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2003</a:t>
                      </a:r>
                    </a:p>
                  </a:txBody>
                  <a:tcPr marL="0" marR="0" marT="0" marB="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F8F8F8"/>
                    </a:solidFill>
                  </a:tcPr>
                </a:tc>
                <a:extLst>
                  <a:ext uri="{0D108BD9-81ED-4DB2-BD59-A6C34878D82A}">
                    <a16:rowId xmlns:a16="http://schemas.microsoft.com/office/drawing/2014/main" xmlns="" val="10002"/>
                  </a:ext>
                </a:extLst>
              </a:tr>
              <a:tr h="430200">
                <a:tc>
                  <a:txBody>
                    <a:bodyPr/>
                    <a:lstStyle/>
                    <a:p>
                      <a:pPr marL="0" marR="0" lvl="0" indent="0" algn="ctr"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2004</a:t>
                      </a:r>
                    </a:p>
                  </a:txBody>
                  <a:tcPr marL="0" marR="0" marT="0" marB="0">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solidFill>
                      <a:srgbClr val="F8F8F8"/>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2005</a:t>
                      </a:r>
                    </a:p>
                  </a:txBody>
                  <a:tcPr marL="0" marR="0" marT="0" marB="0">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solidFill>
                      <a:srgbClr val="F8F8F8"/>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2006</a:t>
                      </a:r>
                    </a:p>
                  </a:txBody>
                  <a:tcPr marL="0" marR="0" marT="0" marB="0">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solidFill>
                      <a:srgbClr val="F8F8F8"/>
                    </a:solidFill>
                  </a:tcPr>
                </a:tc>
                <a:extLst>
                  <a:ext uri="{0D108BD9-81ED-4DB2-BD59-A6C34878D82A}">
                    <a16:rowId xmlns:a16="http://schemas.microsoft.com/office/drawing/2014/main" xmlns="" val="10003"/>
                  </a:ext>
                </a:extLst>
              </a:tr>
            </a:tbl>
          </a:graphicData>
        </a:graphic>
      </p:graphicFrame>
      <p:sp>
        <p:nvSpPr>
          <p:cNvPr id="198" name="Shape 198"/>
          <p:cNvSpPr txBox="1"/>
          <p:nvPr/>
        </p:nvSpPr>
        <p:spPr>
          <a:xfrm>
            <a:off x="22272625" y="25965150"/>
            <a:ext cx="9982200" cy="579437"/>
          </a:xfrm>
          <a:prstGeom prst="rect">
            <a:avLst/>
          </a:prstGeom>
          <a:solidFill>
            <a:schemeClr val="accent2"/>
          </a:solidFill>
          <a:ln>
            <a:noFill/>
          </a:ln>
        </p:spPr>
        <p:txBody>
          <a:bodyPr wrap="square" lIns="91250" tIns="45600" rIns="91250" bIns="45600" anchor="t" anchorCtr="0">
            <a:noAutofit/>
          </a:bodyPr>
          <a:lstStyle/>
          <a:p>
            <a:pPr marL="0" marR="0" lvl="0" indent="0" algn="ctr" rtl="0">
              <a:lnSpc>
                <a:spcPct val="100000"/>
              </a:lnSpc>
              <a:spcBef>
                <a:spcPts val="0"/>
              </a:spcBef>
              <a:spcAft>
                <a:spcPts val="0"/>
              </a:spcAft>
              <a:buClr>
                <a:srgbClr val="F8F8F8"/>
              </a:buClr>
              <a:buSzPct val="25000"/>
              <a:buFont typeface="Arial Narrow"/>
              <a:buNone/>
            </a:pPr>
            <a:r>
              <a:rPr lang="en-US" sz="3200" b="1" i="0" u="none">
                <a:solidFill>
                  <a:srgbClr val="F8F8F8"/>
                </a:solidFill>
                <a:latin typeface="Arial Narrow"/>
                <a:ea typeface="Arial Narrow"/>
                <a:cs typeface="Arial Narrow"/>
                <a:sym typeface="Arial Narrow"/>
              </a:rPr>
              <a:t>Labeling your headers</a:t>
            </a:r>
          </a:p>
        </p:txBody>
      </p:sp>
      <p:sp>
        <p:nvSpPr>
          <p:cNvPr id="199" name="Shape 199"/>
          <p:cNvSpPr txBox="1"/>
          <p:nvPr/>
        </p:nvSpPr>
        <p:spPr>
          <a:xfrm>
            <a:off x="22272625" y="26544588"/>
            <a:ext cx="9982200" cy="2286000"/>
          </a:xfrm>
          <a:prstGeom prst="rect">
            <a:avLst/>
          </a:prstGeom>
          <a:noFill/>
          <a:ln>
            <a:noFill/>
          </a:ln>
        </p:spPr>
        <p:txBody>
          <a:bodyPr wrap="square" lIns="457200" tIns="457200" rIns="457200" bIns="457200" anchor="t" anchorCtr="0">
            <a:noAutofit/>
          </a:bodyPr>
          <a:lstStyle/>
          <a:p>
            <a:pPr marL="0" marR="0" lvl="0" indent="0" algn="l" rtl="0">
              <a:lnSpc>
                <a:spcPct val="100000"/>
              </a:lnSpc>
              <a:spcBef>
                <a:spcPts val="0"/>
              </a:spcBef>
              <a:spcAft>
                <a:spcPts val="0"/>
              </a:spcAft>
              <a:buClr>
                <a:schemeClr val="dk1"/>
              </a:buClr>
              <a:buSzPct val="25000"/>
              <a:buFont typeface="Arial Narrow"/>
              <a:buNone/>
            </a:pPr>
            <a:r>
              <a:rPr lang="en-US" sz="3000" b="0" i="0" u="none">
                <a:solidFill>
                  <a:schemeClr val="dk1"/>
                </a:solidFill>
                <a:latin typeface="Arial Narrow"/>
                <a:ea typeface="Arial Narrow"/>
                <a:cs typeface="Arial Narrow"/>
                <a:sym typeface="Arial Narrow"/>
              </a:rPr>
              <a:t>The blue headers are used to identify and separate the main topics of your presentation. The most commonly used headers in poster presentations are:</a:t>
            </a:r>
          </a:p>
        </p:txBody>
      </p:sp>
      <p:graphicFrame>
        <p:nvGraphicFramePr>
          <p:cNvPr id="200" name="Shape 200"/>
          <p:cNvGraphicFramePr/>
          <p:nvPr/>
        </p:nvGraphicFramePr>
        <p:xfrm>
          <a:off x="22863175" y="29032200"/>
          <a:ext cx="8793150" cy="2667000"/>
        </p:xfrm>
        <a:graphic>
          <a:graphicData uri="http://schemas.openxmlformats.org/drawingml/2006/table">
            <a:tbl>
              <a:tblPr>
                <a:noFill/>
                <a:tableStyleId>{E0556CC5-8621-4BB0-9F80-A52B78FFD533}</a:tableStyleId>
              </a:tblPr>
              <a:tblGrid>
                <a:gridCol w="4397375">
                  <a:extLst>
                    <a:ext uri="{9D8B030D-6E8A-4147-A177-3AD203B41FA5}">
                      <a16:colId xmlns:a16="http://schemas.microsoft.com/office/drawing/2014/main" xmlns="" val="20000"/>
                    </a:ext>
                  </a:extLst>
                </a:gridCol>
                <a:gridCol w="4395775">
                  <a:extLst>
                    <a:ext uri="{9D8B030D-6E8A-4147-A177-3AD203B41FA5}">
                      <a16:colId xmlns:a16="http://schemas.microsoft.com/office/drawing/2014/main" xmlns="" val="20001"/>
                    </a:ext>
                  </a:extLst>
                </a:gridCol>
              </a:tblGrid>
              <a:tr h="1077900">
                <a:tc>
                  <a:txBody>
                    <a:bodyPr/>
                    <a:lstStyle/>
                    <a:p>
                      <a:pPr marL="327025" marR="0" lvl="1" indent="-9525" algn="ctr" rtl="0">
                        <a:lnSpc>
                          <a:spcPct val="100000"/>
                        </a:lnSpc>
                        <a:spcBef>
                          <a:spcPts val="0"/>
                        </a:spcBef>
                        <a:spcAft>
                          <a:spcPts val="0"/>
                        </a:spcAft>
                        <a:buClr>
                          <a:schemeClr val="dk1"/>
                        </a:buClr>
                        <a:buSzPct val="25000"/>
                        <a:buFont typeface="Arial"/>
                        <a:buNone/>
                      </a:pPr>
                      <a:r>
                        <a:rPr lang="en-US" sz="2500" b="1" i="0" u="none" strike="noStrike" cap="none">
                          <a:solidFill>
                            <a:schemeClr val="dk1"/>
                          </a:solidFill>
                          <a:latin typeface="Arial"/>
                          <a:ea typeface="Arial"/>
                          <a:cs typeface="Arial"/>
                          <a:sym typeface="Arial"/>
                        </a:rPr>
                        <a:t>Introduction, Summary</a:t>
                      </a:r>
                      <a:br>
                        <a:rPr lang="en-US" sz="2500" b="1" i="0" u="none" strike="noStrike" cap="none">
                          <a:solidFill>
                            <a:schemeClr val="dk1"/>
                          </a:solidFill>
                          <a:latin typeface="Arial"/>
                          <a:ea typeface="Arial"/>
                          <a:cs typeface="Arial"/>
                          <a:sym typeface="Arial"/>
                        </a:rPr>
                      </a:br>
                      <a:r>
                        <a:rPr lang="en-US" sz="2500" b="1" i="0" u="none" strike="noStrike" cap="none">
                          <a:solidFill>
                            <a:schemeClr val="dk1"/>
                          </a:solidFill>
                          <a:latin typeface="Arial"/>
                          <a:ea typeface="Arial"/>
                          <a:cs typeface="Arial"/>
                          <a:sym typeface="Arial"/>
                        </a:rPr>
                        <a:t>or Abstract</a:t>
                      </a:r>
                    </a:p>
                    <a:p>
                      <a:pPr marL="0" marR="0" lvl="0" indent="0" algn="l" rtl="0">
                        <a:spcBef>
                          <a:spcPts val="0"/>
                        </a:spcBef>
                        <a:buSzPct val="25000"/>
                        <a:buNone/>
                      </a:pPr>
                      <a:endParaRPr sz="2500" b="1" i="0" u="none" strike="noStrike" cap="none">
                        <a:solidFill>
                          <a:schemeClr val="dk1"/>
                        </a:solidFill>
                        <a:latin typeface="Arial"/>
                        <a:ea typeface="Arial"/>
                        <a:cs typeface="Arial"/>
                        <a:sym typeface="Arial"/>
                      </a:endParaRPr>
                    </a:p>
                  </a:txBody>
                  <a:tcPr marL="45725" marR="45725" marT="0" marB="0" anchor="ctr" anchorCtr="1">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F8F8F8"/>
                    </a:solidFill>
                  </a:tcPr>
                </a:tc>
                <a:tc>
                  <a:txBody>
                    <a:bodyPr/>
                    <a:lstStyle/>
                    <a:p>
                      <a:pPr marL="327025" marR="0" lvl="1" indent="-9525" algn="ctr" rtl="0">
                        <a:lnSpc>
                          <a:spcPct val="100000"/>
                        </a:lnSpc>
                        <a:spcBef>
                          <a:spcPts val="0"/>
                        </a:spcBef>
                        <a:spcAft>
                          <a:spcPts val="0"/>
                        </a:spcAft>
                        <a:buClr>
                          <a:schemeClr val="dk1"/>
                        </a:buClr>
                        <a:buSzPct val="25000"/>
                        <a:buFont typeface="Arial"/>
                        <a:buNone/>
                      </a:pPr>
                      <a:r>
                        <a:rPr lang="en-US" sz="2500" b="1" i="0" u="none" strike="noStrike" cap="none">
                          <a:solidFill>
                            <a:schemeClr val="dk1"/>
                          </a:solidFill>
                          <a:latin typeface="Arial"/>
                          <a:ea typeface="Arial"/>
                          <a:cs typeface="Arial"/>
                          <a:sym typeface="Arial"/>
                        </a:rPr>
                        <a:t>Conclusion</a:t>
                      </a:r>
                    </a:p>
                    <a:p>
                      <a:pPr marL="0" marR="0" lvl="0" indent="0" algn="l" rtl="0">
                        <a:spcBef>
                          <a:spcPts val="0"/>
                        </a:spcBef>
                        <a:buSzPct val="25000"/>
                        <a:buNone/>
                      </a:pPr>
                      <a:endParaRPr sz="2500" b="1" i="0" u="none" strike="noStrike" cap="none">
                        <a:solidFill>
                          <a:schemeClr val="dk1"/>
                        </a:solidFill>
                        <a:latin typeface="Arial"/>
                        <a:ea typeface="Arial"/>
                        <a:cs typeface="Arial"/>
                        <a:sym typeface="Arial"/>
                      </a:endParaRPr>
                    </a:p>
                  </a:txBody>
                  <a:tcPr marL="45725" marR="45725" marT="0" marB="0" anchor="ctr" anchorCtr="1">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F8F8F8"/>
                    </a:solidFill>
                  </a:tcPr>
                </a:tc>
                <a:extLst>
                  <a:ext uri="{0D108BD9-81ED-4DB2-BD59-A6C34878D82A}">
                    <a16:rowId xmlns:a16="http://schemas.microsoft.com/office/drawing/2014/main" xmlns="" val="10000"/>
                  </a:ext>
                </a:extLst>
              </a:tr>
              <a:tr h="608000">
                <a:tc>
                  <a:txBody>
                    <a:bodyPr/>
                    <a:lstStyle/>
                    <a:p>
                      <a:pPr marL="327025" marR="0" lvl="1" indent="-9525" algn="ctr" rtl="0">
                        <a:lnSpc>
                          <a:spcPct val="100000"/>
                        </a:lnSpc>
                        <a:spcBef>
                          <a:spcPts val="0"/>
                        </a:spcBef>
                        <a:spcAft>
                          <a:spcPts val="0"/>
                        </a:spcAft>
                        <a:buClr>
                          <a:schemeClr val="dk1"/>
                        </a:buClr>
                        <a:buSzPct val="25000"/>
                        <a:buFont typeface="Arial"/>
                        <a:buNone/>
                      </a:pPr>
                      <a:r>
                        <a:rPr lang="en-US" sz="2500" b="1" i="0" u="none" strike="noStrike" cap="none">
                          <a:solidFill>
                            <a:schemeClr val="dk1"/>
                          </a:solidFill>
                          <a:latin typeface="Arial"/>
                          <a:ea typeface="Arial"/>
                          <a:cs typeface="Arial"/>
                          <a:sym typeface="Arial"/>
                        </a:rPr>
                        <a:t>Materials and Methods</a:t>
                      </a:r>
                    </a:p>
                    <a:p>
                      <a:pPr marL="0" marR="0" lvl="0" indent="0" algn="l" rtl="0">
                        <a:spcBef>
                          <a:spcPts val="0"/>
                        </a:spcBef>
                        <a:buSzPct val="25000"/>
                        <a:buNone/>
                      </a:pPr>
                      <a:endParaRPr sz="2500" b="1" i="0" u="none" strike="noStrike" cap="none">
                        <a:solidFill>
                          <a:schemeClr val="dk1"/>
                        </a:solidFill>
                        <a:latin typeface="Arial"/>
                        <a:ea typeface="Arial"/>
                        <a:cs typeface="Arial"/>
                        <a:sym typeface="Arial"/>
                      </a:endParaRPr>
                    </a:p>
                  </a:txBody>
                  <a:tcPr marL="45725" marR="45725" marT="0" marB="0" anchor="ctr" anchorCtr="1">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F8F8F8"/>
                    </a:solidFill>
                  </a:tcPr>
                </a:tc>
                <a:tc>
                  <a:txBody>
                    <a:bodyPr/>
                    <a:lstStyle/>
                    <a:p>
                      <a:pPr marL="327025" marR="0" lvl="1" indent="-9525" algn="ctr" rtl="0">
                        <a:lnSpc>
                          <a:spcPct val="100000"/>
                        </a:lnSpc>
                        <a:spcBef>
                          <a:spcPts val="0"/>
                        </a:spcBef>
                        <a:spcAft>
                          <a:spcPts val="0"/>
                        </a:spcAft>
                        <a:buClr>
                          <a:schemeClr val="dk1"/>
                        </a:buClr>
                        <a:buSzPct val="25000"/>
                        <a:buFont typeface="Arial"/>
                        <a:buNone/>
                      </a:pPr>
                      <a:r>
                        <a:rPr lang="en-US" sz="2500" b="1" i="0" u="none" strike="noStrike" cap="none">
                          <a:solidFill>
                            <a:schemeClr val="dk1"/>
                          </a:solidFill>
                          <a:latin typeface="Arial"/>
                          <a:ea typeface="Arial"/>
                          <a:cs typeface="Arial"/>
                          <a:sym typeface="Arial"/>
                        </a:rPr>
                        <a:t>Literature Cited</a:t>
                      </a:r>
                    </a:p>
                    <a:p>
                      <a:pPr marL="0" marR="0" lvl="0" indent="0" algn="l" rtl="0">
                        <a:spcBef>
                          <a:spcPts val="0"/>
                        </a:spcBef>
                        <a:buSzPct val="25000"/>
                        <a:buNone/>
                      </a:pPr>
                      <a:endParaRPr sz="2500" b="1" i="0" u="none" strike="noStrike" cap="none">
                        <a:solidFill>
                          <a:schemeClr val="dk1"/>
                        </a:solidFill>
                        <a:latin typeface="Arial"/>
                        <a:ea typeface="Arial"/>
                        <a:cs typeface="Arial"/>
                        <a:sym typeface="Arial"/>
                      </a:endParaRPr>
                    </a:p>
                  </a:txBody>
                  <a:tcPr marL="45725" marR="45725" marT="0" marB="0" anchor="ctr" anchorCtr="1">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F8F8F8"/>
                    </a:solidFill>
                  </a:tcPr>
                </a:tc>
                <a:extLst>
                  <a:ext uri="{0D108BD9-81ED-4DB2-BD59-A6C34878D82A}">
                    <a16:rowId xmlns:a16="http://schemas.microsoft.com/office/drawing/2014/main" xmlns="" val="10001"/>
                  </a:ext>
                </a:extLst>
              </a:tr>
              <a:tr h="738175">
                <a:tc>
                  <a:txBody>
                    <a:bodyPr/>
                    <a:lstStyle/>
                    <a:p>
                      <a:pPr marL="327025" marR="0" lvl="1" indent="-9525" algn="ctr" rtl="0">
                        <a:lnSpc>
                          <a:spcPct val="100000"/>
                        </a:lnSpc>
                        <a:spcBef>
                          <a:spcPts val="0"/>
                        </a:spcBef>
                        <a:spcAft>
                          <a:spcPts val="0"/>
                        </a:spcAft>
                        <a:buClr>
                          <a:schemeClr val="dk1"/>
                        </a:buClr>
                        <a:buSzPct val="25000"/>
                        <a:buFont typeface="Arial"/>
                        <a:buNone/>
                      </a:pPr>
                      <a:r>
                        <a:rPr lang="en-US" sz="2500" b="1" i="0" u="none" strike="noStrike" cap="none">
                          <a:solidFill>
                            <a:schemeClr val="dk1"/>
                          </a:solidFill>
                          <a:latin typeface="Arial"/>
                          <a:ea typeface="Arial"/>
                          <a:cs typeface="Arial"/>
                          <a:sym typeface="Arial"/>
                        </a:rPr>
                        <a:t>Results</a:t>
                      </a:r>
                    </a:p>
                    <a:p>
                      <a:pPr marL="0" marR="0" lvl="0" indent="0" algn="l" rtl="0">
                        <a:spcBef>
                          <a:spcPts val="0"/>
                        </a:spcBef>
                        <a:buSzPct val="25000"/>
                        <a:buNone/>
                      </a:pPr>
                      <a:endParaRPr sz="2500" b="1" i="0" u="none" strike="noStrike" cap="none">
                        <a:solidFill>
                          <a:schemeClr val="dk1"/>
                        </a:solidFill>
                        <a:latin typeface="Arial"/>
                        <a:ea typeface="Arial"/>
                        <a:cs typeface="Arial"/>
                        <a:sym typeface="Arial"/>
                      </a:endParaRPr>
                    </a:p>
                  </a:txBody>
                  <a:tcPr marL="45725" marR="45725" marT="0" marB="0" anchor="ctr" anchorCtr="1">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solidFill>
                      <a:srgbClr val="F8F8F8"/>
                    </a:solidFill>
                  </a:tcPr>
                </a:tc>
                <a:tc>
                  <a:txBody>
                    <a:bodyPr/>
                    <a:lstStyle/>
                    <a:p>
                      <a:pPr marL="327025" marR="0" lvl="1" indent="-9525" algn="ctr" rtl="0">
                        <a:lnSpc>
                          <a:spcPct val="100000"/>
                        </a:lnSpc>
                        <a:spcBef>
                          <a:spcPts val="0"/>
                        </a:spcBef>
                        <a:spcAft>
                          <a:spcPts val="0"/>
                        </a:spcAft>
                        <a:buClr>
                          <a:schemeClr val="dk1"/>
                        </a:buClr>
                        <a:buSzPct val="25000"/>
                        <a:buFont typeface="Arial"/>
                        <a:buNone/>
                      </a:pPr>
                      <a:r>
                        <a:rPr lang="en-US" sz="2500" b="1" i="0" u="none" strike="noStrike" cap="none">
                          <a:solidFill>
                            <a:schemeClr val="dk1"/>
                          </a:solidFill>
                          <a:latin typeface="Arial"/>
                          <a:ea typeface="Arial"/>
                          <a:cs typeface="Arial"/>
                          <a:sym typeface="Arial"/>
                        </a:rPr>
                        <a:t>Acknowledgements</a:t>
                      </a:r>
                    </a:p>
                    <a:p>
                      <a:pPr marL="0" marR="0" lvl="0" indent="0" algn="l" rtl="0">
                        <a:spcBef>
                          <a:spcPts val="0"/>
                        </a:spcBef>
                        <a:buSzPct val="25000"/>
                        <a:buNone/>
                      </a:pPr>
                      <a:endParaRPr sz="2500" b="0" i="0" u="none" strike="noStrike" cap="none">
                        <a:solidFill>
                          <a:schemeClr val="dk1"/>
                        </a:solidFill>
                        <a:latin typeface="Arial"/>
                        <a:ea typeface="Arial"/>
                        <a:cs typeface="Arial"/>
                        <a:sym typeface="Arial"/>
                      </a:endParaRPr>
                    </a:p>
                  </a:txBody>
                  <a:tcPr marL="45725" marR="45725" marT="0" marB="0" anchor="ctr" anchorCtr="1">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28575" cap="flat" cmpd="sng">
                      <a:solidFill>
                        <a:schemeClr val="dk1"/>
                      </a:solidFill>
                      <a:prstDash val="solid"/>
                      <a:round/>
                      <a:headEnd type="none" w="med" len="med"/>
                      <a:tailEnd type="none" w="med" len="med"/>
                    </a:lnB>
                    <a:solidFill>
                      <a:srgbClr val="F8F8F8"/>
                    </a:solidFill>
                  </a:tcPr>
                </a:tc>
                <a:extLst>
                  <a:ext uri="{0D108BD9-81ED-4DB2-BD59-A6C34878D82A}">
                    <a16:rowId xmlns:a16="http://schemas.microsoft.com/office/drawing/2014/main" xmlns="" val="10002"/>
                  </a:ext>
                </a:extLst>
              </a:tr>
            </a:tbl>
          </a:graphicData>
        </a:graphic>
      </p:graphicFrame>
      <p:sp>
        <p:nvSpPr>
          <p:cNvPr id="201" name="Shape 201"/>
          <p:cNvSpPr txBox="1"/>
          <p:nvPr/>
        </p:nvSpPr>
        <p:spPr>
          <a:xfrm>
            <a:off x="33078738" y="5638800"/>
            <a:ext cx="9982200" cy="579437"/>
          </a:xfrm>
          <a:prstGeom prst="rect">
            <a:avLst/>
          </a:prstGeom>
          <a:solidFill>
            <a:schemeClr val="accent2"/>
          </a:solidFill>
          <a:ln>
            <a:noFill/>
          </a:ln>
        </p:spPr>
        <p:txBody>
          <a:bodyPr wrap="square" lIns="91250" tIns="45600" rIns="91250" bIns="45600" anchor="t" anchorCtr="0">
            <a:noAutofit/>
          </a:bodyPr>
          <a:lstStyle/>
          <a:p>
            <a:pPr marL="0" marR="0" lvl="0" indent="0" algn="ctr" rtl="0">
              <a:lnSpc>
                <a:spcPct val="100000"/>
              </a:lnSpc>
              <a:spcBef>
                <a:spcPts val="0"/>
              </a:spcBef>
              <a:spcAft>
                <a:spcPts val="0"/>
              </a:spcAft>
              <a:buClr>
                <a:srgbClr val="F8F8F8"/>
              </a:buClr>
              <a:buSzPct val="25000"/>
              <a:buFont typeface="Arial Narrow"/>
              <a:buNone/>
            </a:pPr>
            <a:r>
              <a:rPr lang="en-US" sz="3200" b="1" i="0" u="none">
                <a:solidFill>
                  <a:srgbClr val="F8F8F8"/>
                </a:solidFill>
                <a:latin typeface="Arial Narrow"/>
                <a:ea typeface="Arial Narrow"/>
                <a:cs typeface="Arial Narrow"/>
                <a:sym typeface="Arial Narrow"/>
              </a:rPr>
              <a:t>Testing</a:t>
            </a:r>
          </a:p>
        </p:txBody>
      </p:sp>
      <p:sp>
        <p:nvSpPr>
          <p:cNvPr id="202" name="Shape 202"/>
          <p:cNvSpPr txBox="1"/>
          <p:nvPr/>
        </p:nvSpPr>
        <p:spPr>
          <a:xfrm>
            <a:off x="33078738" y="18562638"/>
            <a:ext cx="9982200" cy="579437"/>
          </a:xfrm>
          <a:prstGeom prst="rect">
            <a:avLst/>
          </a:prstGeom>
          <a:solidFill>
            <a:schemeClr val="accent2"/>
          </a:solidFill>
          <a:ln>
            <a:noFill/>
          </a:ln>
        </p:spPr>
        <p:txBody>
          <a:bodyPr wrap="square" lIns="91250" tIns="45600" rIns="91250" bIns="45600" anchor="t" anchorCtr="0">
            <a:noAutofit/>
          </a:bodyPr>
          <a:lstStyle/>
          <a:p>
            <a:pPr marL="0" marR="0" lvl="0" indent="0" algn="ctr" rtl="0">
              <a:lnSpc>
                <a:spcPct val="100000"/>
              </a:lnSpc>
              <a:spcBef>
                <a:spcPts val="0"/>
              </a:spcBef>
              <a:spcAft>
                <a:spcPts val="0"/>
              </a:spcAft>
              <a:buClr>
                <a:srgbClr val="F8F8F8"/>
              </a:buClr>
              <a:buSzPct val="25000"/>
              <a:buFont typeface="Arial Narrow"/>
              <a:buNone/>
            </a:pPr>
            <a:r>
              <a:rPr lang="en-US" sz="3200" b="1" i="0" u="none" dirty="0">
                <a:solidFill>
                  <a:srgbClr val="F8F8F8"/>
                </a:solidFill>
                <a:latin typeface="Arial Narrow"/>
                <a:ea typeface="Arial Narrow"/>
                <a:cs typeface="Arial Narrow"/>
                <a:sym typeface="Arial Narrow"/>
              </a:rPr>
              <a:t>Another Title</a:t>
            </a:r>
          </a:p>
        </p:txBody>
      </p:sp>
      <p:sp>
        <p:nvSpPr>
          <p:cNvPr id="203" name="Shape 203"/>
          <p:cNvSpPr txBox="1"/>
          <p:nvPr/>
        </p:nvSpPr>
        <p:spPr>
          <a:xfrm>
            <a:off x="33078738" y="26544588"/>
            <a:ext cx="9982200" cy="579437"/>
          </a:xfrm>
          <a:prstGeom prst="rect">
            <a:avLst/>
          </a:prstGeom>
          <a:solidFill>
            <a:schemeClr val="accent2"/>
          </a:solidFill>
          <a:ln>
            <a:noFill/>
          </a:ln>
        </p:spPr>
        <p:txBody>
          <a:bodyPr wrap="square" lIns="91250" tIns="45600" rIns="91250" bIns="45600" anchor="t" anchorCtr="0">
            <a:noAutofit/>
          </a:bodyPr>
          <a:lstStyle/>
          <a:p>
            <a:pPr marL="0" marR="0" lvl="0" indent="0" algn="ctr" rtl="0">
              <a:lnSpc>
                <a:spcPct val="100000"/>
              </a:lnSpc>
              <a:spcBef>
                <a:spcPts val="0"/>
              </a:spcBef>
              <a:spcAft>
                <a:spcPts val="0"/>
              </a:spcAft>
              <a:buClr>
                <a:srgbClr val="F8F8F8"/>
              </a:buClr>
              <a:buSzPct val="25000"/>
              <a:buFont typeface="Arial Narrow"/>
              <a:buNone/>
            </a:pPr>
            <a:r>
              <a:rPr lang="en-US" sz="3200" b="1" i="0" u="none">
                <a:solidFill>
                  <a:srgbClr val="F8F8F8"/>
                </a:solidFill>
                <a:latin typeface="Arial Narrow"/>
                <a:ea typeface="Arial Narrow"/>
                <a:cs typeface="Arial Narrow"/>
                <a:sym typeface="Arial Narrow"/>
              </a:rPr>
              <a:t>Contact information</a:t>
            </a:r>
          </a:p>
        </p:txBody>
      </p:sp>
      <p:sp>
        <p:nvSpPr>
          <p:cNvPr id="204" name="Shape 204"/>
          <p:cNvSpPr txBox="1"/>
          <p:nvPr/>
        </p:nvSpPr>
        <p:spPr>
          <a:xfrm>
            <a:off x="33078738" y="6218237"/>
            <a:ext cx="9982200" cy="12003087"/>
          </a:xfrm>
          <a:prstGeom prst="rect">
            <a:avLst/>
          </a:prstGeom>
          <a:noFill/>
          <a:ln>
            <a:noFill/>
          </a:ln>
        </p:spPr>
        <p:txBody>
          <a:bodyPr wrap="square" lIns="457200" tIns="457200" rIns="457200" bIns="457200" anchor="t" anchorCtr="0">
            <a:noAutofit/>
          </a:bodyPr>
          <a:lstStyle/>
          <a:p>
            <a:pPr marL="0" marR="0" lvl="0" indent="0" algn="l" rtl="0">
              <a:lnSpc>
                <a:spcPct val="100000"/>
              </a:lnSpc>
              <a:spcBef>
                <a:spcPts val="0"/>
              </a:spcBef>
              <a:spcAft>
                <a:spcPts val="0"/>
              </a:spcAft>
              <a:buClr>
                <a:schemeClr val="dk1"/>
              </a:buClr>
              <a:buSzPct val="25000"/>
              <a:buFont typeface="Arial Narrow"/>
              <a:buNone/>
            </a:pPr>
            <a:r>
              <a:rPr lang="en-US" sz="3000" b="0" i="0" u="none">
                <a:solidFill>
                  <a:schemeClr val="dk1"/>
                </a:solidFill>
                <a:latin typeface="Arial Narrow"/>
                <a:ea typeface="Arial Narrow"/>
                <a:cs typeface="Arial Narrow"/>
                <a:sym typeface="Arial Narrow"/>
              </a:rPr>
              <a:t>This is another box with some text. Lorem ipsum dolor sit amet, consectetur adipiscing elit. Vivamus pharetra fermentum tortor nec condimentum. Quisque quis ligula ipsum, vitae pulvinar nunc. Phasellus malesuada lectus a turpis malesuada in dictum velit tempus. Maecenas tortor mauris, vulputate in suscipit eu, molestie eget nisl. Curabitur accumsan sapien at nisl elementum non vehicula est consequat. Sed scelerisque, diam vitae bibendum imperdiet, eros ipsum aliquet urna, quis ultricies purus ligula ut ipsum. Phasellus sed mattis felis.</a:t>
            </a:r>
          </a:p>
          <a:p>
            <a:pPr marL="0" marR="0" lvl="0" indent="0" algn="l" rtl="0">
              <a:lnSpc>
                <a:spcPct val="100000"/>
              </a:lnSpc>
              <a:spcBef>
                <a:spcPts val="0"/>
              </a:spcBef>
              <a:spcAft>
                <a:spcPts val="0"/>
              </a:spcAft>
              <a:buClr>
                <a:schemeClr val="dk1"/>
              </a:buClr>
              <a:buFont typeface="Arial Narrow"/>
              <a:buNone/>
            </a:pPr>
            <a:endParaRPr sz="3000" b="0" i="0" u="none">
              <a:solidFill>
                <a:schemeClr val="dk1"/>
              </a:solidFill>
              <a:latin typeface="Arial Narrow"/>
              <a:ea typeface="Arial Narrow"/>
              <a:cs typeface="Arial Narrow"/>
              <a:sym typeface="Arial Narrow"/>
            </a:endParaRPr>
          </a:p>
          <a:p>
            <a:pPr marL="0" marR="0" lvl="0" indent="0" algn="l" rtl="0">
              <a:lnSpc>
                <a:spcPct val="100000"/>
              </a:lnSpc>
              <a:spcBef>
                <a:spcPts val="0"/>
              </a:spcBef>
              <a:spcAft>
                <a:spcPts val="0"/>
              </a:spcAft>
              <a:buClr>
                <a:schemeClr val="dk1"/>
              </a:buClr>
              <a:buSzPct val="25000"/>
              <a:buFont typeface="Arial Narrow"/>
              <a:buNone/>
            </a:pPr>
            <a:r>
              <a:rPr lang="en-US" sz="3000" b="0" i="0" u="none">
                <a:solidFill>
                  <a:schemeClr val="dk1"/>
                </a:solidFill>
                <a:latin typeface="Arial Narrow"/>
                <a:ea typeface="Arial Narrow"/>
                <a:cs typeface="Arial Narrow"/>
                <a:sym typeface="Arial Narrow"/>
              </a:rPr>
              <a:t>Vestibulum quis egestas mauris. In fringilla arcu sed odio laoreet id luctus nisi porttitor. Vestibulum in felis lacus. Etiam rutrum, nunc quis commodo sodales, nibh massa viverra neque, at sodales purus magna a enim. Pellentesque at arcu nec dui sollicitudin cursus. Curabitur luctus pretium gravida. Donec vulputate, urna in tincidunt hendrerit, mauris nunc dignissim libero, id dapibus nunc sapien suscipit metus. Nulla facilisi. Nam nulla nulla, pellentesque vel laoreet vitae, ultricies at tellus. Pellentesque non enim sed justo porttitor luctus sit amet in felis. Aenean eu aliquam est. Praesent id molestie sapien.</a:t>
            </a:r>
          </a:p>
          <a:p>
            <a:pPr marL="0" marR="0" lvl="0" indent="0" algn="l" rtl="0">
              <a:lnSpc>
                <a:spcPct val="100000"/>
              </a:lnSpc>
              <a:spcBef>
                <a:spcPts val="0"/>
              </a:spcBef>
              <a:spcAft>
                <a:spcPts val="0"/>
              </a:spcAft>
              <a:buClr>
                <a:schemeClr val="dk1"/>
              </a:buClr>
              <a:buFont typeface="Arial Narrow"/>
              <a:buNone/>
            </a:pPr>
            <a:endParaRPr sz="3000" b="0" i="0" u="none">
              <a:solidFill>
                <a:schemeClr val="dk1"/>
              </a:solidFill>
              <a:latin typeface="Arial Narrow"/>
              <a:ea typeface="Arial Narrow"/>
              <a:cs typeface="Arial Narrow"/>
              <a:sym typeface="Arial Narrow"/>
            </a:endParaRPr>
          </a:p>
          <a:p>
            <a:pPr marL="0" marR="0" lvl="0" indent="0" algn="l" rtl="0">
              <a:lnSpc>
                <a:spcPct val="100000"/>
              </a:lnSpc>
              <a:spcBef>
                <a:spcPts val="0"/>
              </a:spcBef>
              <a:spcAft>
                <a:spcPts val="0"/>
              </a:spcAft>
              <a:buClr>
                <a:schemeClr val="dk1"/>
              </a:buClr>
              <a:buSzPct val="25000"/>
              <a:buFont typeface="Arial Narrow"/>
              <a:buNone/>
            </a:pPr>
            <a:r>
              <a:rPr lang="en-US" sz="3000" b="0" i="0" u="none">
                <a:solidFill>
                  <a:schemeClr val="dk1"/>
                </a:solidFill>
                <a:latin typeface="Arial Narrow"/>
                <a:ea typeface="Arial Narrow"/>
                <a:cs typeface="Arial Narrow"/>
                <a:sym typeface="Arial Narrow"/>
              </a:rPr>
              <a:t>Mauris sit amet leo turpis. Mauris dictum luctus eros eget pellentesque. Etiam vel lorem quis sem sagittis cursus eget in ante. Donec quam quam, pretium in ornare at, rutrum in ligula. </a:t>
            </a:r>
          </a:p>
        </p:txBody>
      </p:sp>
      <p:graphicFrame>
        <p:nvGraphicFramePr>
          <p:cNvPr id="205" name="Shape 205"/>
          <p:cNvGraphicFramePr/>
          <p:nvPr/>
        </p:nvGraphicFramePr>
        <p:xfrm>
          <a:off x="33078738" y="27124025"/>
          <a:ext cx="9982175" cy="4879975"/>
        </p:xfrm>
        <a:graphic>
          <a:graphicData uri="http://schemas.openxmlformats.org/drawingml/2006/table">
            <a:tbl>
              <a:tblPr>
                <a:noFill/>
                <a:tableStyleId>{E0556CC5-8621-4BB0-9F80-A52B78FFD533}</a:tableStyleId>
              </a:tblPr>
              <a:tblGrid>
                <a:gridCol w="5040300">
                  <a:extLst>
                    <a:ext uri="{9D8B030D-6E8A-4147-A177-3AD203B41FA5}">
                      <a16:colId xmlns:a16="http://schemas.microsoft.com/office/drawing/2014/main" xmlns="" val="20000"/>
                    </a:ext>
                  </a:extLst>
                </a:gridCol>
                <a:gridCol w="4941875">
                  <a:extLst>
                    <a:ext uri="{9D8B030D-6E8A-4147-A177-3AD203B41FA5}">
                      <a16:colId xmlns:a16="http://schemas.microsoft.com/office/drawing/2014/main" xmlns="" val="20001"/>
                    </a:ext>
                  </a:extLst>
                </a:gridCol>
              </a:tblGrid>
              <a:tr h="1612900">
                <a:tc gridSpan="2">
                  <a:txBody>
                    <a:bodyPr/>
                    <a:lstStyle/>
                    <a:p>
                      <a:pPr marL="0" marR="0" lvl="0" indent="0" algn="l" rtl="0">
                        <a:lnSpc>
                          <a:spcPct val="100000"/>
                        </a:lnSpc>
                        <a:spcBef>
                          <a:spcPts val="0"/>
                        </a:spcBef>
                        <a:spcAft>
                          <a:spcPts val="0"/>
                        </a:spcAft>
                        <a:buClr>
                          <a:schemeClr val="dk1"/>
                        </a:buClr>
                        <a:buSzPct val="25000"/>
                        <a:buFont typeface="Arial"/>
                        <a:buNone/>
                      </a:pPr>
                      <a:r>
                        <a:rPr lang="en-US" sz="3000" b="1" i="0" u="none">
                          <a:solidFill>
                            <a:schemeClr val="dk1"/>
                          </a:solidFill>
                          <a:latin typeface="Arial"/>
                          <a:ea typeface="Arial"/>
                          <a:cs typeface="Arial"/>
                          <a:sym typeface="Arial"/>
                        </a:rPr>
                        <a:t>My Name Is</a:t>
                      </a:r>
                    </a:p>
                  </a:txBody>
                  <a:tcPr marL="457200" marR="274325" marT="274325" marB="274325"/>
                </a:tc>
                <a:tc hMerge="1">
                  <a:txBody>
                    <a:bodyPr/>
                    <a:lstStyle/>
                    <a:p>
                      <a:endParaRPr lang="en-US"/>
                    </a:p>
                  </a:txBody>
                  <a:tcPr/>
                </a:tc>
                <a:extLst>
                  <a:ext uri="{0D108BD9-81ED-4DB2-BD59-A6C34878D82A}">
                    <a16:rowId xmlns:a16="http://schemas.microsoft.com/office/drawing/2014/main" xmlns="" val="10000"/>
                  </a:ext>
                </a:extLst>
              </a:tr>
              <a:tr h="3267075">
                <a:tc>
                  <a:txBody>
                    <a:bodyPr/>
                    <a:lstStyle/>
                    <a:p>
                      <a:pPr marL="0" marR="0" lvl="0" indent="0" algn="l" rtl="0">
                        <a:lnSpc>
                          <a:spcPct val="100000"/>
                        </a:lnSpc>
                        <a:spcBef>
                          <a:spcPts val="0"/>
                        </a:spcBef>
                        <a:spcAft>
                          <a:spcPts val="0"/>
                        </a:spcAft>
                        <a:buClr>
                          <a:schemeClr val="dk1"/>
                        </a:buClr>
                        <a:buSzPct val="25000"/>
                        <a:buFont typeface="Arial Narrow"/>
                        <a:buNone/>
                      </a:pPr>
                      <a:r>
                        <a:rPr lang="en-US" sz="3000" b="0" i="0" u="none">
                          <a:solidFill>
                            <a:schemeClr val="dk1"/>
                          </a:solidFill>
                          <a:latin typeface="Arial Narrow"/>
                          <a:ea typeface="Arial Narrow"/>
                          <a:cs typeface="Arial Narrow"/>
                          <a:sym typeface="Arial Narrow"/>
                        </a:rPr>
                        <a:t>222 Fourth Street</a:t>
                      </a:r>
                    </a:p>
                    <a:p>
                      <a:pPr marL="0" marR="0" lvl="0" indent="0" algn="l" rtl="0">
                        <a:lnSpc>
                          <a:spcPct val="100000"/>
                        </a:lnSpc>
                        <a:spcBef>
                          <a:spcPts val="600"/>
                        </a:spcBef>
                        <a:spcAft>
                          <a:spcPts val="0"/>
                        </a:spcAft>
                        <a:buClr>
                          <a:schemeClr val="dk1"/>
                        </a:buClr>
                        <a:buSzPct val="25000"/>
                        <a:buFont typeface="Arial Narrow"/>
                        <a:buNone/>
                      </a:pPr>
                      <a:r>
                        <a:rPr lang="en-US" sz="3000" b="0" i="0" u="none">
                          <a:solidFill>
                            <a:schemeClr val="dk1"/>
                          </a:solidFill>
                          <a:latin typeface="Arial Narrow"/>
                          <a:ea typeface="Arial Narrow"/>
                          <a:cs typeface="Arial Narrow"/>
                          <a:sym typeface="Arial Narrow"/>
                        </a:rPr>
                        <a:t>Hemsley, NY 22222</a:t>
                      </a:r>
                    </a:p>
                  </a:txBody>
                  <a:tcPr marL="457200" marR="274325" marT="274325" marB="274325"/>
                </a:tc>
                <a:tc>
                  <a:txBody>
                    <a:bodyPr/>
                    <a:lstStyle/>
                    <a:p>
                      <a:pPr marL="0" marR="0" lvl="0" indent="0" algn="l" rtl="0">
                        <a:lnSpc>
                          <a:spcPct val="100000"/>
                        </a:lnSpc>
                        <a:spcBef>
                          <a:spcPts val="0"/>
                        </a:spcBef>
                        <a:spcAft>
                          <a:spcPts val="0"/>
                        </a:spcAft>
                        <a:buClr>
                          <a:schemeClr val="dk1"/>
                        </a:buClr>
                        <a:buSzPct val="25000"/>
                        <a:buFont typeface="Arial Narrow"/>
                        <a:buNone/>
                      </a:pPr>
                      <a:r>
                        <a:rPr lang="en-US" sz="3000" b="0" i="0" u="none">
                          <a:solidFill>
                            <a:schemeClr val="dk1"/>
                          </a:solidFill>
                          <a:latin typeface="Arial Narrow"/>
                          <a:ea typeface="Arial Narrow"/>
                          <a:cs typeface="Arial Narrow"/>
                          <a:sym typeface="Arial Narrow"/>
                        </a:rPr>
                        <a:t>T: 222 222 2222</a:t>
                      </a:r>
                    </a:p>
                    <a:p>
                      <a:pPr marL="0" marR="0" lvl="0" indent="0" algn="l" rtl="0">
                        <a:lnSpc>
                          <a:spcPct val="100000"/>
                        </a:lnSpc>
                        <a:spcBef>
                          <a:spcPts val="600"/>
                        </a:spcBef>
                        <a:spcAft>
                          <a:spcPts val="0"/>
                        </a:spcAft>
                        <a:buClr>
                          <a:schemeClr val="dk1"/>
                        </a:buClr>
                        <a:buSzPct val="25000"/>
                        <a:buFont typeface="Arial Narrow"/>
                        <a:buNone/>
                      </a:pPr>
                      <a:r>
                        <a:rPr lang="en-US" sz="3000" b="0" i="0" u="none">
                          <a:solidFill>
                            <a:schemeClr val="dk1"/>
                          </a:solidFill>
                          <a:latin typeface="Arial Narrow"/>
                          <a:ea typeface="Arial Narrow"/>
                          <a:cs typeface="Arial Narrow"/>
                          <a:sym typeface="Arial Narrow"/>
                        </a:rPr>
                        <a:t>E: email here</a:t>
                      </a:r>
                    </a:p>
                  </a:txBody>
                  <a:tcPr marL="457200" marR="274325" marT="274325" marB="274325"/>
                </a:tc>
                <a:extLst>
                  <a:ext uri="{0D108BD9-81ED-4DB2-BD59-A6C34878D82A}">
                    <a16:rowId xmlns:a16="http://schemas.microsoft.com/office/drawing/2014/main" xmlns="" val="10001"/>
                  </a:ext>
                </a:extLst>
              </a:tr>
            </a:tbl>
          </a:graphicData>
        </a:graphic>
      </p:graphicFrame>
      <p:sp>
        <p:nvSpPr>
          <p:cNvPr id="206" name="Shape 206"/>
          <p:cNvSpPr txBox="1"/>
          <p:nvPr/>
        </p:nvSpPr>
        <p:spPr>
          <a:xfrm>
            <a:off x="658151" y="12060212"/>
            <a:ext cx="9982200" cy="9416466"/>
          </a:xfrm>
          <a:prstGeom prst="rect">
            <a:avLst/>
          </a:prstGeom>
          <a:noFill/>
          <a:ln>
            <a:noFill/>
          </a:ln>
        </p:spPr>
        <p:txBody>
          <a:bodyPr wrap="square" lIns="457200" tIns="457200" rIns="457200" bIns="457200" anchor="t" anchorCtr="0">
            <a:noAutofit/>
          </a:bodyPr>
          <a:lstStyle/>
          <a:p>
            <a:pPr lvl="0">
              <a:buClr>
                <a:schemeClr val="dk1"/>
              </a:buClr>
              <a:buSzPct val="25000"/>
            </a:pPr>
            <a:r>
              <a:rPr lang="en-US" sz="3000" dirty="0" smtClean="0">
                <a:solidFill>
                  <a:schemeClr val="dk1"/>
                </a:solidFill>
                <a:latin typeface="Arial Narrow"/>
                <a:ea typeface="Arial Narrow"/>
                <a:cs typeface="Arial Narrow"/>
                <a:sym typeface="Arial Narrow"/>
              </a:rPr>
              <a:t>Collection: </a:t>
            </a:r>
          </a:p>
          <a:p>
            <a:pPr lvl="0">
              <a:buClr>
                <a:schemeClr val="dk1"/>
              </a:buClr>
              <a:buSzPct val="25000"/>
            </a:pPr>
            <a:r>
              <a:rPr lang="en-US" sz="3000" dirty="0" smtClean="0">
                <a:solidFill>
                  <a:schemeClr val="dk1"/>
                </a:solidFill>
                <a:latin typeface="Arial Narrow"/>
                <a:ea typeface="Arial Narrow"/>
                <a:cs typeface="Arial Narrow"/>
                <a:sym typeface="Arial Narrow"/>
              </a:rPr>
              <a:t>We </a:t>
            </a:r>
            <a:r>
              <a:rPr lang="en-US" sz="3000" dirty="0">
                <a:solidFill>
                  <a:schemeClr val="dk1"/>
                </a:solidFill>
                <a:latin typeface="Arial Narrow"/>
                <a:ea typeface="Arial Narrow"/>
                <a:cs typeface="Arial Narrow"/>
                <a:sym typeface="Arial Narrow"/>
              </a:rPr>
              <a:t>use the </a:t>
            </a:r>
            <a:r>
              <a:rPr lang="en-US" sz="3000" dirty="0" err="1">
                <a:solidFill>
                  <a:schemeClr val="dk1"/>
                </a:solidFill>
                <a:latin typeface="Arial Narrow"/>
                <a:ea typeface="Arial Narrow"/>
                <a:cs typeface="Arial Narrow"/>
                <a:sym typeface="Arial Narrow"/>
              </a:rPr>
              <a:t>GlobalNews</a:t>
            </a:r>
            <a:r>
              <a:rPr lang="en-US" sz="3000" dirty="0">
                <a:solidFill>
                  <a:schemeClr val="dk1"/>
                </a:solidFill>
                <a:latin typeface="Arial Narrow"/>
                <a:ea typeface="Arial Narrow"/>
                <a:cs typeface="Arial Narrow"/>
                <a:sym typeface="Arial Narrow"/>
              </a:rPr>
              <a:t> API service from </a:t>
            </a:r>
            <a:r>
              <a:rPr lang="en-US" sz="3000" dirty="0" err="1">
                <a:solidFill>
                  <a:schemeClr val="dk1"/>
                </a:solidFill>
                <a:latin typeface="Arial Narrow"/>
                <a:ea typeface="Arial Narrow"/>
                <a:cs typeface="Arial Narrow"/>
                <a:sym typeface="Arial Narrow"/>
              </a:rPr>
              <a:t>Xignite</a:t>
            </a:r>
            <a:r>
              <a:rPr lang="en-US" sz="3000" dirty="0">
                <a:solidFill>
                  <a:schemeClr val="dk1"/>
                </a:solidFill>
                <a:latin typeface="Arial Narrow"/>
                <a:ea typeface="Arial Narrow"/>
                <a:cs typeface="Arial Narrow"/>
                <a:sym typeface="Arial Narrow"/>
              </a:rPr>
              <a:t>, a market data provider for data collection. Even though its service only provides news headlines up to 2014-3-27, their data are highly organized by date and we obtained a total of 33,808 news spanning over 1265 </a:t>
            </a:r>
            <a:r>
              <a:rPr lang="en-US" sz="3000" dirty="0" smtClean="0">
                <a:solidFill>
                  <a:schemeClr val="dk1"/>
                </a:solidFill>
                <a:latin typeface="Arial Narrow"/>
                <a:ea typeface="Arial Narrow"/>
                <a:cs typeface="Arial Narrow"/>
                <a:sym typeface="Arial Narrow"/>
              </a:rPr>
              <a:t>days.</a:t>
            </a:r>
          </a:p>
          <a:p>
            <a:pPr lvl="0">
              <a:buClr>
                <a:schemeClr val="dk1"/>
              </a:buClr>
              <a:buSzPct val="25000"/>
            </a:pPr>
            <a:endParaRPr lang="en-US" sz="3000" dirty="0" smtClean="0">
              <a:solidFill>
                <a:schemeClr val="dk1"/>
              </a:solidFill>
              <a:latin typeface="Arial Narrow"/>
              <a:ea typeface="Arial Narrow"/>
              <a:cs typeface="Arial Narrow"/>
              <a:sym typeface="Arial Narrow"/>
            </a:endParaRPr>
          </a:p>
          <a:p>
            <a:pPr lvl="0">
              <a:buClr>
                <a:schemeClr val="dk1"/>
              </a:buClr>
              <a:buSzPct val="25000"/>
            </a:pPr>
            <a:r>
              <a:rPr lang="en-US" sz="3000" dirty="0" smtClean="0">
                <a:solidFill>
                  <a:schemeClr val="dk1"/>
                </a:solidFill>
                <a:latin typeface="Arial Narrow"/>
                <a:ea typeface="Arial Narrow"/>
                <a:cs typeface="Arial Narrow"/>
                <a:sym typeface="Arial Narrow"/>
              </a:rPr>
              <a:t>Cleaning: </a:t>
            </a:r>
          </a:p>
          <a:p>
            <a:pPr marL="514350" lvl="0" indent="-514350">
              <a:buClr>
                <a:schemeClr val="dk1"/>
              </a:buClr>
              <a:buSzPct val="100000"/>
              <a:buFont typeface="Wingdings" charset="2"/>
              <a:buChar char="v"/>
            </a:pPr>
            <a:r>
              <a:rPr lang="en-US" sz="3000" dirty="0" smtClean="0">
                <a:solidFill>
                  <a:schemeClr val="dk1"/>
                </a:solidFill>
                <a:latin typeface="Arial Narrow"/>
                <a:ea typeface="Arial Narrow"/>
                <a:cs typeface="Arial Narrow"/>
                <a:sym typeface="Arial Narrow"/>
              </a:rPr>
              <a:t>Delete </a:t>
            </a:r>
            <a:r>
              <a:rPr lang="en-US" sz="3000" dirty="0">
                <a:solidFill>
                  <a:schemeClr val="dk1"/>
                </a:solidFill>
                <a:latin typeface="Arial Narrow"/>
                <a:ea typeface="Arial Narrow"/>
                <a:cs typeface="Arial Narrow"/>
                <a:sym typeface="Arial Narrow"/>
              </a:rPr>
              <a:t>all the text data in the weekend in order to match news sentiment to trading </a:t>
            </a:r>
            <a:r>
              <a:rPr lang="en-US" sz="3000" dirty="0" smtClean="0">
                <a:solidFill>
                  <a:schemeClr val="dk1"/>
                </a:solidFill>
                <a:latin typeface="Arial Narrow"/>
                <a:ea typeface="Arial Narrow"/>
                <a:cs typeface="Arial Narrow"/>
                <a:sym typeface="Arial Narrow"/>
              </a:rPr>
              <a:t>days.</a:t>
            </a:r>
          </a:p>
          <a:p>
            <a:pPr marL="514350" lvl="0" indent="-514350">
              <a:buClr>
                <a:schemeClr val="dk1"/>
              </a:buClr>
              <a:buSzPct val="100000"/>
              <a:buFont typeface="Wingdings" charset="2"/>
              <a:buChar char="v"/>
            </a:pPr>
            <a:r>
              <a:rPr lang="en-US" sz="3000" dirty="0" smtClean="0">
                <a:solidFill>
                  <a:schemeClr val="dk1"/>
                </a:solidFill>
                <a:latin typeface="Arial Narrow"/>
                <a:ea typeface="Arial Narrow"/>
                <a:cs typeface="Arial Narrow"/>
                <a:sym typeface="Arial Narrow"/>
              </a:rPr>
              <a:t>Separate </a:t>
            </a:r>
            <a:r>
              <a:rPr lang="en-US" sz="3000" dirty="0">
                <a:solidFill>
                  <a:schemeClr val="dk1"/>
                </a:solidFill>
                <a:latin typeface="Arial Narrow"/>
                <a:ea typeface="Arial Narrow"/>
                <a:cs typeface="Arial Narrow"/>
                <a:sym typeface="Arial Narrow"/>
              </a:rPr>
              <a:t>headlines into words for each day </a:t>
            </a:r>
            <a:r>
              <a:rPr lang="en-US" sz="3000" dirty="0" smtClean="0">
                <a:solidFill>
                  <a:schemeClr val="dk1"/>
                </a:solidFill>
                <a:latin typeface="Arial Narrow"/>
                <a:ea typeface="Arial Narrow"/>
                <a:cs typeface="Arial Narrow"/>
                <a:sym typeface="Arial Narrow"/>
              </a:rPr>
              <a:t>.</a:t>
            </a:r>
          </a:p>
          <a:p>
            <a:pPr marL="514350" lvl="0" indent="-514350">
              <a:buClr>
                <a:schemeClr val="dk1"/>
              </a:buClr>
              <a:buSzPct val="100000"/>
              <a:buFont typeface="Wingdings" charset="2"/>
              <a:buChar char="v"/>
            </a:pPr>
            <a:r>
              <a:rPr lang="en-US" sz="3000" dirty="0">
                <a:solidFill>
                  <a:schemeClr val="dk1"/>
                </a:solidFill>
                <a:latin typeface="Arial Narrow"/>
                <a:ea typeface="Arial Narrow"/>
                <a:cs typeface="Arial Narrow"/>
                <a:sym typeface="Arial Narrow"/>
              </a:rPr>
              <a:t>U</a:t>
            </a:r>
            <a:r>
              <a:rPr lang="en-US" sz="3000" dirty="0" smtClean="0">
                <a:solidFill>
                  <a:schemeClr val="dk1"/>
                </a:solidFill>
                <a:latin typeface="Arial Narrow"/>
                <a:ea typeface="Arial Narrow"/>
                <a:cs typeface="Arial Narrow"/>
                <a:sym typeface="Arial Narrow"/>
              </a:rPr>
              <a:t>se </a:t>
            </a:r>
            <a:r>
              <a:rPr lang="en-US" sz="3000" dirty="0">
                <a:solidFill>
                  <a:schemeClr val="dk1"/>
                </a:solidFill>
                <a:latin typeface="Arial Narrow"/>
                <a:ea typeface="Arial Narrow"/>
                <a:cs typeface="Arial Narrow"/>
                <a:sym typeface="Arial Narrow"/>
              </a:rPr>
              <a:t>the 2014 Master Dictionary from </a:t>
            </a:r>
            <a:r>
              <a:rPr lang="en-US" sz="3000" dirty="0" err="1">
                <a:solidFill>
                  <a:schemeClr val="dk1"/>
                </a:solidFill>
                <a:latin typeface="Arial Narrow"/>
                <a:ea typeface="Arial Narrow"/>
                <a:cs typeface="Arial Narrow"/>
                <a:sym typeface="Arial Narrow"/>
              </a:rPr>
              <a:t>Prof.Bill</a:t>
            </a:r>
            <a:r>
              <a:rPr lang="en-US" sz="3000" dirty="0">
                <a:solidFill>
                  <a:schemeClr val="dk1"/>
                </a:solidFill>
                <a:latin typeface="Arial Narrow"/>
                <a:ea typeface="Arial Narrow"/>
                <a:cs typeface="Arial Narrow"/>
                <a:sym typeface="Arial Narrow"/>
              </a:rPr>
              <a:t> McDonald's web page. The dictionary is an extension of the 12dicts word list, which are widely used for textual analysis in financial applications. The dictionary contains seven sentiment category identifiers that we are going to use in our model building</a:t>
            </a:r>
            <a:r>
              <a:rPr lang="en-US" sz="3000" dirty="0" smtClean="0">
                <a:solidFill>
                  <a:schemeClr val="dk1"/>
                </a:solidFill>
                <a:latin typeface="Arial Narrow"/>
                <a:ea typeface="Arial Narrow"/>
                <a:cs typeface="Arial Narrow"/>
                <a:sym typeface="Arial Narrow"/>
              </a:rPr>
              <a:t>.</a:t>
            </a:r>
            <a:endParaRPr lang="en-US" sz="3000" dirty="0">
              <a:solidFill>
                <a:schemeClr val="dk1"/>
              </a:solidFill>
              <a:latin typeface="Arial Narrow"/>
              <a:ea typeface="Arial Narrow"/>
              <a:cs typeface="Arial Narrow"/>
              <a:sym typeface="Arial Narrow"/>
            </a:endParaRPr>
          </a:p>
          <a:p>
            <a:pPr marL="514350" lvl="0" indent="-514350">
              <a:buClr>
                <a:schemeClr val="dk1"/>
              </a:buClr>
              <a:buSzPct val="100000"/>
              <a:buFont typeface="Wingdings" charset="2"/>
              <a:buChar char="v"/>
            </a:pPr>
            <a:endParaRPr lang="en-US" sz="3000" dirty="0" smtClean="0">
              <a:solidFill>
                <a:schemeClr val="dk1"/>
              </a:solidFill>
              <a:latin typeface="Arial Narrow"/>
              <a:ea typeface="Arial Narrow"/>
              <a:cs typeface="Arial Narrow"/>
              <a:sym typeface="Arial Narrow"/>
            </a:endParaRPr>
          </a:p>
          <a:p>
            <a:pPr lvl="0">
              <a:buClr>
                <a:schemeClr val="dk1"/>
              </a:buClr>
              <a:buSzPct val="100000"/>
            </a:pPr>
            <a:r>
              <a:rPr lang="en-US" sz="3000" dirty="0" smtClean="0">
                <a:solidFill>
                  <a:schemeClr val="dk1"/>
                </a:solidFill>
                <a:latin typeface="Arial Narrow"/>
                <a:ea typeface="Arial Narrow"/>
                <a:cs typeface="Arial Narrow"/>
                <a:sym typeface="Arial Narrow"/>
              </a:rPr>
              <a:t>Feature Engineering:</a:t>
            </a:r>
            <a:endParaRPr lang="en-US" sz="3000" dirty="0">
              <a:solidFill>
                <a:schemeClr val="dk1"/>
              </a:solidFill>
              <a:latin typeface="Arial Narrow"/>
              <a:ea typeface="Arial Narrow"/>
              <a:cs typeface="Arial Narrow"/>
              <a:sym typeface="Arial Narrow"/>
            </a:endParaRPr>
          </a:p>
        </p:txBody>
      </p:sp>
      <p:sp>
        <p:nvSpPr>
          <p:cNvPr id="207" name="Shape 207"/>
          <p:cNvSpPr/>
          <p:nvPr/>
        </p:nvSpPr>
        <p:spPr>
          <a:xfrm>
            <a:off x="685800" y="1143000"/>
            <a:ext cx="3325812" cy="2570162"/>
          </a:xfrm>
          <a:prstGeom prst="roundRect">
            <a:avLst>
              <a:gd name="adj" fmla="val 16667"/>
            </a:avLst>
          </a:prstGeom>
          <a:solidFill>
            <a:schemeClr val="lt1"/>
          </a:solidFill>
          <a:ln w="2857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Narrow"/>
              <a:buNone/>
            </a:pPr>
            <a:r>
              <a:rPr lang="en-US" sz="2100" b="0" i="0" u="none" dirty="0">
                <a:solidFill>
                  <a:schemeClr val="dk1"/>
                </a:solidFill>
                <a:latin typeface="Arial Narrow"/>
                <a:ea typeface="Arial Narrow"/>
                <a:cs typeface="Arial Narrow"/>
                <a:sym typeface="Arial Narrow"/>
              </a:rPr>
              <a:t>OPTIONAL</a:t>
            </a:r>
            <a:br>
              <a:rPr lang="en-US" sz="2100" b="0" i="0" u="none" dirty="0">
                <a:solidFill>
                  <a:schemeClr val="dk1"/>
                </a:solidFill>
                <a:latin typeface="Arial Narrow"/>
                <a:ea typeface="Arial Narrow"/>
                <a:cs typeface="Arial Narrow"/>
                <a:sym typeface="Arial Narrow"/>
              </a:rPr>
            </a:br>
            <a:r>
              <a:rPr lang="en-US" sz="2100" b="0" i="0" u="none" dirty="0">
                <a:solidFill>
                  <a:schemeClr val="dk1"/>
                </a:solidFill>
                <a:latin typeface="Arial Narrow"/>
                <a:ea typeface="Arial Narrow"/>
                <a:cs typeface="Arial Narrow"/>
                <a:sym typeface="Arial Narrow"/>
              </a:rPr>
              <a:t>LOGO HERE</a:t>
            </a:r>
          </a:p>
        </p:txBody>
      </p:sp>
      <p:sp>
        <p:nvSpPr>
          <p:cNvPr id="208" name="Shape 208"/>
          <p:cNvSpPr/>
          <p:nvPr/>
        </p:nvSpPr>
        <p:spPr>
          <a:xfrm>
            <a:off x="39735125" y="1143000"/>
            <a:ext cx="3325812" cy="2570162"/>
          </a:xfrm>
          <a:prstGeom prst="roundRect">
            <a:avLst>
              <a:gd name="adj" fmla="val 16667"/>
            </a:avLst>
          </a:prstGeom>
          <a:solidFill>
            <a:schemeClr val="lt1"/>
          </a:solidFill>
          <a:ln w="28575" cap="flat" cmpd="sng">
            <a:solidFill>
              <a:schemeClr val="dk1"/>
            </a:solidFill>
            <a:prstDash val="solid"/>
            <a:miter lim="800000"/>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Narrow"/>
              <a:buNone/>
            </a:pPr>
            <a:r>
              <a:rPr lang="en-US" sz="2100" b="0" i="0" u="none">
                <a:solidFill>
                  <a:schemeClr val="dk1"/>
                </a:solidFill>
                <a:latin typeface="Arial Narrow"/>
                <a:ea typeface="Arial Narrow"/>
                <a:cs typeface="Arial Narrow"/>
                <a:sym typeface="Arial Narrow"/>
              </a:rPr>
              <a:t>OPTIONAL</a:t>
            </a:r>
            <a:br>
              <a:rPr lang="en-US" sz="2100" b="0" i="0" u="none">
                <a:solidFill>
                  <a:schemeClr val="dk1"/>
                </a:solidFill>
                <a:latin typeface="Arial Narrow"/>
                <a:ea typeface="Arial Narrow"/>
                <a:cs typeface="Arial Narrow"/>
                <a:sym typeface="Arial Narrow"/>
              </a:rPr>
            </a:br>
            <a:r>
              <a:rPr lang="en-US" sz="2100" b="0" i="0" u="none">
                <a:solidFill>
                  <a:schemeClr val="dk1"/>
                </a:solidFill>
                <a:latin typeface="Arial Narrow"/>
                <a:ea typeface="Arial Narrow"/>
                <a:cs typeface="Arial Narrow"/>
                <a:sym typeface="Arial Narrow"/>
              </a:rPr>
              <a:t>LOGO HERE</a:t>
            </a:r>
          </a:p>
        </p:txBody>
      </p:sp>
      <p:sp>
        <p:nvSpPr>
          <p:cNvPr id="209" name="Shape 209"/>
          <p:cNvSpPr txBox="1"/>
          <p:nvPr/>
        </p:nvSpPr>
        <p:spPr>
          <a:xfrm>
            <a:off x="33078738" y="19170650"/>
            <a:ext cx="9982200" cy="7386637"/>
          </a:xfrm>
          <a:prstGeom prst="rect">
            <a:avLst/>
          </a:prstGeom>
          <a:noFill/>
          <a:ln>
            <a:noFill/>
          </a:ln>
        </p:spPr>
        <p:txBody>
          <a:bodyPr wrap="square" lIns="457200" tIns="457200" rIns="457200" bIns="457200" anchor="t" anchorCtr="0">
            <a:noAutofit/>
          </a:bodyPr>
          <a:lstStyle/>
          <a:p>
            <a:pPr marL="0" marR="0" lvl="0" indent="0" algn="l" rtl="0">
              <a:lnSpc>
                <a:spcPct val="100000"/>
              </a:lnSpc>
              <a:spcBef>
                <a:spcPts val="0"/>
              </a:spcBef>
              <a:spcAft>
                <a:spcPts val="0"/>
              </a:spcAft>
              <a:buClr>
                <a:schemeClr val="dk1"/>
              </a:buClr>
              <a:buSzPct val="25000"/>
              <a:buFont typeface="Arial Narrow"/>
              <a:buNone/>
            </a:pPr>
            <a:r>
              <a:rPr lang="en-US" sz="3000" b="0" i="0" u="none">
                <a:solidFill>
                  <a:schemeClr val="dk1"/>
                </a:solidFill>
                <a:latin typeface="Arial Narrow"/>
                <a:ea typeface="Arial Narrow"/>
                <a:cs typeface="Arial Narrow"/>
                <a:sym typeface="Arial Narrow"/>
              </a:rPr>
              <a:t>Vestibulum quis egestas mauris. In fringilla arcu sed odio laoreet id luctus nisi porttitor. Vestibulum in felis lacus. Etiam rutrum, nunc quis commodo sodales, nibh massa viverra neque, at sodales purus magna a enim. Pellentesque at arcu nec dui sollicitudin cursus. Curabitur luctus pretium gravida. Donec vulputate, urna in tincidunt hendrerit, mauris nunc dignissim libero, id dapibus nunc sapien suscipit metus. Nulla facilisi. Nam nulla nulla, pellentesque vel laoreet vitae, ultricies at tellus. Pellentesque non enim sed justo porttitor luctus sit amet in felis. Aenean eu aliquam est. Praesent id molestie sapien.</a:t>
            </a:r>
          </a:p>
          <a:p>
            <a:pPr marL="0" marR="0" lvl="0" indent="0" algn="l" rtl="0">
              <a:lnSpc>
                <a:spcPct val="100000"/>
              </a:lnSpc>
              <a:spcBef>
                <a:spcPts val="0"/>
              </a:spcBef>
              <a:spcAft>
                <a:spcPts val="0"/>
              </a:spcAft>
              <a:buClr>
                <a:schemeClr val="dk1"/>
              </a:buClr>
              <a:buFont typeface="Arial Narrow"/>
              <a:buNone/>
            </a:pPr>
            <a:endParaRPr sz="3000" b="0" i="0" u="none">
              <a:solidFill>
                <a:schemeClr val="dk1"/>
              </a:solidFill>
              <a:latin typeface="Arial Narrow"/>
              <a:ea typeface="Arial Narrow"/>
              <a:cs typeface="Arial Narrow"/>
              <a:sym typeface="Arial Narrow"/>
            </a:endParaRPr>
          </a:p>
          <a:p>
            <a:pPr marL="0" marR="0" lvl="0" indent="0" algn="l" rtl="0">
              <a:lnSpc>
                <a:spcPct val="100000"/>
              </a:lnSpc>
              <a:spcBef>
                <a:spcPts val="0"/>
              </a:spcBef>
              <a:spcAft>
                <a:spcPts val="0"/>
              </a:spcAft>
              <a:buClr>
                <a:schemeClr val="dk1"/>
              </a:buClr>
              <a:buSzPct val="25000"/>
              <a:buFont typeface="Arial Narrow"/>
              <a:buNone/>
            </a:pPr>
            <a:r>
              <a:rPr lang="en-US" sz="3000" b="0" i="0" u="none">
                <a:solidFill>
                  <a:schemeClr val="dk1"/>
                </a:solidFill>
                <a:latin typeface="Arial Narrow"/>
                <a:ea typeface="Arial Narrow"/>
                <a:cs typeface="Arial Narrow"/>
                <a:sym typeface="Arial Narrow"/>
              </a:rPr>
              <a:t>Mauris sit amet leo turpis. Mauris dictum luctus eros eget pellentesque. Etiam vel lorem quis sem sagittis cursus eget in ante. Donec quam quam, pretium in ornare at, rutrum in ligula. </a:t>
            </a:r>
          </a:p>
        </p:txBody>
      </p:sp>
      <p:sp>
        <p:nvSpPr>
          <p:cNvPr id="2" name="AutoShape 2" descr="https://www.sharelatex.com/project/59d7d60828e7d957f44e10e3/file/59d849af28e7d957f44e2083"/>
          <p:cNvSpPr>
            <a:spLocks noChangeAspect="1" noChangeArrowheads="1"/>
          </p:cNvSpPr>
          <p:nvPr/>
        </p:nvSpPr>
        <p:spPr bwMode="auto">
          <a:xfrm>
            <a:off x="21793200" y="16306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https://www.sharelatex.com/project/59d7d60828e7d957f44e10e3/file/59d849af28e7d957f44e2083"/>
          <p:cNvSpPr>
            <a:spLocks noChangeAspect="1" noChangeArrowheads="1"/>
          </p:cNvSpPr>
          <p:nvPr/>
        </p:nvSpPr>
        <p:spPr bwMode="auto">
          <a:xfrm>
            <a:off x="21945600" y="16459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https://www.sharelatex.com/project/59d7d60828e7d957f44e10e3/file/59d849af28e7d957f44e2083"/>
          <p:cNvSpPr>
            <a:spLocks noChangeAspect="1" noChangeArrowheads="1"/>
          </p:cNvSpPr>
          <p:nvPr/>
        </p:nvSpPr>
        <p:spPr bwMode="auto">
          <a:xfrm>
            <a:off x="22098000" y="16611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8" descr="https://www.sharelatex.com/project/59d7d60828e7d957f44e10e3/file/59d849af28e7d957f44e2083"/>
          <p:cNvSpPr>
            <a:spLocks noChangeAspect="1" noChangeArrowheads="1"/>
          </p:cNvSpPr>
          <p:nvPr/>
        </p:nvSpPr>
        <p:spPr bwMode="auto">
          <a:xfrm>
            <a:off x="22250400" y="16764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7"/>
          <a:stretch>
            <a:fillRect/>
          </a:stretch>
        </p:blipFill>
        <p:spPr>
          <a:xfrm>
            <a:off x="11290480" y="26569491"/>
            <a:ext cx="10058400" cy="5855696"/>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917448008"/>
              </p:ext>
            </p:extLst>
          </p:nvPr>
        </p:nvGraphicFramePr>
        <p:xfrm>
          <a:off x="1865632" y="21500245"/>
          <a:ext cx="7567237" cy="6072430"/>
        </p:xfrm>
        <a:graphic>
          <a:graphicData uri="http://schemas.openxmlformats.org/drawingml/2006/table">
            <a:tbl>
              <a:tblPr firstRow="1" bandRow="1">
                <a:tableStyleId>{E0556CC5-8621-4BB0-9F80-A52B78FFD533}</a:tableStyleId>
              </a:tblPr>
              <a:tblGrid>
                <a:gridCol w="7567237"/>
              </a:tblGrid>
              <a:tr h="607243">
                <a:tc>
                  <a:txBody>
                    <a:bodyPr/>
                    <a:lstStyle/>
                    <a:p>
                      <a:pPr algn="ctr"/>
                      <a:r>
                        <a:rPr lang="en-US" sz="3000" dirty="0" smtClean="0"/>
                        <a:t>Negative</a:t>
                      </a:r>
                      <a:endParaRPr lang="en-US" sz="3000" dirty="0"/>
                    </a:p>
                  </a:txBody>
                  <a:tcPr/>
                </a:tc>
              </a:tr>
              <a:tr h="607243">
                <a:tc>
                  <a:txBody>
                    <a:bodyPr/>
                    <a:lstStyle/>
                    <a:p>
                      <a:pPr algn="ctr"/>
                      <a:r>
                        <a:rPr lang="en-US" sz="3000" dirty="0" smtClean="0"/>
                        <a:t>Positive</a:t>
                      </a:r>
                      <a:endParaRPr lang="en-US" sz="3000" dirty="0"/>
                    </a:p>
                  </a:txBody>
                  <a:tcPr/>
                </a:tc>
              </a:tr>
              <a:tr h="607243">
                <a:tc>
                  <a:txBody>
                    <a:bodyPr/>
                    <a:lstStyle/>
                    <a:p>
                      <a:pPr algn="ctr"/>
                      <a:r>
                        <a:rPr lang="en-US" sz="3000" dirty="0" smtClean="0"/>
                        <a:t>Modal</a:t>
                      </a:r>
                      <a:endParaRPr lang="en-US" sz="3000" dirty="0"/>
                    </a:p>
                  </a:txBody>
                  <a:tcPr/>
                </a:tc>
              </a:tr>
              <a:tr h="607243">
                <a:tc>
                  <a:txBody>
                    <a:bodyPr/>
                    <a:lstStyle/>
                    <a:p>
                      <a:pPr algn="ctr"/>
                      <a:r>
                        <a:rPr lang="en-US" sz="3000" dirty="0" smtClean="0"/>
                        <a:t>Interesting</a:t>
                      </a:r>
                      <a:endParaRPr lang="en-US" sz="3000" dirty="0"/>
                    </a:p>
                  </a:txBody>
                  <a:tcPr/>
                </a:tc>
              </a:tr>
              <a:tr h="607243">
                <a:tc>
                  <a:txBody>
                    <a:bodyPr/>
                    <a:lstStyle/>
                    <a:p>
                      <a:pPr algn="ctr"/>
                      <a:r>
                        <a:rPr lang="en-US" sz="3000" dirty="0" smtClean="0"/>
                        <a:t>Litigious</a:t>
                      </a:r>
                      <a:endParaRPr lang="en-US" sz="3000" dirty="0"/>
                    </a:p>
                  </a:txBody>
                  <a:tcPr/>
                </a:tc>
              </a:tr>
              <a:tr h="607243">
                <a:tc>
                  <a:txBody>
                    <a:bodyPr/>
                    <a:lstStyle/>
                    <a:p>
                      <a:pPr algn="ctr"/>
                      <a:r>
                        <a:rPr lang="en-US" sz="3000" dirty="0" smtClean="0"/>
                        <a:t>Constraining</a:t>
                      </a:r>
                      <a:endParaRPr lang="en-US" sz="3000" dirty="0"/>
                    </a:p>
                  </a:txBody>
                  <a:tcPr/>
                </a:tc>
              </a:tr>
              <a:tr h="607243">
                <a:tc>
                  <a:txBody>
                    <a:bodyPr/>
                    <a:lstStyle/>
                    <a:p>
                      <a:pPr algn="ctr"/>
                      <a:r>
                        <a:rPr lang="en-US" sz="3000" dirty="0" smtClean="0"/>
                        <a:t>Superfluous </a:t>
                      </a:r>
                      <a:endParaRPr lang="en-US" sz="3000" dirty="0"/>
                    </a:p>
                  </a:txBody>
                  <a:tcPr/>
                </a:tc>
              </a:tr>
              <a:tr h="607243">
                <a:tc>
                  <a:txBody>
                    <a:bodyPr/>
                    <a:lstStyle/>
                    <a:p>
                      <a:pPr algn="ctr"/>
                      <a:r>
                        <a:rPr lang="en-US" sz="3000" dirty="0" smtClean="0"/>
                        <a:t>Uncertainty</a:t>
                      </a:r>
                      <a:endParaRPr lang="en-US" sz="3000" dirty="0"/>
                    </a:p>
                  </a:txBody>
                  <a:tcPr/>
                </a:tc>
              </a:tr>
              <a:tr h="607243">
                <a:tc>
                  <a:txBody>
                    <a:bodyPr/>
                    <a:lstStyle/>
                    <a:p>
                      <a:pPr algn="ctr"/>
                      <a:r>
                        <a:rPr lang="en-US" sz="3000" dirty="0" smtClean="0"/>
                        <a:t>Price Money</a:t>
                      </a:r>
                      <a:r>
                        <a:rPr lang="en-US" sz="3000" baseline="0" dirty="0" smtClean="0"/>
                        <a:t> Flow  Index</a:t>
                      </a:r>
                      <a:endParaRPr lang="en-US" sz="3000" dirty="0"/>
                    </a:p>
                  </a:txBody>
                  <a:tcPr/>
                </a:tc>
              </a:tr>
              <a:tr h="607243">
                <a:tc>
                  <a:txBody>
                    <a:bodyPr/>
                    <a:lstStyle/>
                    <a:p>
                      <a:pPr algn="ctr"/>
                      <a:r>
                        <a:rPr lang="en-US" sz="3000" dirty="0" smtClean="0"/>
                        <a:t>Price Relative</a:t>
                      </a:r>
                      <a:r>
                        <a:rPr lang="en-US" sz="3000" baseline="0" dirty="0" smtClean="0"/>
                        <a:t> Strength Index</a:t>
                      </a:r>
                      <a:endParaRPr lang="en-US" sz="3000" dirty="0"/>
                    </a:p>
                  </a:txBody>
                  <a:tcPr/>
                </a:tc>
              </a:tr>
            </a:tbl>
          </a:graphicData>
        </a:graphic>
      </p:graphicFrame>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65631" y="27796638"/>
            <a:ext cx="7567237" cy="1545995"/>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65631" y="29823728"/>
            <a:ext cx="7838013" cy="1193679"/>
          </a:xfrm>
          <a:prstGeom prst="rect">
            <a:avLst/>
          </a:prstGeom>
        </p:spPr>
      </p:pic>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1302</Words>
  <Application>Microsoft Macintosh PowerPoint</Application>
  <PresentationFormat>Custom</PresentationFormat>
  <Paragraphs>79</Paragraphs>
  <Slides>1</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vt:i4>
      </vt:variant>
    </vt:vector>
  </HeadingPairs>
  <TitlesOfParts>
    <vt:vector size="8" baseType="lpstr">
      <vt:lpstr>Arial</vt:lpstr>
      <vt:lpstr>Arial Black</vt:lpstr>
      <vt:lpstr>Arial Narrow</vt:lpstr>
      <vt:lpstr>Wingdings</vt:lpstr>
      <vt:lpstr>Custom Design</vt:lpstr>
      <vt:lpstr>1_Custom Design</vt:lpstr>
      <vt:lpstr>2_Custom Design</vt:lpstr>
      <vt:lpstr>PowerPoint Presentation</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Patrick Sun</cp:lastModifiedBy>
  <cp:revision>7</cp:revision>
  <dcterms:modified xsi:type="dcterms:W3CDTF">2017-10-07T07:05:34Z</dcterms:modified>
</cp:coreProperties>
</file>