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 id="2147483682" r:id="rId2"/>
    <p:sldMasterId id="2147483683" r:id="rId3"/>
  </p:sldMasterIdLst>
  <p:notesMasterIdLst>
    <p:notesMasterId r:id="rId5"/>
  </p:notesMasterIdLst>
  <p:sldIdLst>
    <p:sldId id="256" r:id="rId4"/>
  </p:sldIdLst>
  <p:sldSz cx="43891200" cy="32918400"/>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0556CC5-8621-4BB0-9F80-A52B78FFD533}">
  <a:tblStyle styleId="{E0556CC5-8621-4BB0-9F80-A52B78FFD53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4"/>
  </p:normalViewPr>
  <p:slideViewPr>
    <p:cSldViewPr snapToGrid="0">
      <p:cViewPr>
        <p:scale>
          <a:sx n="48" d="100"/>
          <a:sy n="48" d="100"/>
        </p:scale>
        <p:origin x="39" y="-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038475" cy="46513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1pPr>
            <a:lvl2pPr marL="457200" marR="0" lvl="1"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2pPr>
            <a:lvl3pPr marL="914400" marR="0" lvl="2"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3pPr>
            <a:lvl4pPr marL="1371600" marR="0" lvl="3"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4pPr>
            <a:lvl5pPr marL="1828800" marR="0" lvl="4"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5pPr>
            <a:lvl6pPr marL="2286000" marR="0" lvl="5"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6pPr>
            <a:lvl7pPr marL="3200400" marR="0" lvl="6"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7pPr>
            <a:lvl8pPr marL="4572000" marR="0" lvl="7"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8pPr>
            <a:lvl9pPr marL="6400800" marR="0" lvl="8"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9pPr>
          </a:lstStyle>
          <a:p>
            <a:endParaRPr/>
          </a:p>
        </p:txBody>
      </p:sp>
      <p:sp>
        <p:nvSpPr>
          <p:cNvPr id="4" name="Shape 4"/>
          <p:cNvSpPr txBox="1">
            <a:spLocks noGrp="1"/>
          </p:cNvSpPr>
          <p:nvPr>
            <p:ph type="dt" idx="10"/>
          </p:nvPr>
        </p:nvSpPr>
        <p:spPr>
          <a:xfrm>
            <a:off x="3970337" y="0"/>
            <a:ext cx="3038475" cy="46513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1pPr>
            <a:lvl2pPr marL="457200" marR="0" lvl="1"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2pPr>
            <a:lvl3pPr marL="914400" marR="0" lvl="2"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3pPr>
            <a:lvl4pPr marL="1371600" marR="0" lvl="3"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4pPr>
            <a:lvl5pPr marL="1828800" marR="0" lvl="4"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5pPr>
            <a:lvl6pPr marL="2286000" marR="0" lvl="5"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6pPr>
            <a:lvl7pPr marL="3200400" marR="0" lvl="6"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7pPr>
            <a:lvl8pPr marL="4572000" marR="0" lvl="7"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8pPr>
            <a:lvl9pPr marL="6400800" marR="0" lvl="8"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9pPr>
          </a:lstStyle>
          <a:p>
            <a:endParaRPr/>
          </a:p>
        </p:txBody>
      </p:sp>
      <p:sp>
        <p:nvSpPr>
          <p:cNvPr id="5" name="Shape 5"/>
          <p:cNvSpPr>
            <a:spLocks noGrp="1" noRot="1" noChangeAspect="1"/>
          </p:cNvSpPr>
          <p:nvPr>
            <p:ph type="sldImg" idx="3"/>
          </p:nvPr>
        </p:nvSpPr>
        <p:spPr>
          <a:xfrm>
            <a:off x="1181100" y="696912"/>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6" name="Shape 6"/>
          <p:cNvSpPr txBox="1">
            <a:spLocks noGrp="1"/>
          </p:cNvSpPr>
          <p:nvPr>
            <p:ph type="body" idx="1"/>
          </p:nvPr>
        </p:nvSpPr>
        <p:spPr>
          <a:xfrm>
            <a:off x="701675" y="4416425"/>
            <a:ext cx="5607050" cy="4183062"/>
          </a:xfrm>
          <a:prstGeom prst="rect">
            <a:avLst/>
          </a:prstGeom>
          <a:noFill/>
          <a:ln>
            <a:noFill/>
          </a:ln>
        </p:spPr>
        <p:txBody>
          <a:bodyPr wrap="square" lIns="91425" tIns="91425" rIns="91425" bIns="91425" anchor="t" anchorCtr="0"/>
          <a:lstStyle>
            <a:lvl1pPr marL="0" marR="0" lvl="0" indent="0" algn="l" rtl="0">
              <a:spcBef>
                <a:spcPts val="0"/>
              </a:spcBef>
              <a:buChar char="●"/>
              <a:defRPr sz="1800" b="0" i="0" u="none" strike="noStrike" cap="none"/>
            </a:lvl1pPr>
            <a:lvl2pPr marL="0" marR="0" lvl="1" indent="0" algn="l" rtl="0">
              <a:spcBef>
                <a:spcPts val="0"/>
              </a:spcBef>
              <a:buChar char="○"/>
              <a:defRPr sz="1800" b="0" i="0" u="none" strike="noStrike" cap="none"/>
            </a:lvl2pPr>
            <a:lvl3pPr marL="0" marR="0" lvl="2" indent="0" algn="l" rtl="0">
              <a:spcBef>
                <a:spcPts val="0"/>
              </a:spcBef>
              <a:buChar char="■"/>
              <a:defRPr sz="1800" b="0" i="0" u="none" strike="noStrike" cap="none"/>
            </a:lvl3pPr>
            <a:lvl4pPr marL="0" marR="0" lvl="3" indent="0" algn="l" rtl="0">
              <a:spcBef>
                <a:spcPts val="0"/>
              </a:spcBef>
              <a:buChar char="●"/>
              <a:defRPr sz="1800" b="0" i="0" u="none" strike="noStrike" cap="none"/>
            </a:lvl4pPr>
            <a:lvl5pPr marL="0" marR="0" lvl="4" indent="0" algn="l" rtl="0">
              <a:spcBef>
                <a:spcPts val="0"/>
              </a:spcBef>
              <a:buChar char="○"/>
              <a:defRPr sz="1800" b="0" i="0" u="none" strike="noStrike" cap="none"/>
            </a:lvl5pPr>
            <a:lvl6pPr marL="0" marR="0" lvl="5" indent="0" algn="l" rtl="0">
              <a:spcBef>
                <a:spcPts val="0"/>
              </a:spcBef>
              <a:buChar char="■"/>
              <a:defRPr sz="1800" b="0" i="0" u="none" strike="noStrike" cap="none"/>
            </a:lvl6pPr>
            <a:lvl7pPr marL="0" marR="0" lvl="6" indent="0" algn="l" rtl="0">
              <a:spcBef>
                <a:spcPts val="0"/>
              </a:spcBef>
              <a:buChar char="●"/>
              <a:defRPr sz="1800" b="0" i="0" u="none" strike="noStrike" cap="none"/>
            </a:lvl7pPr>
            <a:lvl8pPr marL="0" marR="0" lvl="7" indent="0" algn="l" rtl="0">
              <a:spcBef>
                <a:spcPts val="0"/>
              </a:spcBef>
              <a:buChar char="○"/>
              <a:defRPr sz="1800" b="0" i="0" u="none" strike="noStrike" cap="none"/>
            </a:lvl8pPr>
            <a:lvl9pPr marL="0" marR="0" lvl="8" indent="0" algn="l" rtl="0">
              <a:spcBef>
                <a:spcPts val="0"/>
              </a:spcBef>
              <a:buChar char="■"/>
              <a:defRPr sz="1800" b="0" i="0" u="none" strike="noStrike" cap="none"/>
            </a:lvl9pPr>
          </a:lstStyle>
          <a:p>
            <a:endParaRPr/>
          </a:p>
        </p:txBody>
      </p:sp>
      <p:sp>
        <p:nvSpPr>
          <p:cNvPr id="7" name="Shape 7"/>
          <p:cNvSpPr txBox="1">
            <a:spLocks noGrp="1"/>
          </p:cNvSpPr>
          <p:nvPr>
            <p:ph type="ftr" idx="11"/>
          </p:nvPr>
        </p:nvSpPr>
        <p:spPr>
          <a:xfrm>
            <a:off x="0" y="8829675"/>
            <a:ext cx="3038475" cy="465137"/>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1pPr>
            <a:lvl2pPr marL="457200" marR="0" lvl="1"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2pPr>
            <a:lvl3pPr marL="914400" marR="0" lvl="2"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3pPr>
            <a:lvl4pPr marL="1371600" marR="0" lvl="3"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4pPr>
            <a:lvl5pPr marL="1828800" marR="0" lvl="4"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5pPr>
            <a:lvl6pPr marL="2286000" marR="0" lvl="5"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6pPr>
            <a:lvl7pPr marL="3200400" marR="0" lvl="6"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7pPr>
            <a:lvl8pPr marL="4572000" marR="0" lvl="7"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8pPr>
            <a:lvl9pPr marL="6400800" marR="0" lvl="8"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9pPr>
          </a:lstStyle>
          <a:p>
            <a:endParaRPr/>
          </a:p>
        </p:txBody>
      </p:sp>
      <p:sp>
        <p:nvSpPr>
          <p:cNvPr id="8" name="Shape 8"/>
          <p:cNvSpPr txBox="1">
            <a:spLocks noGrp="1"/>
          </p:cNvSpPr>
          <p:nvPr>
            <p:ph type="sldNum" idx="12"/>
          </p:nvPr>
        </p:nvSpPr>
        <p:spPr>
          <a:xfrm>
            <a:off x="3970337" y="8829675"/>
            <a:ext cx="3038475" cy="465137"/>
          </a:xfrm>
          <a:prstGeom prst="rect">
            <a:avLst/>
          </a:prstGeom>
          <a:noFill/>
          <a:ln>
            <a:noFill/>
          </a:ln>
        </p:spPr>
        <p:txBody>
          <a:bodyPr wrap="square" lIns="93175" tIns="46575" rIns="93175" bIns="46575"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lang="en-US" sz="12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txBox="1"/>
          <p:nvPr/>
        </p:nvSpPr>
        <p:spPr>
          <a:xfrm>
            <a:off x="3970337" y="8829675"/>
            <a:ext cx="3038475" cy="465137"/>
          </a:xfrm>
          <a:prstGeom prst="rect">
            <a:avLst/>
          </a:prstGeom>
          <a:noFill/>
          <a:ln>
            <a:noFill/>
          </a:ln>
        </p:spPr>
        <p:txBody>
          <a:bodyPr wrap="square" lIns="93175" tIns="46575" rIns="93175" bIns="46575" anchor="b" anchorCtr="0">
            <a:noAutofit/>
          </a:bodyPr>
          <a:lstStyle/>
          <a:p>
            <a:pPr marL="0" marR="0" lvl="0" indent="0" algn="r" rtl="0">
              <a:lnSpc>
                <a:spcPct val="100000"/>
              </a:lnSpc>
              <a:spcBef>
                <a:spcPts val="0"/>
              </a:spcBef>
              <a:spcAft>
                <a:spcPts val="0"/>
              </a:spcAft>
              <a:buClr>
                <a:srgbClr val="000000"/>
              </a:buClr>
              <a:buSzPct val="25000"/>
              <a:buFont typeface="Arial Narrow"/>
              <a:buNone/>
            </a:pPr>
            <a:fld id="{00000000-1234-1234-1234-123412341234}" type="slidenum">
              <a:rPr lang="en-US" sz="2900" b="0" i="0" u="none">
                <a:solidFill>
                  <a:srgbClr val="000000"/>
                </a:solidFill>
                <a:latin typeface="Arial Narrow"/>
                <a:ea typeface="Arial Narrow"/>
                <a:cs typeface="Arial Narrow"/>
                <a:sym typeface="Arial Narrow"/>
              </a:rPr>
              <a:t>1</a:t>
            </a:fld>
            <a:endParaRPr lang="en-US" sz="2900" b="0" i="0" u="none">
              <a:solidFill>
                <a:srgbClr val="000000"/>
              </a:solidFill>
              <a:latin typeface="Arial Narrow"/>
              <a:ea typeface="Arial Narrow"/>
              <a:cs typeface="Arial Narrow"/>
              <a:sym typeface="Arial Narrow"/>
            </a:endParaRPr>
          </a:p>
        </p:txBody>
      </p:sp>
      <p:sp>
        <p:nvSpPr>
          <p:cNvPr id="145" name="Shape 145"/>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6" name="Shape 146"/>
          <p:cNvSpPr txBox="1">
            <a:spLocks noGrp="1"/>
          </p:cNvSpPr>
          <p:nvPr>
            <p:ph type="body" idx="1"/>
          </p:nvPr>
        </p:nvSpPr>
        <p:spPr>
          <a:xfrm>
            <a:off x="701675" y="4416425"/>
            <a:ext cx="5607050" cy="4183062"/>
          </a:xfrm>
          <a:prstGeom prst="rect">
            <a:avLst/>
          </a:prstGeom>
          <a:noFill/>
          <a:ln>
            <a:noFill/>
          </a:ln>
        </p:spPr>
        <p:txBody>
          <a:bodyPr wrap="square" lIns="93175" tIns="46575" rIns="93175" bIns="46575" anchor="t" anchorCtr="0">
            <a:noAutofit/>
          </a:bodyPr>
          <a:lstStyle/>
          <a:p>
            <a:pPr marL="0" marR="0" lvl="0" indent="0" algn="l" rtl="0">
              <a:spcBef>
                <a:spcPts val="0"/>
              </a:spcBef>
              <a:buSzPct val="25000"/>
              <a:buNone/>
            </a:pPr>
            <a:endParaRPr sz="1800" b="0" i="0" u="none" strike="noStrike" cap="non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9"/>
        <p:cNvGrpSpPr/>
        <p:nvPr/>
      </p:nvGrpSpPr>
      <p:grpSpPr>
        <a:xfrm>
          <a:off x="0" y="0"/>
          <a:ext cx="0" cy="0"/>
          <a:chOff x="0" y="0"/>
          <a:chExt cx="0" cy="0"/>
        </a:xfrm>
      </p:grpSpPr>
      <p:sp>
        <p:nvSpPr>
          <p:cNvPr id="20" name="Shape 20"/>
          <p:cNvSpPr txBox="1">
            <a:spLocks noGrp="1"/>
          </p:cNvSpPr>
          <p:nvPr>
            <p:ph type="ctrTitle"/>
          </p:nvPr>
        </p:nvSpPr>
        <p:spPr>
          <a:xfrm>
            <a:off x="3292475" y="10226675"/>
            <a:ext cx="37306249" cy="705485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9pPr>
          </a:lstStyle>
          <a:p>
            <a:endParaRPr/>
          </a:p>
        </p:txBody>
      </p:sp>
      <p:sp>
        <p:nvSpPr>
          <p:cNvPr id="21" name="Shape 21"/>
          <p:cNvSpPr txBox="1">
            <a:spLocks noGrp="1"/>
          </p:cNvSpPr>
          <p:nvPr>
            <p:ph type="subTitle" idx="1"/>
          </p:nvPr>
        </p:nvSpPr>
        <p:spPr>
          <a:xfrm>
            <a:off x="6583363" y="18653125"/>
            <a:ext cx="30724474" cy="8413750"/>
          </a:xfrm>
          <a:prstGeom prst="rect">
            <a:avLst/>
          </a:prstGeom>
          <a:noFill/>
          <a:ln>
            <a:noFill/>
          </a:ln>
        </p:spPr>
        <p:txBody>
          <a:bodyPr wrap="square" lIns="91425" tIns="91425" rIns="91425" bIns="91425" anchor="t" anchorCtr="0"/>
          <a:lstStyle>
            <a:lvl1pPr marL="0" marR="0" lvl="0" indent="0" algn="ctr" rtl="0">
              <a:spcBef>
                <a:spcPts val="580"/>
              </a:spcBef>
              <a:spcAft>
                <a:spcPts val="0"/>
              </a:spcAft>
              <a:buClr>
                <a:schemeClr val="dk1"/>
              </a:buClr>
              <a:buFont typeface="Arial"/>
              <a:buNone/>
              <a:defRPr sz="2900" b="0" i="0" u="none" strike="noStrike" cap="none">
                <a:solidFill>
                  <a:schemeClr val="dk1"/>
                </a:solidFill>
                <a:latin typeface="Arial"/>
                <a:ea typeface="Arial"/>
                <a:cs typeface="Arial"/>
                <a:sym typeface="Arial"/>
              </a:defRPr>
            </a:lvl1pPr>
            <a:lvl2pPr marL="457200" marR="0" lvl="1" indent="0" algn="ctr" rtl="0">
              <a:spcBef>
                <a:spcPts val="580"/>
              </a:spcBef>
              <a:spcAft>
                <a:spcPts val="0"/>
              </a:spcAft>
              <a:buClr>
                <a:schemeClr val="dk1"/>
              </a:buClr>
              <a:buFont typeface="Arial"/>
              <a:buNone/>
              <a:defRPr sz="2900" b="0" i="0" u="none" strike="noStrike" cap="none">
                <a:solidFill>
                  <a:schemeClr val="dk1"/>
                </a:solidFill>
                <a:latin typeface="Arial"/>
                <a:ea typeface="Arial"/>
                <a:cs typeface="Arial"/>
                <a:sym typeface="Arial"/>
              </a:defRPr>
            </a:lvl2pPr>
            <a:lvl3pPr marL="914400" marR="0" lvl="2" indent="0" algn="ctr" rtl="0">
              <a:spcBef>
                <a:spcPts val="48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ctr" rtl="0">
              <a:spcBef>
                <a:spcPts val="3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4pPr>
            <a:lvl5pPr marL="1828800" marR="0" lvl="4" indent="0" algn="ctr" rtl="0">
              <a:spcBef>
                <a:spcPts val="3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5pPr>
            <a:lvl6pPr marL="2286000" marR="0" lvl="5" indent="0" algn="ctr" rtl="0">
              <a:spcBef>
                <a:spcPts val="3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6pPr>
            <a:lvl7pPr marL="2743200" marR="0" lvl="6" indent="0" algn="ctr" rtl="0">
              <a:spcBef>
                <a:spcPts val="3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7pPr>
            <a:lvl8pPr marL="3200400" marR="0" lvl="7" indent="0" algn="ctr" rtl="0">
              <a:spcBef>
                <a:spcPts val="3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8pPr>
            <a:lvl9pPr marL="3657600" marR="0" lvl="8" indent="0" algn="ctr" rtl="0">
              <a:spcBef>
                <a:spcPts val="3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467100" y="21153438"/>
            <a:ext cx="37307839" cy="6537325"/>
          </a:xfrm>
          <a:prstGeom prst="rect">
            <a:avLst/>
          </a:prstGeom>
          <a:noFill/>
          <a:ln>
            <a:noFill/>
          </a:ln>
        </p:spPr>
        <p:txBody>
          <a:bodyPr wrap="square" lIns="91425" tIns="91425" rIns="91425" bIns="91425" anchor="t" anchorCtr="0"/>
          <a:lstStyle>
            <a:lvl1pPr marL="0" marR="0" lvl="0" indent="0" algn="l" rtl="0">
              <a:spcBef>
                <a:spcPts val="0"/>
              </a:spcBef>
              <a:spcAft>
                <a:spcPts val="0"/>
              </a:spcAft>
              <a:buNone/>
              <a:defRPr sz="4000" b="1" i="0" u="none" strike="noStrike" cap="none">
                <a:solidFill>
                  <a:srgbClr val="FFFFFF"/>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9pPr>
          </a:lstStyle>
          <a:p>
            <a:endParaRPr/>
          </a:p>
        </p:txBody>
      </p:sp>
      <p:sp>
        <p:nvSpPr>
          <p:cNvPr id="51" name="Shape 51"/>
          <p:cNvSpPr txBox="1">
            <a:spLocks noGrp="1"/>
          </p:cNvSpPr>
          <p:nvPr>
            <p:ph type="body" idx="1"/>
          </p:nvPr>
        </p:nvSpPr>
        <p:spPr>
          <a:xfrm>
            <a:off x="3467100" y="13952538"/>
            <a:ext cx="37307839" cy="7200900"/>
          </a:xfrm>
          <a:prstGeom prst="rect">
            <a:avLst/>
          </a:prstGeom>
          <a:noFill/>
          <a:ln>
            <a:noFill/>
          </a:ln>
        </p:spPr>
        <p:txBody>
          <a:bodyPr wrap="square" lIns="91425" tIns="91425" rIns="91425" bIns="91425" anchor="b" anchorCtr="0"/>
          <a:lstStyle>
            <a:lvl1pPr marL="0" marR="0" lvl="0"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1pPr>
            <a:lvl2pPr marL="457200" marR="0" lvl="1" indent="0" algn="l" rtl="0">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spcBef>
                <a:spcPts val="320"/>
              </a:spcBef>
              <a:spcAft>
                <a:spcPts val="0"/>
              </a:spcAft>
              <a:buClr>
                <a:schemeClr val="dk1"/>
              </a:buClr>
              <a:buFont typeface="Arial"/>
              <a:buNone/>
              <a:defRPr sz="1600" b="0" i="0" u="none" strike="noStrike" cap="none">
                <a:solidFill>
                  <a:schemeClr val="dk1"/>
                </a:solidFill>
                <a:latin typeface="Arial"/>
                <a:ea typeface="Arial"/>
                <a:cs typeface="Arial"/>
                <a:sym typeface="Arial"/>
              </a:defRPr>
            </a:lvl3pPr>
            <a:lvl4pPr marL="1371600" marR="0" lvl="3"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4pPr>
            <a:lvl5pPr marL="1828800" marR="0" lvl="4"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5pPr>
            <a:lvl6pPr marL="2286000" marR="0" lvl="5"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6pPr>
            <a:lvl7pPr marL="2743200" marR="0" lvl="6"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7pPr>
            <a:lvl8pPr marL="3200400" marR="0" lvl="7"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8pPr>
            <a:lvl9pPr marL="3657600" marR="0" lvl="8"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960437" y="1273175"/>
            <a:ext cx="41924286" cy="2201862"/>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9pPr>
          </a:lstStyle>
          <a:p>
            <a:endParaRPr/>
          </a:p>
        </p:txBody>
      </p:sp>
      <p:sp>
        <p:nvSpPr>
          <p:cNvPr id="54" name="Shape 54"/>
          <p:cNvSpPr txBox="1">
            <a:spLocks noGrp="1"/>
          </p:cNvSpPr>
          <p:nvPr>
            <p:ph type="body" idx="1"/>
          </p:nvPr>
        </p:nvSpPr>
        <p:spPr>
          <a:xfrm>
            <a:off x="693737" y="5638800"/>
            <a:ext cx="9974262" cy="26563637"/>
          </a:xfrm>
          <a:prstGeom prst="rect">
            <a:avLst/>
          </a:prstGeom>
          <a:noFill/>
          <a:ln>
            <a:noFill/>
          </a:ln>
        </p:spPr>
        <p:txBody>
          <a:bodyPr wrap="square" lIns="91425" tIns="91425" rIns="91425" bIns="91425" anchor="t" anchorCtr="0"/>
          <a:lstStyle>
            <a:lvl1pPr marL="342900" marR="0" lvl="0" indent="-158750"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1pPr>
            <a:lvl2pPr marL="739775" marR="0" lvl="1" indent="-98425"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4pPr>
            <a:lvl5pPr marL="2057400" marR="0" lvl="4"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5pPr>
            <a:lvl6pPr marL="2514600" marR="0" lvl="5"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6pPr>
            <a:lvl7pPr marL="2971800" marR="0" lvl="6"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7pPr>
            <a:lvl8pPr marL="3429000" marR="0" lvl="7"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8pPr>
            <a:lvl9pPr marL="3886200" marR="0" lvl="8"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64"/>
        <p:cNvGrpSpPr/>
        <p:nvPr/>
      </p:nvGrpSpPr>
      <p:grpSpPr>
        <a:xfrm>
          <a:off x="0" y="0"/>
          <a:ext cx="0" cy="0"/>
          <a:chOff x="0" y="0"/>
          <a:chExt cx="0" cy="0"/>
        </a:xfrm>
      </p:grpSpPr>
      <p:sp>
        <p:nvSpPr>
          <p:cNvPr id="65" name="Shape 65"/>
          <p:cNvSpPr txBox="1">
            <a:spLocks noGrp="1"/>
          </p:cNvSpPr>
          <p:nvPr>
            <p:ph type="title"/>
          </p:nvPr>
        </p:nvSpPr>
        <p:spPr>
          <a:xfrm rot="5400000">
            <a:off x="22146418" y="11464132"/>
            <a:ext cx="30929263" cy="1054735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66" name="Shape 66"/>
          <p:cNvSpPr txBox="1">
            <a:spLocks noGrp="1"/>
          </p:cNvSpPr>
          <p:nvPr>
            <p:ph type="body" idx="1"/>
          </p:nvPr>
        </p:nvSpPr>
        <p:spPr>
          <a:xfrm rot="5400000">
            <a:off x="974725" y="992188"/>
            <a:ext cx="30929263" cy="31491237"/>
          </a:xfrm>
          <a:prstGeom prst="rect">
            <a:avLst/>
          </a:prstGeom>
          <a:noFill/>
          <a:ln>
            <a:noFill/>
          </a:ln>
        </p:spPr>
        <p:txBody>
          <a:bodyPr wrap="square" lIns="91425" tIns="91425" rIns="91425" bIns="91425" anchor="t" anchorCtr="0"/>
          <a:lstStyle>
            <a:lvl1pPr marL="342900" marR="0" lvl="0" indent="-158750"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1pPr>
            <a:lvl2pPr marL="739775" marR="0" lvl="1" indent="-98425"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4pPr>
            <a:lvl5pPr marL="2057400" marR="0" lvl="4"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5pPr>
            <a:lvl6pPr marL="2514600" marR="0" lvl="5"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6pPr>
            <a:lvl7pPr marL="2971800" marR="0" lvl="6"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7pPr>
            <a:lvl8pPr marL="3429000" marR="0" lvl="7"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8pPr>
            <a:lvl9pPr marL="3886200" marR="0" lvl="8"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960437" y="1273175"/>
            <a:ext cx="41924286" cy="2201862"/>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69" name="Shape 69"/>
          <p:cNvSpPr txBox="1">
            <a:spLocks noGrp="1"/>
          </p:cNvSpPr>
          <p:nvPr>
            <p:ph type="body" idx="1"/>
          </p:nvPr>
        </p:nvSpPr>
        <p:spPr>
          <a:xfrm rot="5400000">
            <a:off x="-7600950" y="13933487"/>
            <a:ext cx="26563637" cy="9974262"/>
          </a:xfrm>
          <a:prstGeom prst="rect">
            <a:avLst/>
          </a:prstGeom>
          <a:noFill/>
          <a:ln>
            <a:noFill/>
          </a:ln>
        </p:spPr>
        <p:txBody>
          <a:bodyPr wrap="square" lIns="91425" tIns="91425" rIns="91425" bIns="91425" anchor="t" anchorCtr="0"/>
          <a:lstStyle>
            <a:lvl1pPr marL="342900" marR="0" lvl="0" indent="-158750"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1pPr>
            <a:lvl2pPr marL="739775" marR="0" lvl="1" indent="-98425"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4pPr>
            <a:lvl5pPr marL="2057400" marR="0" lvl="4"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5pPr>
            <a:lvl6pPr marL="2514600" marR="0" lvl="5"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6pPr>
            <a:lvl7pPr marL="2971800" marR="0" lvl="6"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7pPr>
            <a:lvl8pPr marL="3429000" marR="0" lvl="7"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8pPr>
            <a:lvl9pPr marL="3886200" marR="0" lvl="8"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8602663" y="23042563"/>
            <a:ext cx="26335038" cy="2720975"/>
          </a:xfrm>
          <a:prstGeom prst="rect">
            <a:avLst/>
          </a:prstGeom>
          <a:noFill/>
          <a:ln>
            <a:noFill/>
          </a:ln>
        </p:spPr>
        <p:txBody>
          <a:bodyPr wrap="square" lIns="91425" tIns="91425" rIns="91425" bIns="91425" anchor="b" anchorCtr="0"/>
          <a:lstStyle>
            <a:lvl1pPr marL="0" marR="0" lvl="0" indent="0" algn="l" rtl="0">
              <a:spcBef>
                <a:spcPts val="0"/>
              </a:spcBef>
              <a:spcAft>
                <a:spcPts val="0"/>
              </a:spcAft>
              <a:buNone/>
              <a:defRPr sz="2000" b="1"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72" name="Shape 72"/>
          <p:cNvSpPr>
            <a:spLocks noGrp="1"/>
          </p:cNvSpPr>
          <p:nvPr>
            <p:ph type="pic" idx="2"/>
          </p:nvPr>
        </p:nvSpPr>
        <p:spPr>
          <a:xfrm>
            <a:off x="8602663" y="2941638"/>
            <a:ext cx="26335038" cy="19750086"/>
          </a:xfrm>
          <a:prstGeom prst="rect">
            <a:avLst/>
          </a:prstGeom>
          <a:noFill/>
          <a:ln>
            <a:noFill/>
          </a:ln>
        </p:spPr>
        <p:txBody>
          <a:bodyPr wrap="square" lIns="91425" tIns="91425" rIns="91425" bIns="91425" anchor="t" anchorCtr="0"/>
          <a:lstStyle>
            <a:lvl1pPr marL="0" marR="0" lvl="0" indent="0" algn="l" rtl="0">
              <a:spcBef>
                <a:spcPts val="640"/>
              </a:spcBef>
              <a:spcAft>
                <a:spcPts val="0"/>
              </a:spcAft>
              <a:buClr>
                <a:schemeClr val="dk1"/>
              </a:buClr>
              <a:buFont typeface="Arial"/>
              <a:buNone/>
              <a:defRPr sz="3200" b="0" i="0" u="none" strike="noStrike" cap="none">
                <a:solidFill>
                  <a:schemeClr val="dk1"/>
                </a:solidFill>
                <a:latin typeface="Arial"/>
                <a:ea typeface="Arial"/>
                <a:cs typeface="Arial"/>
                <a:sym typeface="Arial"/>
              </a:defRPr>
            </a:lvl1pPr>
            <a:lvl2pPr marL="457200" marR="0" lvl="1" indent="0" algn="l" rtl="0">
              <a:spcBef>
                <a:spcPts val="560"/>
              </a:spcBef>
              <a:spcAft>
                <a:spcPts val="0"/>
              </a:spcAft>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48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body" idx="1"/>
          </p:nvPr>
        </p:nvSpPr>
        <p:spPr>
          <a:xfrm>
            <a:off x="8602663" y="25763538"/>
            <a:ext cx="26335038" cy="3862387"/>
          </a:xfrm>
          <a:prstGeom prst="rect">
            <a:avLst/>
          </a:prstGeom>
          <a:noFill/>
          <a:ln>
            <a:noFill/>
          </a:ln>
        </p:spPr>
        <p:txBody>
          <a:bodyPr wrap="square" lIns="91425" tIns="91425" rIns="91425" bIns="91425" anchor="t" anchorCtr="0"/>
          <a:lstStyle>
            <a:lvl1pPr marL="0" marR="0" lvl="0"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2193925" y="1311275"/>
            <a:ext cx="14439900" cy="5576888"/>
          </a:xfrm>
          <a:prstGeom prst="rect">
            <a:avLst/>
          </a:prstGeom>
          <a:noFill/>
          <a:ln>
            <a:noFill/>
          </a:ln>
        </p:spPr>
        <p:txBody>
          <a:bodyPr wrap="square" lIns="91425" tIns="91425" rIns="91425" bIns="91425" anchor="b" anchorCtr="0"/>
          <a:lstStyle>
            <a:lvl1pPr marL="0" marR="0" lvl="0" indent="0" algn="l" rtl="0">
              <a:spcBef>
                <a:spcPts val="0"/>
              </a:spcBef>
              <a:spcAft>
                <a:spcPts val="0"/>
              </a:spcAft>
              <a:buNone/>
              <a:defRPr sz="2000" b="1"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76" name="Shape 76"/>
          <p:cNvSpPr txBox="1">
            <a:spLocks noGrp="1"/>
          </p:cNvSpPr>
          <p:nvPr>
            <p:ph type="body" idx="1"/>
          </p:nvPr>
        </p:nvSpPr>
        <p:spPr>
          <a:xfrm>
            <a:off x="17160875" y="1311275"/>
            <a:ext cx="24536399" cy="28093989"/>
          </a:xfrm>
          <a:prstGeom prst="rect">
            <a:avLst/>
          </a:prstGeom>
          <a:noFill/>
          <a:ln>
            <a:noFill/>
          </a:ln>
        </p:spPr>
        <p:txBody>
          <a:bodyPr wrap="square"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739775" marR="0" lvl="1" indent="-104775"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body" idx="2"/>
          </p:nvPr>
        </p:nvSpPr>
        <p:spPr>
          <a:xfrm>
            <a:off x="2193925" y="6888163"/>
            <a:ext cx="14439900" cy="22517100"/>
          </a:xfrm>
          <a:prstGeom prst="rect">
            <a:avLst/>
          </a:prstGeom>
          <a:noFill/>
          <a:ln>
            <a:noFill/>
          </a:ln>
        </p:spPr>
        <p:txBody>
          <a:bodyPr wrap="square" lIns="91425" tIns="91425" rIns="91425" bIns="91425" anchor="t" anchorCtr="0"/>
          <a:lstStyle>
            <a:lvl1pPr marL="0" marR="0" lvl="0"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8"/>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960437" y="1273175"/>
            <a:ext cx="41924286" cy="2201862"/>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2193925" y="1317625"/>
            <a:ext cx="39503351" cy="548640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83" name="Shape 83"/>
          <p:cNvSpPr txBox="1">
            <a:spLocks noGrp="1"/>
          </p:cNvSpPr>
          <p:nvPr>
            <p:ph type="body" idx="1"/>
          </p:nvPr>
        </p:nvSpPr>
        <p:spPr>
          <a:xfrm>
            <a:off x="2193925" y="7369175"/>
            <a:ext cx="19392900" cy="3070225"/>
          </a:xfrm>
          <a:prstGeom prst="rect">
            <a:avLst/>
          </a:prstGeom>
          <a:noFill/>
          <a:ln>
            <a:noFill/>
          </a:ln>
        </p:spPr>
        <p:txBody>
          <a:bodyPr wrap="square" lIns="91425" tIns="91425" rIns="91425" bIns="91425" anchor="b" anchorCtr="0"/>
          <a:lstStyle>
            <a:lvl1pPr marL="0" marR="0" lvl="0" indent="0" algn="l" rtl="0">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84" name="Shape 84"/>
          <p:cNvSpPr txBox="1">
            <a:spLocks noGrp="1"/>
          </p:cNvSpPr>
          <p:nvPr>
            <p:ph type="body" idx="2"/>
          </p:nvPr>
        </p:nvSpPr>
        <p:spPr>
          <a:xfrm>
            <a:off x="2193925" y="10439400"/>
            <a:ext cx="19392900" cy="18965863"/>
          </a:xfrm>
          <a:prstGeom prst="rect">
            <a:avLst/>
          </a:prstGeom>
          <a:noFill/>
          <a:ln>
            <a:noFill/>
          </a:ln>
        </p:spPr>
        <p:txBody>
          <a:bodyPr wrap="square" lIns="91425" tIns="91425" rIns="91425" bIns="91425" anchor="t" anchorCtr="0"/>
          <a:lstStyle>
            <a:lvl1pPr marL="342900" marR="0" lvl="0" indent="-1905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739775" marR="0" lvl="1" indent="-155575"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85" name="Shape 85"/>
          <p:cNvSpPr txBox="1">
            <a:spLocks noGrp="1"/>
          </p:cNvSpPr>
          <p:nvPr>
            <p:ph type="body" idx="3"/>
          </p:nvPr>
        </p:nvSpPr>
        <p:spPr>
          <a:xfrm>
            <a:off x="22296438" y="7369175"/>
            <a:ext cx="19400837" cy="3070225"/>
          </a:xfrm>
          <a:prstGeom prst="rect">
            <a:avLst/>
          </a:prstGeom>
          <a:noFill/>
          <a:ln>
            <a:noFill/>
          </a:ln>
        </p:spPr>
        <p:txBody>
          <a:bodyPr wrap="square" lIns="91425" tIns="91425" rIns="91425" bIns="91425" anchor="b" anchorCtr="0"/>
          <a:lstStyle>
            <a:lvl1pPr marL="0" marR="0" lvl="0" indent="0" algn="l" rtl="0">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86" name="Shape 86"/>
          <p:cNvSpPr txBox="1">
            <a:spLocks noGrp="1"/>
          </p:cNvSpPr>
          <p:nvPr>
            <p:ph type="body" idx="4"/>
          </p:nvPr>
        </p:nvSpPr>
        <p:spPr>
          <a:xfrm>
            <a:off x="22296438" y="10439400"/>
            <a:ext cx="19400837" cy="18965863"/>
          </a:xfrm>
          <a:prstGeom prst="rect">
            <a:avLst/>
          </a:prstGeom>
          <a:noFill/>
          <a:ln>
            <a:noFill/>
          </a:ln>
        </p:spPr>
        <p:txBody>
          <a:bodyPr wrap="square" lIns="91425" tIns="91425" rIns="91425" bIns="91425" anchor="t" anchorCtr="0"/>
          <a:lstStyle>
            <a:lvl1pPr marL="342900" marR="0" lvl="0" indent="-1905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739775" marR="0" lvl="1" indent="-155575"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960437" y="1273175"/>
            <a:ext cx="41924286" cy="2201862"/>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89" name="Shape 89"/>
          <p:cNvSpPr txBox="1">
            <a:spLocks noGrp="1"/>
          </p:cNvSpPr>
          <p:nvPr>
            <p:ph type="body" idx="1"/>
          </p:nvPr>
        </p:nvSpPr>
        <p:spPr>
          <a:xfrm>
            <a:off x="693738" y="5638800"/>
            <a:ext cx="4910137" cy="26563637"/>
          </a:xfrm>
          <a:prstGeom prst="rect">
            <a:avLst/>
          </a:prstGeom>
          <a:noFill/>
          <a:ln>
            <a:noFill/>
          </a:ln>
        </p:spPr>
        <p:txBody>
          <a:bodyPr wrap="square" lIns="91425" tIns="91425" rIns="91425" bIns="91425" anchor="t" anchorCtr="0"/>
          <a:lstStyle>
            <a:lvl1pPr marL="342900" marR="0" lvl="0" indent="-16510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739775" marR="0" lvl="1" indent="-130175"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90" name="Shape 90"/>
          <p:cNvSpPr txBox="1">
            <a:spLocks noGrp="1"/>
          </p:cNvSpPr>
          <p:nvPr>
            <p:ph type="body" idx="2"/>
          </p:nvPr>
        </p:nvSpPr>
        <p:spPr>
          <a:xfrm>
            <a:off x="5756275" y="5638800"/>
            <a:ext cx="4911725" cy="26563637"/>
          </a:xfrm>
          <a:prstGeom prst="rect">
            <a:avLst/>
          </a:prstGeom>
          <a:noFill/>
          <a:ln>
            <a:noFill/>
          </a:ln>
        </p:spPr>
        <p:txBody>
          <a:bodyPr wrap="square" lIns="91425" tIns="91425" rIns="91425" bIns="91425" anchor="t" anchorCtr="0"/>
          <a:lstStyle>
            <a:lvl1pPr marL="342900" marR="0" lvl="0" indent="-16510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739775" marR="0" lvl="1" indent="-130175"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22"/>
        <p:cNvGrpSpPr/>
        <p:nvPr/>
      </p:nvGrpSpPr>
      <p:grpSpPr>
        <a:xfrm>
          <a:off x="0" y="0"/>
          <a:ext cx="0" cy="0"/>
          <a:chOff x="0" y="0"/>
          <a:chExt cx="0" cy="0"/>
        </a:xfrm>
      </p:grpSpPr>
      <p:sp>
        <p:nvSpPr>
          <p:cNvPr id="23" name="Shape 23"/>
          <p:cNvSpPr txBox="1">
            <a:spLocks noGrp="1"/>
          </p:cNvSpPr>
          <p:nvPr>
            <p:ph type="title"/>
          </p:nvPr>
        </p:nvSpPr>
        <p:spPr>
          <a:xfrm rot="5400000">
            <a:off x="22146418" y="11464132"/>
            <a:ext cx="30929263" cy="1054735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9pPr>
          </a:lstStyle>
          <a:p>
            <a:endParaRPr/>
          </a:p>
        </p:txBody>
      </p:sp>
      <p:sp>
        <p:nvSpPr>
          <p:cNvPr id="24" name="Shape 24"/>
          <p:cNvSpPr txBox="1">
            <a:spLocks noGrp="1"/>
          </p:cNvSpPr>
          <p:nvPr>
            <p:ph type="body" idx="1"/>
          </p:nvPr>
        </p:nvSpPr>
        <p:spPr>
          <a:xfrm rot="5400000">
            <a:off x="974725" y="992188"/>
            <a:ext cx="30929263" cy="31491237"/>
          </a:xfrm>
          <a:prstGeom prst="rect">
            <a:avLst/>
          </a:prstGeom>
          <a:noFill/>
          <a:ln>
            <a:noFill/>
          </a:ln>
        </p:spPr>
        <p:txBody>
          <a:bodyPr wrap="square" lIns="91425" tIns="91425" rIns="91425" bIns="91425" anchor="t" anchorCtr="0"/>
          <a:lstStyle>
            <a:lvl1pPr marL="342900" marR="0" lvl="0" indent="-158750"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1pPr>
            <a:lvl2pPr marL="739775" marR="0" lvl="1" indent="-98425"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4pPr>
            <a:lvl5pPr marL="2057400" marR="0" lvl="4"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5pPr>
            <a:lvl6pPr marL="2514600" marR="0" lvl="5"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6pPr>
            <a:lvl7pPr marL="2971800" marR="0" lvl="6"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7pPr>
            <a:lvl8pPr marL="3429000" marR="0" lvl="7"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8pPr>
            <a:lvl9pPr marL="3886200" marR="0" lvl="8"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467100" y="21153438"/>
            <a:ext cx="37307839" cy="6537325"/>
          </a:xfrm>
          <a:prstGeom prst="rect">
            <a:avLst/>
          </a:prstGeom>
          <a:noFill/>
          <a:ln>
            <a:noFill/>
          </a:ln>
        </p:spPr>
        <p:txBody>
          <a:bodyPr wrap="square" lIns="91425" tIns="91425" rIns="91425" bIns="91425" anchor="t" anchorCtr="0"/>
          <a:lstStyle>
            <a:lvl1pPr marL="0" marR="0" lvl="0" indent="0" algn="l" rtl="0">
              <a:spcBef>
                <a:spcPts val="0"/>
              </a:spcBef>
              <a:spcAft>
                <a:spcPts val="0"/>
              </a:spcAft>
              <a:buNone/>
              <a:defRPr sz="4000" b="1"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93" name="Shape 93"/>
          <p:cNvSpPr txBox="1">
            <a:spLocks noGrp="1"/>
          </p:cNvSpPr>
          <p:nvPr>
            <p:ph type="body" idx="1"/>
          </p:nvPr>
        </p:nvSpPr>
        <p:spPr>
          <a:xfrm>
            <a:off x="3467100" y="13952538"/>
            <a:ext cx="37307839" cy="7200900"/>
          </a:xfrm>
          <a:prstGeom prst="rect">
            <a:avLst/>
          </a:prstGeom>
          <a:noFill/>
          <a:ln>
            <a:noFill/>
          </a:ln>
        </p:spPr>
        <p:txBody>
          <a:bodyPr wrap="square" lIns="91425" tIns="91425" rIns="91425" bIns="91425" anchor="b" anchorCtr="0"/>
          <a:lstStyle>
            <a:lvl1pPr marL="0" marR="0" lvl="0"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1pPr>
            <a:lvl2pPr marL="457200" marR="0" lvl="1" indent="0" algn="l" rtl="0">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spcBef>
                <a:spcPts val="320"/>
              </a:spcBef>
              <a:spcAft>
                <a:spcPts val="0"/>
              </a:spcAft>
              <a:buClr>
                <a:schemeClr val="dk1"/>
              </a:buClr>
              <a:buFont typeface="Arial"/>
              <a:buNone/>
              <a:defRPr sz="1600" b="0" i="0" u="none" strike="noStrike" cap="none">
                <a:solidFill>
                  <a:schemeClr val="dk1"/>
                </a:solidFill>
                <a:latin typeface="Arial"/>
                <a:ea typeface="Arial"/>
                <a:cs typeface="Arial"/>
                <a:sym typeface="Arial"/>
              </a:defRPr>
            </a:lvl3pPr>
            <a:lvl4pPr marL="1371600" marR="0" lvl="3"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4pPr>
            <a:lvl5pPr marL="1828800" marR="0" lvl="4"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5pPr>
            <a:lvl6pPr marL="2286000" marR="0" lvl="5"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6pPr>
            <a:lvl7pPr marL="2743200" marR="0" lvl="6"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7pPr>
            <a:lvl8pPr marL="3200400" marR="0" lvl="7"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8pPr>
            <a:lvl9pPr marL="3657600" marR="0" lvl="8"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960437" y="1273175"/>
            <a:ext cx="41924286" cy="2201862"/>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96" name="Shape 96"/>
          <p:cNvSpPr txBox="1">
            <a:spLocks noGrp="1"/>
          </p:cNvSpPr>
          <p:nvPr>
            <p:ph type="body" idx="1"/>
          </p:nvPr>
        </p:nvSpPr>
        <p:spPr>
          <a:xfrm>
            <a:off x="693737" y="5638800"/>
            <a:ext cx="9974262" cy="26563637"/>
          </a:xfrm>
          <a:prstGeom prst="rect">
            <a:avLst/>
          </a:prstGeom>
          <a:noFill/>
          <a:ln>
            <a:noFill/>
          </a:ln>
        </p:spPr>
        <p:txBody>
          <a:bodyPr wrap="square" lIns="91425" tIns="91425" rIns="91425" bIns="91425" anchor="t" anchorCtr="0"/>
          <a:lstStyle>
            <a:lvl1pPr marL="342900" marR="0" lvl="0" indent="-158750"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1pPr>
            <a:lvl2pPr marL="739775" marR="0" lvl="1" indent="-98425"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4pPr>
            <a:lvl5pPr marL="2057400" marR="0" lvl="4"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5pPr>
            <a:lvl6pPr marL="2514600" marR="0" lvl="5"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6pPr>
            <a:lvl7pPr marL="2971800" marR="0" lvl="6"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7pPr>
            <a:lvl8pPr marL="3429000" marR="0" lvl="7"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8pPr>
            <a:lvl9pPr marL="3886200" marR="0" lvl="8"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7"/>
        <p:cNvGrpSpPr/>
        <p:nvPr/>
      </p:nvGrpSpPr>
      <p:grpSpPr>
        <a:xfrm>
          <a:off x="0" y="0"/>
          <a:ext cx="0" cy="0"/>
          <a:chOff x="0" y="0"/>
          <a:chExt cx="0" cy="0"/>
        </a:xfrm>
      </p:grpSpPr>
      <p:sp>
        <p:nvSpPr>
          <p:cNvPr id="98" name="Shape 98"/>
          <p:cNvSpPr txBox="1">
            <a:spLocks noGrp="1"/>
          </p:cNvSpPr>
          <p:nvPr>
            <p:ph type="ctrTitle"/>
          </p:nvPr>
        </p:nvSpPr>
        <p:spPr>
          <a:xfrm>
            <a:off x="3292475" y="10226675"/>
            <a:ext cx="37306249" cy="705485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99" name="Shape 99"/>
          <p:cNvSpPr txBox="1">
            <a:spLocks noGrp="1"/>
          </p:cNvSpPr>
          <p:nvPr>
            <p:ph type="subTitle" idx="1"/>
          </p:nvPr>
        </p:nvSpPr>
        <p:spPr>
          <a:xfrm>
            <a:off x="6583363" y="18653125"/>
            <a:ext cx="30724474" cy="8413750"/>
          </a:xfrm>
          <a:prstGeom prst="rect">
            <a:avLst/>
          </a:prstGeom>
          <a:noFill/>
          <a:ln>
            <a:noFill/>
          </a:ln>
        </p:spPr>
        <p:txBody>
          <a:bodyPr wrap="square" lIns="91425" tIns="91425" rIns="91425" bIns="91425" anchor="t" anchorCtr="0"/>
          <a:lstStyle>
            <a:lvl1pPr marL="0" marR="0" lvl="0" indent="0" algn="ctr" rtl="0">
              <a:spcBef>
                <a:spcPts val="580"/>
              </a:spcBef>
              <a:spcAft>
                <a:spcPts val="0"/>
              </a:spcAft>
              <a:buClr>
                <a:schemeClr val="dk1"/>
              </a:buClr>
              <a:buFont typeface="Arial"/>
              <a:buNone/>
              <a:defRPr sz="2900" b="0" i="0" u="none" strike="noStrike" cap="none">
                <a:solidFill>
                  <a:schemeClr val="dk1"/>
                </a:solidFill>
                <a:latin typeface="Arial"/>
                <a:ea typeface="Arial"/>
                <a:cs typeface="Arial"/>
                <a:sym typeface="Arial"/>
              </a:defRPr>
            </a:lvl1pPr>
            <a:lvl2pPr marL="457200" marR="0" lvl="1" indent="0" algn="ctr" rtl="0">
              <a:spcBef>
                <a:spcPts val="580"/>
              </a:spcBef>
              <a:spcAft>
                <a:spcPts val="0"/>
              </a:spcAft>
              <a:buClr>
                <a:schemeClr val="dk1"/>
              </a:buClr>
              <a:buFont typeface="Arial"/>
              <a:buNone/>
              <a:defRPr sz="2900" b="0" i="0" u="none" strike="noStrike" cap="none">
                <a:solidFill>
                  <a:schemeClr val="dk1"/>
                </a:solidFill>
                <a:latin typeface="Arial"/>
                <a:ea typeface="Arial"/>
                <a:cs typeface="Arial"/>
                <a:sym typeface="Arial"/>
              </a:defRPr>
            </a:lvl2pPr>
            <a:lvl3pPr marL="914400" marR="0" lvl="2" indent="0" algn="ctr" rtl="0">
              <a:spcBef>
                <a:spcPts val="48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ctr" rtl="0">
              <a:spcBef>
                <a:spcPts val="3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4pPr>
            <a:lvl5pPr marL="1828800" marR="0" lvl="4" indent="0" algn="ctr" rtl="0">
              <a:spcBef>
                <a:spcPts val="3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5pPr>
            <a:lvl6pPr marL="2286000" marR="0" lvl="5" indent="0" algn="ctr" rtl="0">
              <a:spcBef>
                <a:spcPts val="3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6pPr>
            <a:lvl7pPr marL="2743200" marR="0" lvl="6" indent="0" algn="ctr" rtl="0">
              <a:spcBef>
                <a:spcPts val="3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7pPr>
            <a:lvl8pPr marL="3200400" marR="0" lvl="7" indent="0" algn="ctr" rtl="0">
              <a:spcBef>
                <a:spcPts val="3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8pPr>
            <a:lvl9pPr marL="3657600" marR="0" lvl="8" indent="0" algn="ctr" rtl="0">
              <a:spcBef>
                <a:spcPts val="3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rot="5400000">
            <a:off x="22146418" y="11464132"/>
            <a:ext cx="30929263" cy="1054735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109" name="Shape 109"/>
          <p:cNvSpPr txBox="1">
            <a:spLocks noGrp="1"/>
          </p:cNvSpPr>
          <p:nvPr>
            <p:ph type="body" idx="1"/>
          </p:nvPr>
        </p:nvSpPr>
        <p:spPr>
          <a:xfrm rot="5400000">
            <a:off x="974725" y="992188"/>
            <a:ext cx="30929263" cy="31491237"/>
          </a:xfrm>
          <a:prstGeom prst="rect">
            <a:avLst/>
          </a:prstGeom>
          <a:noFill/>
          <a:ln>
            <a:noFill/>
          </a:ln>
        </p:spPr>
        <p:txBody>
          <a:bodyPr wrap="square" lIns="91425" tIns="91425" rIns="91425" bIns="91425" anchor="t" anchorCtr="0"/>
          <a:lstStyle>
            <a:lvl1pPr marL="342900" marR="0" lvl="0" indent="-158750"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1pPr>
            <a:lvl2pPr marL="739775" marR="0" lvl="1" indent="-98425"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4pPr>
            <a:lvl5pPr marL="2057400" marR="0" lvl="4"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5pPr>
            <a:lvl6pPr marL="2514600" marR="0" lvl="5"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6pPr>
            <a:lvl7pPr marL="2971800" marR="0" lvl="6"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7pPr>
            <a:lvl8pPr marL="3429000" marR="0" lvl="7"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8pPr>
            <a:lvl9pPr marL="3886200" marR="0" lvl="8"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960437" y="1273175"/>
            <a:ext cx="41924286" cy="2201862"/>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112" name="Shape 112"/>
          <p:cNvSpPr txBox="1">
            <a:spLocks noGrp="1"/>
          </p:cNvSpPr>
          <p:nvPr>
            <p:ph type="body" idx="1"/>
          </p:nvPr>
        </p:nvSpPr>
        <p:spPr>
          <a:xfrm rot="5400000">
            <a:off x="8507413" y="-2174875"/>
            <a:ext cx="26563637" cy="42190988"/>
          </a:xfrm>
          <a:prstGeom prst="rect">
            <a:avLst/>
          </a:prstGeom>
          <a:noFill/>
          <a:ln>
            <a:noFill/>
          </a:ln>
        </p:spPr>
        <p:txBody>
          <a:bodyPr wrap="square" lIns="91425" tIns="91425" rIns="91425" bIns="91425" anchor="t" anchorCtr="0"/>
          <a:lstStyle>
            <a:lvl1pPr marL="342900" marR="0" lvl="0" indent="-158750"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1pPr>
            <a:lvl2pPr marL="739775" marR="0" lvl="1" indent="-98425"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4pPr>
            <a:lvl5pPr marL="2057400" marR="0" lvl="4"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5pPr>
            <a:lvl6pPr marL="2514600" marR="0" lvl="5"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6pPr>
            <a:lvl7pPr marL="2971800" marR="0" lvl="6"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7pPr>
            <a:lvl8pPr marL="3429000" marR="0" lvl="7"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8pPr>
            <a:lvl9pPr marL="3886200" marR="0" lvl="8"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8602663" y="23042563"/>
            <a:ext cx="26335038" cy="2720975"/>
          </a:xfrm>
          <a:prstGeom prst="rect">
            <a:avLst/>
          </a:prstGeom>
          <a:noFill/>
          <a:ln>
            <a:noFill/>
          </a:ln>
        </p:spPr>
        <p:txBody>
          <a:bodyPr wrap="square" lIns="91425" tIns="91425" rIns="91425" bIns="91425" anchor="b" anchorCtr="0"/>
          <a:lstStyle>
            <a:lvl1pPr marL="0" marR="0" lvl="0" indent="0" algn="l" rtl="0">
              <a:spcBef>
                <a:spcPts val="0"/>
              </a:spcBef>
              <a:spcAft>
                <a:spcPts val="0"/>
              </a:spcAft>
              <a:buNone/>
              <a:defRPr sz="2000" b="1"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115" name="Shape 115"/>
          <p:cNvSpPr>
            <a:spLocks noGrp="1"/>
          </p:cNvSpPr>
          <p:nvPr>
            <p:ph type="pic" idx="2"/>
          </p:nvPr>
        </p:nvSpPr>
        <p:spPr>
          <a:xfrm>
            <a:off x="8602663" y="2941638"/>
            <a:ext cx="26335038" cy="19750086"/>
          </a:xfrm>
          <a:prstGeom prst="rect">
            <a:avLst/>
          </a:prstGeom>
          <a:noFill/>
          <a:ln>
            <a:noFill/>
          </a:ln>
        </p:spPr>
        <p:txBody>
          <a:bodyPr wrap="square" lIns="91425" tIns="91425" rIns="91425" bIns="91425" anchor="t" anchorCtr="0"/>
          <a:lstStyle>
            <a:lvl1pPr marL="0" marR="0" lvl="0" indent="0" algn="l" rtl="0">
              <a:spcBef>
                <a:spcPts val="640"/>
              </a:spcBef>
              <a:spcAft>
                <a:spcPts val="0"/>
              </a:spcAft>
              <a:buClr>
                <a:schemeClr val="dk1"/>
              </a:buClr>
              <a:buFont typeface="Arial"/>
              <a:buNone/>
              <a:defRPr sz="3200" b="0" i="0" u="none" strike="noStrike" cap="none">
                <a:solidFill>
                  <a:schemeClr val="dk1"/>
                </a:solidFill>
                <a:latin typeface="Arial"/>
                <a:ea typeface="Arial"/>
                <a:cs typeface="Arial"/>
                <a:sym typeface="Arial"/>
              </a:defRPr>
            </a:lvl1pPr>
            <a:lvl2pPr marL="457200" marR="0" lvl="1" indent="0" algn="l" rtl="0">
              <a:spcBef>
                <a:spcPts val="560"/>
              </a:spcBef>
              <a:spcAft>
                <a:spcPts val="0"/>
              </a:spcAft>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48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116" name="Shape 116"/>
          <p:cNvSpPr txBox="1">
            <a:spLocks noGrp="1"/>
          </p:cNvSpPr>
          <p:nvPr>
            <p:ph type="body" idx="1"/>
          </p:nvPr>
        </p:nvSpPr>
        <p:spPr>
          <a:xfrm>
            <a:off x="8602663" y="25763538"/>
            <a:ext cx="26335038" cy="3862387"/>
          </a:xfrm>
          <a:prstGeom prst="rect">
            <a:avLst/>
          </a:prstGeom>
          <a:noFill/>
          <a:ln>
            <a:noFill/>
          </a:ln>
        </p:spPr>
        <p:txBody>
          <a:bodyPr wrap="square" lIns="91425" tIns="91425" rIns="91425" bIns="91425" anchor="t" anchorCtr="0"/>
          <a:lstStyle>
            <a:lvl1pPr marL="0" marR="0" lvl="0"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2193925" y="1311275"/>
            <a:ext cx="14439900" cy="5576888"/>
          </a:xfrm>
          <a:prstGeom prst="rect">
            <a:avLst/>
          </a:prstGeom>
          <a:noFill/>
          <a:ln>
            <a:noFill/>
          </a:ln>
        </p:spPr>
        <p:txBody>
          <a:bodyPr wrap="square" lIns="91425" tIns="91425" rIns="91425" bIns="91425" anchor="b" anchorCtr="0"/>
          <a:lstStyle>
            <a:lvl1pPr marL="0" marR="0" lvl="0" indent="0" algn="l" rtl="0">
              <a:spcBef>
                <a:spcPts val="0"/>
              </a:spcBef>
              <a:spcAft>
                <a:spcPts val="0"/>
              </a:spcAft>
              <a:buNone/>
              <a:defRPr sz="2000" b="1"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119" name="Shape 119"/>
          <p:cNvSpPr txBox="1">
            <a:spLocks noGrp="1"/>
          </p:cNvSpPr>
          <p:nvPr>
            <p:ph type="body" idx="1"/>
          </p:nvPr>
        </p:nvSpPr>
        <p:spPr>
          <a:xfrm>
            <a:off x="17160875" y="1311275"/>
            <a:ext cx="24536399" cy="28093989"/>
          </a:xfrm>
          <a:prstGeom prst="rect">
            <a:avLst/>
          </a:prstGeom>
          <a:noFill/>
          <a:ln>
            <a:noFill/>
          </a:ln>
        </p:spPr>
        <p:txBody>
          <a:bodyPr wrap="square"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739775" marR="0" lvl="1" indent="-104775"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0" name="Shape 120"/>
          <p:cNvSpPr txBox="1">
            <a:spLocks noGrp="1"/>
          </p:cNvSpPr>
          <p:nvPr>
            <p:ph type="body" idx="2"/>
          </p:nvPr>
        </p:nvSpPr>
        <p:spPr>
          <a:xfrm>
            <a:off x="2193925" y="6888163"/>
            <a:ext cx="14439900" cy="22517100"/>
          </a:xfrm>
          <a:prstGeom prst="rect">
            <a:avLst/>
          </a:prstGeom>
          <a:noFill/>
          <a:ln>
            <a:noFill/>
          </a:ln>
        </p:spPr>
        <p:txBody>
          <a:bodyPr wrap="square" lIns="91425" tIns="91425" rIns="91425" bIns="91425" anchor="t" anchorCtr="0"/>
          <a:lstStyle>
            <a:lvl1pPr marL="0" marR="0" lvl="0"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21"/>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960437" y="1273175"/>
            <a:ext cx="41924286" cy="2201862"/>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2193925" y="1317625"/>
            <a:ext cx="39503351" cy="548640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126" name="Shape 126"/>
          <p:cNvSpPr txBox="1">
            <a:spLocks noGrp="1"/>
          </p:cNvSpPr>
          <p:nvPr>
            <p:ph type="body" idx="1"/>
          </p:nvPr>
        </p:nvSpPr>
        <p:spPr>
          <a:xfrm>
            <a:off x="2193925" y="7369175"/>
            <a:ext cx="19392900" cy="3070225"/>
          </a:xfrm>
          <a:prstGeom prst="rect">
            <a:avLst/>
          </a:prstGeom>
          <a:noFill/>
          <a:ln>
            <a:noFill/>
          </a:ln>
        </p:spPr>
        <p:txBody>
          <a:bodyPr wrap="square" lIns="91425" tIns="91425" rIns="91425" bIns="91425" anchor="b" anchorCtr="0"/>
          <a:lstStyle>
            <a:lvl1pPr marL="0" marR="0" lvl="0" indent="0" algn="l" rtl="0">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127" name="Shape 127"/>
          <p:cNvSpPr txBox="1">
            <a:spLocks noGrp="1"/>
          </p:cNvSpPr>
          <p:nvPr>
            <p:ph type="body" idx="2"/>
          </p:nvPr>
        </p:nvSpPr>
        <p:spPr>
          <a:xfrm>
            <a:off x="2193925" y="10439400"/>
            <a:ext cx="19392900" cy="18965863"/>
          </a:xfrm>
          <a:prstGeom prst="rect">
            <a:avLst/>
          </a:prstGeom>
          <a:noFill/>
          <a:ln>
            <a:noFill/>
          </a:ln>
        </p:spPr>
        <p:txBody>
          <a:bodyPr wrap="square" lIns="91425" tIns="91425" rIns="91425" bIns="91425" anchor="t" anchorCtr="0"/>
          <a:lstStyle>
            <a:lvl1pPr marL="342900" marR="0" lvl="0" indent="-1905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739775" marR="0" lvl="1" indent="-155575"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8" name="Shape 128"/>
          <p:cNvSpPr txBox="1">
            <a:spLocks noGrp="1"/>
          </p:cNvSpPr>
          <p:nvPr>
            <p:ph type="body" idx="3"/>
          </p:nvPr>
        </p:nvSpPr>
        <p:spPr>
          <a:xfrm>
            <a:off x="22296438" y="7369175"/>
            <a:ext cx="19400837" cy="3070225"/>
          </a:xfrm>
          <a:prstGeom prst="rect">
            <a:avLst/>
          </a:prstGeom>
          <a:noFill/>
          <a:ln>
            <a:noFill/>
          </a:ln>
        </p:spPr>
        <p:txBody>
          <a:bodyPr wrap="square" lIns="91425" tIns="91425" rIns="91425" bIns="91425" anchor="b" anchorCtr="0"/>
          <a:lstStyle>
            <a:lvl1pPr marL="0" marR="0" lvl="0" indent="0" algn="l" rtl="0">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129" name="Shape 129"/>
          <p:cNvSpPr txBox="1">
            <a:spLocks noGrp="1"/>
          </p:cNvSpPr>
          <p:nvPr>
            <p:ph type="body" idx="4"/>
          </p:nvPr>
        </p:nvSpPr>
        <p:spPr>
          <a:xfrm>
            <a:off x="22296438" y="10439400"/>
            <a:ext cx="19400837" cy="18965863"/>
          </a:xfrm>
          <a:prstGeom prst="rect">
            <a:avLst/>
          </a:prstGeom>
          <a:noFill/>
          <a:ln>
            <a:noFill/>
          </a:ln>
        </p:spPr>
        <p:txBody>
          <a:bodyPr wrap="square" lIns="91425" tIns="91425" rIns="91425" bIns="91425" anchor="t" anchorCtr="0"/>
          <a:lstStyle>
            <a:lvl1pPr marL="342900" marR="0" lvl="0" indent="-1905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739775" marR="0" lvl="1" indent="-155575"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960437" y="1273175"/>
            <a:ext cx="41924286" cy="2201862"/>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9pPr>
          </a:lstStyle>
          <a:p>
            <a:endParaRPr/>
          </a:p>
        </p:txBody>
      </p:sp>
      <p:sp>
        <p:nvSpPr>
          <p:cNvPr id="27" name="Shape 27"/>
          <p:cNvSpPr txBox="1">
            <a:spLocks noGrp="1"/>
          </p:cNvSpPr>
          <p:nvPr>
            <p:ph type="body" idx="1"/>
          </p:nvPr>
        </p:nvSpPr>
        <p:spPr>
          <a:xfrm rot="5400000">
            <a:off x="-7600950" y="13933487"/>
            <a:ext cx="26563637" cy="9974262"/>
          </a:xfrm>
          <a:prstGeom prst="rect">
            <a:avLst/>
          </a:prstGeom>
          <a:noFill/>
          <a:ln>
            <a:noFill/>
          </a:ln>
        </p:spPr>
        <p:txBody>
          <a:bodyPr wrap="square" lIns="91425" tIns="91425" rIns="91425" bIns="91425" anchor="t" anchorCtr="0"/>
          <a:lstStyle>
            <a:lvl1pPr marL="342900" marR="0" lvl="0" indent="-158750"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1pPr>
            <a:lvl2pPr marL="739775" marR="0" lvl="1" indent="-98425"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4pPr>
            <a:lvl5pPr marL="2057400" marR="0" lvl="4"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5pPr>
            <a:lvl6pPr marL="2514600" marR="0" lvl="5"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6pPr>
            <a:lvl7pPr marL="2971800" marR="0" lvl="6"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7pPr>
            <a:lvl8pPr marL="3429000" marR="0" lvl="7"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8pPr>
            <a:lvl9pPr marL="3886200" marR="0" lvl="8"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960437" y="1273175"/>
            <a:ext cx="41924286" cy="2201862"/>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132" name="Shape 132"/>
          <p:cNvSpPr txBox="1">
            <a:spLocks noGrp="1"/>
          </p:cNvSpPr>
          <p:nvPr>
            <p:ph type="body" idx="1"/>
          </p:nvPr>
        </p:nvSpPr>
        <p:spPr>
          <a:xfrm>
            <a:off x="693738" y="5638800"/>
            <a:ext cx="21018499" cy="26563637"/>
          </a:xfrm>
          <a:prstGeom prst="rect">
            <a:avLst/>
          </a:prstGeom>
          <a:noFill/>
          <a:ln>
            <a:noFill/>
          </a:ln>
        </p:spPr>
        <p:txBody>
          <a:bodyPr wrap="square" lIns="91425" tIns="91425" rIns="91425" bIns="91425" anchor="t" anchorCtr="0"/>
          <a:lstStyle>
            <a:lvl1pPr marL="342900" marR="0" lvl="0" indent="-16510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739775" marR="0" lvl="1" indent="-130175"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33" name="Shape 133"/>
          <p:cNvSpPr txBox="1">
            <a:spLocks noGrp="1"/>
          </p:cNvSpPr>
          <p:nvPr>
            <p:ph type="body" idx="2"/>
          </p:nvPr>
        </p:nvSpPr>
        <p:spPr>
          <a:xfrm>
            <a:off x="21864638" y="5638800"/>
            <a:ext cx="21020087" cy="26563637"/>
          </a:xfrm>
          <a:prstGeom prst="rect">
            <a:avLst/>
          </a:prstGeom>
          <a:noFill/>
          <a:ln>
            <a:noFill/>
          </a:ln>
        </p:spPr>
        <p:txBody>
          <a:bodyPr wrap="square" lIns="91425" tIns="91425" rIns="91425" bIns="91425" anchor="t" anchorCtr="0"/>
          <a:lstStyle>
            <a:lvl1pPr marL="342900" marR="0" lvl="0" indent="-16510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739775" marR="0" lvl="1" indent="-130175"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3467100" y="21153438"/>
            <a:ext cx="37307839" cy="6537325"/>
          </a:xfrm>
          <a:prstGeom prst="rect">
            <a:avLst/>
          </a:prstGeom>
          <a:noFill/>
          <a:ln>
            <a:noFill/>
          </a:ln>
        </p:spPr>
        <p:txBody>
          <a:bodyPr wrap="square" lIns="91425" tIns="91425" rIns="91425" bIns="91425" anchor="t" anchorCtr="0"/>
          <a:lstStyle>
            <a:lvl1pPr marL="0" marR="0" lvl="0" indent="0" algn="l" rtl="0">
              <a:spcBef>
                <a:spcPts val="0"/>
              </a:spcBef>
              <a:spcAft>
                <a:spcPts val="0"/>
              </a:spcAft>
              <a:buNone/>
              <a:defRPr sz="4000" b="1"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136" name="Shape 136"/>
          <p:cNvSpPr txBox="1">
            <a:spLocks noGrp="1"/>
          </p:cNvSpPr>
          <p:nvPr>
            <p:ph type="body" idx="1"/>
          </p:nvPr>
        </p:nvSpPr>
        <p:spPr>
          <a:xfrm>
            <a:off x="3467100" y="13952538"/>
            <a:ext cx="37307839" cy="7200900"/>
          </a:xfrm>
          <a:prstGeom prst="rect">
            <a:avLst/>
          </a:prstGeom>
          <a:noFill/>
          <a:ln>
            <a:noFill/>
          </a:ln>
        </p:spPr>
        <p:txBody>
          <a:bodyPr wrap="square" lIns="91425" tIns="91425" rIns="91425" bIns="91425" anchor="b" anchorCtr="0"/>
          <a:lstStyle>
            <a:lvl1pPr marL="0" marR="0" lvl="0"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1pPr>
            <a:lvl2pPr marL="457200" marR="0" lvl="1" indent="0" algn="l" rtl="0">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spcBef>
                <a:spcPts val="320"/>
              </a:spcBef>
              <a:spcAft>
                <a:spcPts val="0"/>
              </a:spcAft>
              <a:buClr>
                <a:schemeClr val="dk1"/>
              </a:buClr>
              <a:buFont typeface="Arial"/>
              <a:buNone/>
              <a:defRPr sz="1600" b="0" i="0" u="none" strike="noStrike" cap="none">
                <a:solidFill>
                  <a:schemeClr val="dk1"/>
                </a:solidFill>
                <a:latin typeface="Arial"/>
                <a:ea typeface="Arial"/>
                <a:cs typeface="Arial"/>
                <a:sym typeface="Arial"/>
              </a:defRPr>
            </a:lvl3pPr>
            <a:lvl4pPr marL="1371600" marR="0" lvl="3"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4pPr>
            <a:lvl5pPr marL="1828800" marR="0" lvl="4"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5pPr>
            <a:lvl6pPr marL="2286000" marR="0" lvl="5"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6pPr>
            <a:lvl7pPr marL="2743200" marR="0" lvl="6"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7pPr>
            <a:lvl8pPr marL="3200400" marR="0" lvl="7"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8pPr>
            <a:lvl9pPr marL="3657600" marR="0" lvl="8"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960437" y="1273175"/>
            <a:ext cx="41924286" cy="2201862"/>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139" name="Shape 139"/>
          <p:cNvSpPr txBox="1">
            <a:spLocks noGrp="1"/>
          </p:cNvSpPr>
          <p:nvPr>
            <p:ph type="body" idx="1"/>
          </p:nvPr>
        </p:nvSpPr>
        <p:spPr>
          <a:xfrm>
            <a:off x="693737" y="5638800"/>
            <a:ext cx="42190988" cy="26563637"/>
          </a:xfrm>
          <a:prstGeom prst="rect">
            <a:avLst/>
          </a:prstGeom>
          <a:noFill/>
          <a:ln>
            <a:noFill/>
          </a:ln>
        </p:spPr>
        <p:txBody>
          <a:bodyPr wrap="square" lIns="91425" tIns="91425" rIns="91425" bIns="91425" anchor="t" anchorCtr="0"/>
          <a:lstStyle>
            <a:lvl1pPr marL="342900" marR="0" lvl="0" indent="-158750"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1pPr>
            <a:lvl2pPr marL="739775" marR="0" lvl="1" indent="-98425"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4pPr>
            <a:lvl5pPr marL="2057400" marR="0" lvl="4"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5pPr>
            <a:lvl6pPr marL="2514600" marR="0" lvl="5"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6pPr>
            <a:lvl7pPr marL="2971800" marR="0" lvl="6"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7pPr>
            <a:lvl8pPr marL="3429000" marR="0" lvl="7"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8pPr>
            <a:lvl9pPr marL="3886200" marR="0" lvl="8"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40"/>
        <p:cNvGrpSpPr/>
        <p:nvPr/>
      </p:nvGrpSpPr>
      <p:grpSpPr>
        <a:xfrm>
          <a:off x="0" y="0"/>
          <a:ext cx="0" cy="0"/>
          <a:chOff x="0" y="0"/>
          <a:chExt cx="0" cy="0"/>
        </a:xfrm>
      </p:grpSpPr>
      <p:sp>
        <p:nvSpPr>
          <p:cNvPr id="141" name="Shape 141"/>
          <p:cNvSpPr txBox="1">
            <a:spLocks noGrp="1"/>
          </p:cNvSpPr>
          <p:nvPr>
            <p:ph type="ctrTitle"/>
          </p:nvPr>
        </p:nvSpPr>
        <p:spPr>
          <a:xfrm>
            <a:off x="3292475" y="10226675"/>
            <a:ext cx="37306249" cy="705485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142" name="Shape 142"/>
          <p:cNvSpPr txBox="1">
            <a:spLocks noGrp="1"/>
          </p:cNvSpPr>
          <p:nvPr>
            <p:ph type="subTitle" idx="1"/>
          </p:nvPr>
        </p:nvSpPr>
        <p:spPr>
          <a:xfrm>
            <a:off x="6583363" y="18653125"/>
            <a:ext cx="30724474" cy="8413750"/>
          </a:xfrm>
          <a:prstGeom prst="rect">
            <a:avLst/>
          </a:prstGeom>
          <a:noFill/>
          <a:ln>
            <a:noFill/>
          </a:ln>
        </p:spPr>
        <p:txBody>
          <a:bodyPr wrap="square" lIns="91425" tIns="91425" rIns="91425" bIns="91425" anchor="t" anchorCtr="0"/>
          <a:lstStyle>
            <a:lvl1pPr marL="0" marR="0" lvl="0" indent="0" algn="ctr" rtl="0">
              <a:spcBef>
                <a:spcPts val="580"/>
              </a:spcBef>
              <a:spcAft>
                <a:spcPts val="0"/>
              </a:spcAft>
              <a:buClr>
                <a:schemeClr val="dk1"/>
              </a:buClr>
              <a:buFont typeface="Arial"/>
              <a:buNone/>
              <a:defRPr sz="2900" b="0" i="0" u="none" strike="noStrike" cap="none">
                <a:solidFill>
                  <a:schemeClr val="dk1"/>
                </a:solidFill>
                <a:latin typeface="Arial"/>
                <a:ea typeface="Arial"/>
                <a:cs typeface="Arial"/>
                <a:sym typeface="Arial"/>
              </a:defRPr>
            </a:lvl1pPr>
            <a:lvl2pPr marL="457200" marR="0" lvl="1" indent="0" algn="ctr" rtl="0">
              <a:spcBef>
                <a:spcPts val="580"/>
              </a:spcBef>
              <a:spcAft>
                <a:spcPts val="0"/>
              </a:spcAft>
              <a:buClr>
                <a:schemeClr val="dk1"/>
              </a:buClr>
              <a:buFont typeface="Arial"/>
              <a:buNone/>
              <a:defRPr sz="2900" b="0" i="0" u="none" strike="noStrike" cap="none">
                <a:solidFill>
                  <a:schemeClr val="dk1"/>
                </a:solidFill>
                <a:latin typeface="Arial"/>
                <a:ea typeface="Arial"/>
                <a:cs typeface="Arial"/>
                <a:sym typeface="Arial"/>
              </a:defRPr>
            </a:lvl2pPr>
            <a:lvl3pPr marL="914400" marR="0" lvl="2" indent="0" algn="ctr" rtl="0">
              <a:spcBef>
                <a:spcPts val="48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ctr" rtl="0">
              <a:spcBef>
                <a:spcPts val="3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4pPr>
            <a:lvl5pPr marL="1828800" marR="0" lvl="4" indent="0" algn="ctr" rtl="0">
              <a:spcBef>
                <a:spcPts val="3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5pPr>
            <a:lvl6pPr marL="2286000" marR="0" lvl="5" indent="0" algn="ctr" rtl="0">
              <a:spcBef>
                <a:spcPts val="3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6pPr>
            <a:lvl7pPr marL="2743200" marR="0" lvl="6" indent="0" algn="ctr" rtl="0">
              <a:spcBef>
                <a:spcPts val="3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7pPr>
            <a:lvl8pPr marL="3200400" marR="0" lvl="7" indent="0" algn="ctr" rtl="0">
              <a:spcBef>
                <a:spcPts val="3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8pPr>
            <a:lvl9pPr marL="3657600" marR="0" lvl="8" indent="0" algn="ctr" rtl="0">
              <a:spcBef>
                <a:spcPts val="3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8602663" y="23042563"/>
            <a:ext cx="26335038" cy="2720975"/>
          </a:xfrm>
          <a:prstGeom prst="rect">
            <a:avLst/>
          </a:prstGeom>
          <a:noFill/>
          <a:ln>
            <a:noFill/>
          </a:ln>
        </p:spPr>
        <p:txBody>
          <a:bodyPr wrap="square" lIns="91425" tIns="91425" rIns="91425" bIns="91425" anchor="b" anchorCtr="0"/>
          <a:lstStyle>
            <a:lvl1pPr marL="0" marR="0" lvl="0" indent="0" algn="l" rtl="0">
              <a:spcBef>
                <a:spcPts val="0"/>
              </a:spcBef>
              <a:spcAft>
                <a:spcPts val="0"/>
              </a:spcAft>
              <a:buNone/>
              <a:defRPr sz="2000" b="1" i="0" u="none" strike="noStrike" cap="none">
                <a:solidFill>
                  <a:srgbClr val="FFFFFF"/>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9pPr>
          </a:lstStyle>
          <a:p>
            <a:endParaRPr/>
          </a:p>
        </p:txBody>
      </p:sp>
      <p:sp>
        <p:nvSpPr>
          <p:cNvPr id="30" name="Shape 30"/>
          <p:cNvSpPr>
            <a:spLocks noGrp="1"/>
          </p:cNvSpPr>
          <p:nvPr>
            <p:ph type="pic" idx="2"/>
          </p:nvPr>
        </p:nvSpPr>
        <p:spPr>
          <a:xfrm>
            <a:off x="8602663" y="2941638"/>
            <a:ext cx="26335038" cy="19750086"/>
          </a:xfrm>
          <a:prstGeom prst="rect">
            <a:avLst/>
          </a:prstGeom>
          <a:noFill/>
          <a:ln>
            <a:noFill/>
          </a:ln>
        </p:spPr>
        <p:txBody>
          <a:bodyPr wrap="square" lIns="91425" tIns="91425" rIns="91425" bIns="91425" anchor="t" anchorCtr="0"/>
          <a:lstStyle>
            <a:lvl1pPr marL="0" marR="0" lvl="0" indent="0" algn="l" rtl="0">
              <a:spcBef>
                <a:spcPts val="640"/>
              </a:spcBef>
              <a:spcAft>
                <a:spcPts val="0"/>
              </a:spcAft>
              <a:buClr>
                <a:schemeClr val="dk1"/>
              </a:buClr>
              <a:buFont typeface="Arial"/>
              <a:buNone/>
              <a:defRPr sz="3200" b="0" i="0" u="none" strike="noStrike" cap="none">
                <a:solidFill>
                  <a:schemeClr val="dk1"/>
                </a:solidFill>
                <a:latin typeface="Arial"/>
                <a:ea typeface="Arial"/>
                <a:cs typeface="Arial"/>
                <a:sym typeface="Arial"/>
              </a:defRPr>
            </a:lvl1pPr>
            <a:lvl2pPr marL="457200" marR="0" lvl="1" indent="0" algn="l" rtl="0">
              <a:spcBef>
                <a:spcPts val="560"/>
              </a:spcBef>
              <a:spcAft>
                <a:spcPts val="0"/>
              </a:spcAft>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48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31" name="Shape 31"/>
          <p:cNvSpPr txBox="1">
            <a:spLocks noGrp="1"/>
          </p:cNvSpPr>
          <p:nvPr>
            <p:ph type="body" idx="1"/>
          </p:nvPr>
        </p:nvSpPr>
        <p:spPr>
          <a:xfrm>
            <a:off x="8602663" y="25763538"/>
            <a:ext cx="26335038" cy="3862387"/>
          </a:xfrm>
          <a:prstGeom prst="rect">
            <a:avLst/>
          </a:prstGeom>
          <a:noFill/>
          <a:ln>
            <a:noFill/>
          </a:ln>
        </p:spPr>
        <p:txBody>
          <a:bodyPr wrap="square" lIns="91425" tIns="91425" rIns="91425" bIns="91425" anchor="t" anchorCtr="0"/>
          <a:lstStyle>
            <a:lvl1pPr marL="0" marR="0" lvl="0"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2193925" y="1311275"/>
            <a:ext cx="14439900" cy="5576888"/>
          </a:xfrm>
          <a:prstGeom prst="rect">
            <a:avLst/>
          </a:prstGeom>
          <a:noFill/>
          <a:ln>
            <a:noFill/>
          </a:ln>
        </p:spPr>
        <p:txBody>
          <a:bodyPr wrap="square" lIns="91425" tIns="91425" rIns="91425" bIns="91425" anchor="b" anchorCtr="0"/>
          <a:lstStyle>
            <a:lvl1pPr marL="0" marR="0" lvl="0" indent="0" algn="l" rtl="0">
              <a:spcBef>
                <a:spcPts val="0"/>
              </a:spcBef>
              <a:spcAft>
                <a:spcPts val="0"/>
              </a:spcAft>
              <a:buNone/>
              <a:defRPr sz="2000" b="1" i="0" u="none" strike="noStrike" cap="none">
                <a:solidFill>
                  <a:srgbClr val="FFFFFF"/>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9pPr>
          </a:lstStyle>
          <a:p>
            <a:endParaRPr/>
          </a:p>
        </p:txBody>
      </p:sp>
      <p:sp>
        <p:nvSpPr>
          <p:cNvPr id="34" name="Shape 34"/>
          <p:cNvSpPr txBox="1">
            <a:spLocks noGrp="1"/>
          </p:cNvSpPr>
          <p:nvPr>
            <p:ph type="body" idx="1"/>
          </p:nvPr>
        </p:nvSpPr>
        <p:spPr>
          <a:xfrm>
            <a:off x="17160875" y="1311275"/>
            <a:ext cx="24536399" cy="28093989"/>
          </a:xfrm>
          <a:prstGeom prst="rect">
            <a:avLst/>
          </a:prstGeom>
          <a:noFill/>
          <a:ln>
            <a:noFill/>
          </a:ln>
        </p:spPr>
        <p:txBody>
          <a:bodyPr wrap="square"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739775" marR="0" lvl="1" indent="-104775"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body" idx="2"/>
          </p:nvPr>
        </p:nvSpPr>
        <p:spPr>
          <a:xfrm>
            <a:off x="2193925" y="6888163"/>
            <a:ext cx="14439900" cy="22517100"/>
          </a:xfrm>
          <a:prstGeom prst="rect">
            <a:avLst/>
          </a:prstGeom>
          <a:noFill/>
          <a:ln>
            <a:noFill/>
          </a:ln>
        </p:spPr>
        <p:txBody>
          <a:bodyPr wrap="square" lIns="91425" tIns="91425" rIns="91425" bIns="91425" anchor="t" anchorCtr="0"/>
          <a:lstStyle>
            <a:lvl1pPr marL="0" marR="0" lvl="0"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960437" y="1273175"/>
            <a:ext cx="41924286" cy="2201862"/>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2193925" y="1317625"/>
            <a:ext cx="39503351" cy="548640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9pPr>
          </a:lstStyle>
          <a:p>
            <a:endParaRPr/>
          </a:p>
        </p:txBody>
      </p:sp>
      <p:sp>
        <p:nvSpPr>
          <p:cNvPr id="41" name="Shape 41"/>
          <p:cNvSpPr txBox="1">
            <a:spLocks noGrp="1"/>
          </p:cNvSpPr>
          <p:nvPr>
            <p:ph type="body" idx="1"/>
          </p:nvPr>
        </p:nvSpPr>
        <p:spPr>
          <a:xfrm>
            <a:off x="2193925" y="7369175"/>
            <a:ext cx="19392900" cy="3070225"/>
          </a:xfrm>
          <a:prstGeom prst="rect">
            <a:avLst/>
          </a:prstGeom>
          <a:noFill/>
          <a:ln>
            <a:noFill/>
          </a:ln>
        </p:spPr>
        <p:txBody>
          <a:bodyPr wrap="square" lIns="91425" tIns="91425" rIns="91425" bIns="91425" anchor="b" anchorCtr="0"/>
          <a:lstStyle>
            <a:lvl1pPr marL="0" marR="0" lvl="0" indent="0" algn="l" rtl="0">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body" idx="2"/>
          </p:nvPr>
        </p:nvSpPr>
        <p:spPr>
          <a:xfrm>
            <a:off x="2193925" y="10439400"/>
            <a:ext cx="19392900" cy="18965863"/>
          </a:xfrm>
          <a:prstGeom prst="rect">
            <a:avLst/>
          </a:prstGeom>
          <a:noFill/>
          <a:ln>
            <a:noFill/>
          </a:ln>
        </p:spPr>
        <p:txBody>
          <a:bodyPr wrap="square" lIns="91425" tIns="91425" rIns="91425" bIns="91425" anchor="t" anchorCtr="0"/>
          <a:lstStyle>
            <a:lvl1pPr marL="342900" marR="0" lvl="0" indent="-1905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739775" marR="0" lvl="1" indent="-155575"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body" idx="3"/>
          </p:nvPr>
        </p:nvSpPr>
        <p:spPr>
          <a:xfrm>
            <a:off x="22296438" y="7369175"/>
            <a:ext cx="19400837" cy="3070225"/>
          </a:xfrm>
          <a:prstGeom prst="rect">
            <a:avLst/>
          </a:prstGeom>
          <a:noFill/>
          <a:ln>
            <a:noFill/>
          </a:ln>
        </p:spPr>
        <p:txBody>
          <a:bodyPr wrap="square" lIns="91425" tIns="91425" rIns="91425" bIns="91425" anchor="b" anchorCtr="0"/>
          <a:lstStyle>
            <a:lvl1pPr marL="0" marR="0" lvl="0" indent="0" algn="l" rtl="0">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body" idx="4"/>
          </p:nvPr>
        </p:nvSpPr>
        <p:spPr>
          <a:xfrm>
            <a:off x="22296438" y="10439400"/>
            <a:ext cx="19400837" cy="18965863"/>
          </a:xfrm>
          <a:prstGeom prst="rect">
            <a:avLst/>
          </a:prstGeom>
          <a:noFill/>
          <a:ln>
            <a:noFill/>
          </a:ln>
        </p:spPr>
        <p:txBody>
          <a:bodyPr wrap="square" lIns="91425" tIns="91425" rIns="91425" bIns="91425" anchor="t" anchorCtr="0"/>
          <a:lstStyle>
            <a:lvl1pPr marL="342900" marR="0" lvl="0" indent="-1905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739775" marR="0" lvl="1" indent="-155575"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960437" y="1273175"/>
            <a:ext cx="41924286" cy="2201862"/>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9pPr>
          </a:lstStyle>
          <a:p>
            <a:endParaRPr/>
          </a:p>
        </p:txBody>
      </p:sp>
      <p:sp>
        <p:nvSpPr>
          <p:cNvPr id="47" name="Shape 47"/>
          <p:cNvSpPr txBox="1">
            <a:spLocks noGrp="1"/>
          </p:cNvSpPr>
          <p:nvPr>
            <p:ph type="body" idx="1"/>
          </p:nvPr>
        </p:nvSpPr>
        <p:spPr>
          <a:xfrm>
            <a:off x="693738" y="5638800"/>
            <a:ext cx="4910137" cy="26563637"/>
          </a:xfrm>
          <a:prstGeom prst="rect">
            <a:avLst/>
          </a:prstGeom>
          <a:noFill/>
          <a:ln>
            <a:noFill/>
          </a:ln>
        </p:spPr>
        <p:txBody>
          <a:bodyPr wrap="square" lIns="91425" tIns="91425" rIns="91425" bIns="91425" anchor="t" anchorCtr="0"/>
          <a:lstStyle>
            <a:lvl1pPr marL="342900" marR="0" lvl="0" indent="-16510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739775" marR="0" lvl="1" indent="-130175"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body" idx="2"/>
          </p:nvPr>
        </p:nvSpPr>
        <p:spPr>
          <a:xfrm>
            <a:off x="5756275" y="5638800"/>
            <a:ext cx="4911725" cy="26563637"/>
          </a:xfrm>
          <a:prstGeom prst="rect">
            <a:avLst/>
          </a:prstGeom>
          <a:noFill/>
          <a:ln>
            <a:noFill/>
          </a:ln>
        </p:spPr>
        <p:txBody>
          <a:bodyPr wrap="square" lIns="91425" tIns="91425" rIns="91425" bIns="91425" anchor="t" anchorCtr="0"/>
          <a:lstStyle>
            <a:lvl1pPr marL="342900" marR="0" lvl="0" indent="-16510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739775" marR="0" lvl="1" indent="-130175"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p:nvPr/>
        </p:nvSpPr>
        <p:spPr>
          <a:xfrm>
            <a:off x="0" y="0"/>
            <a:ext cx="43891199" cy="4800600"/>
          </a:xfrm>
          <a:prstGeom prst="rect">
            <a:avLst/>
          </a:prstGeom>
          <a:solidFill>
            <a:schemeClr val="accent2"/>
          </a:solidFill>
          <a:ln w="9525" cap="flat" cmpd="sng">
            <a:solidFill>
              <a:schemeClr val="dk1"/>
            </a:solidFill>
            <a:prstDash val="solid"/>
            <a:miter lim="800000"/>
            <a:headEnd type="none" w="med" len="med"/>
            <a:tailEnd type="none" w="med" len="med"/>
          </a:ln>
        </p:spPr>
        <p:txBody>
          <a:bodyPr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11" name="Shape 11"/>
          <p:cNvSpPr txBox="1"/>
          <p:nvPr/>
        </p:nvSpPr>
        <p:spPr>
          <a:xfrm>
            <a:off x="693737" y="5638800"/>
            <a:ext cx="9974262" cy="26563637"/>
          </a:xfrm>
          <a:prstGeom prst="rect">
            <a:avLst/>
          </a:prstGeom>
          <a:solidFill>
            <a:srgbClr val="FFFFFF"/>
          </a:solidFill>
          <a:ln w="9525" cap="flat" cmpd="sng">
            <a:solidFill>
              <a:schemeClr val="dk1"/>
            </a:solidFill>
            <a:prstDash val="solid"/>
            <a:miter lim="800000"/>
            <a:headEnd type="none" w="med" len="med"/>
            <a:tailEnd type="none" w="med" len="med"/>
          </a:ln>
        </p:spPr>
        <p:txBody>
          <a:bodyPr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12" name="Shape 12"/>
          <p:cNvSpPr txBox="1"/>
          <p:nvPr/>
        </p:nvSpPr>
        <p:spPr>
          <a:xfrm>
            <a:off x="0" y="4800600"/>
            <a:ext cx="43891199" cy="130175"/>
          </a:xfrm>
          <a:prstGeom prst="rect">
            <a:avLst/>
          </a:prstGeom>
          <a:solidFill>
            <a:srgbClr val="660000"/>
          </a:solidFill>
          <a:ln w="152400" cap="flat" cmpd="sng">
            <a:solidFill>
              <a:srgbClr val="FF9900"/>
            </a:solidFill>
            <a:prstDash val="solid"/>
            <a:miter lim="800000"/>
            <a:headEnd type="none" w="med" len="med"/>
            <a:tailEnd type="none" w="med" len="med"/>
          </a:ln>
        </p:spPr>
        <p:txBody>
          <a:bodyPr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13" name="Shape 13"/>
          <p:cNvSpPr txBox="1">
            <a:spLocks noGrp="1"/>
          </p:cNvSpPr>
          <p:nvPr>
            <p:ph type="title"/>
          </p:nvPr>
        </p:nvSpPr>
        <p:spPr>
          <a:xfrm>
            <a:off x="960437" y="1273175"/>
            <a:ext cx="41924286" cy="2201862"/>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9pPr>
          </a:lstStyle>
          <a:p>
            <a:endParaRPr/>
          </a:p>
        </p:txBody>
      </p:sp>
      <p:sp>
        <p:nvSpPr>
          <p:cNvPr id="14" name="Shape 14"/>
          <p:cNvSpPr txBox="1">
            <a:spLocks noGrp="1"/>
          </p:cNvSpPr>
          <p:nvPr>
            <p:ph type="body" idx="1"/>
          </p:nvPr>
        </p:nvSpPr>
        <p:spPr>
          <a:xfrm>
            <a:off x="693737" y="5638800"/>
            <a:ext cx="9974262" cy="26563637"/>
          </a:xfrm>
          <a:prstGeom prst="rect">
            <a:avLst/>
          </a:prstGeom>
          <a:noFill/>
          <a:ln>
            <a:noFill/>
          </a:ln>
        </p:spPr>
        <p:txBody>
          <a:bodyPr wrap="square" lIns="91425" tIns="91425" rIns="91425" bIns="91425" anchor="t" anchorCtr="0"/>
          <a:lstStyle>
            <a:lvl1pPr marL="342900" marR="0" lvl="0" indent="-158750"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1pPr>
            <a:lvl2pPr marL="739775" marR="0" lvl="1" indent="-98425"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4pPr>
            <a:lvl5pPr marL="2057400" marR="0" lvl="4"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5pPr>
            <a:lvl6pPr marL="2514600" marR="0" lvl="5"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6pPr>
            <a:lvl7pPr marL="2971800" marR="0" lvl="6"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7pPr>
            <a:lvl8pPr marL="3429000" marR="0" lvl="7"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8pPr>
            <a:lvl9pPr marL="3886200" marR="0" lvl="8"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9pPr>
          </a:lstStyle>
          <a:p>
            <a:endParaRPr/>
          </a:p>
        </p:txBody>
      </p:sp>
      <p:sp>
        <p:nvSpPr>
          <p:cNvPr id="15" name="Shape 15"/>
          <p:cNvSpPr txBox="1"/>
          <p:nvPr/>
        </p:nvSpPr>
        <p:spPr>
          <a:xfrm>
            <a:off x="0" y="0"/>
            <a:ext cx="43891199" cy="32918401"/>
          </a:xfrm>
          <a:prstGeom prst="rect">
            <a:avLst/>
          </a:prstGeom>
          <a:noFill/>
          <a:ln w="9525" cap="flat" cmpd="sng">
            <a:solidFill>
              <a:schemeClr val="dk2"/>
            </a:solidFill>
            <a:prstDash val="solid"/>
            <a:miter lim="800000"/>
            <a:headEnd type="none" w="med" len="med"/>
            <a:tailEnd type="none" w="med" len="med"/>
          </a:ln>
        </p:spPr>
        <p:txBody>
          <a:bodyPr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16" name="Shape 16"/>
          <p:cNvSpPr txBox="1"/>
          <p:nvPr/>
        </p:nvSpPr>
        <p:spPr>
          <a:xfrm>
            <a:off x="11490325" y="5638800"/>
            <a:ext cx="9982200" cy="26563637"/>
          </a:xfrm>
          <a:prstGeom prst="rect">
            <a:avLst/>
          </a:prstGeom>
          <a:solidFill>
            <a:srgbClr val="FFFFFF"/>
          </a:solidFill>
          <a:ln w="9525" cap="flat" cmpd="sng">
            <a:solidFill>
              <a:schemeClr val="dk1"/>
            </a:solidFill>
            <a:prstDash val="solid"/>
            <a:miter lim="800000"/>
            <a:headEnd type="none" w="med" len="med"/>
            <a:tailEnd type="none" w="med" len="med"/>
          </a:ln>
        </p:spPr>
        <p:txBody>
          <a:bodyPr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17" name="Shape 17"/>
          <p:cNvSpPr txBox="1"/>
          <p:nvPr/>
        </p:nvSpPr>
        <p:spPr>
          <a:xfrm>
            <a:off x="22272625" y="5638800"/>
            <a:ext cx="9982200" cy="26563637"/>
          </a:xfrm>
          <a:prstGeom prst="rect">
            <a:avLst/>
          </a:prstGeom>
          <a:solidFill>
            <a:srgbClr val="FFFFFF"/>
          </a:solidFill>
          <a:ln w="9525" cap="flat" cmpd="sng">
            <a:solidFill>
              <a:schemeClr val="dk1"/>
            </a:solidFill>
            <a:prstDash val="solid"/>
            <a:miter lim="800000"/>
            <a:headEnd type="none" w="med" len="med"/>
            <a:tailEnd type="none" w="med" len="med"/>
          </a:ln>
        </p:spPr>
        <p:txBody>
          <a:bodyPr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18" name="Shape 18"/>
          <p:cNvSpPr txBox="1"/>
          <p:nvPr/>
        </p:nvSpPr>
        <p:spPr>
          <a:xfrm>
            <a:off x="33078738" y="5638800"/>
            <a:ext cx="9982200" cy="26563637"/>
          </a:xfrm>
          <a:prstGeom prst="rect">
            <a:avLst/>
          </a:prstGeom>
          <a:solidFill>
            <a:srgbClr val="FFFFFF"/>
          </a:solidFill>
          <a:ln w="9525" cap="flat" cmpd="sng">
            <a:solidFill>
              <a:schemeClr val="dk1"/>
            </a:solidFill>
            <a:prstDash val="solid"/>
            <a:miter lim="800000"/>
            <a:headEnd type="none" w="med" len="med"/>
            <a:tailEnd type="none" w="med" len="med"/>
          </a:ln>
        </p:spPr>
        <p:txBody>
          <a:bodyPr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5"/>
        <p:cNvGrpSpPr/>
        <p:nvPr/>
      </p:nvGrpSpPr>
      <p:grpSpPr>
        <a:xfrm>
          <a:off x="0" y="0"/>
          <a:ext cx="0" cy="0"/>
          <a:chOff x="0" y="0"/>
          <a:chExt cx="0" cy="0"/>
        </a:xfrm>
      </p:grpSpPr>
      <p:sp>
        <p:nvSpPr>
          <p:cNvPr id="56" name="Shape 56"/>
          <p:cNvSpPr txBox="1"/>
          <p:nvPr/>
        </p:nvSpPr>
        <p:spPr>
          <a:xfrm>
            <a:off x="0" y="0"/>
            <a:ext cx="43891199" cy="4800600"/>
          </a:xfrm>
          <a:prstGeom prst="rect">
            <a:avLst/>
          </a:prstGeom>
          <a:solidFill>
            <a:schemeClr val="accent1"/>
          </a:solidFill>
          <a:ln w="9525" cap="flat" cmpd="sng">
            <a:solidFill>
              <a:schemeClr val="dk1"/>
            </a:solidFill>
            <a:prstDash val="solid"/>
            <a:miter lim="800000"/>
            <a:headEnd type="none" w="med" len="med"/>
            <a:tailEnd type="none" w="med" len="med"/>
          </a:ln>
        </p:spPr>
        <p:txBody>
          <a:bodyPr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57" name="Shape 57"/>
          <p:cNvSpPr txBox="1"/>
          <p:nvPr/>
        </p:nvSpPr>
        <p:spPr>
          <a:xfrm>
            <a:off x="693737" y="5638800"/>
            <a:ext cx="9974262" cy="26563637"/>
          </a:xfrm>
          <a:prstGeom prst="rect">
            <a:avLst/>
          </a:prstGeom>
          <a:solidFill>
            <a:schemeClr val="accent1"/>
          </a:solidFill>
          <a:ln w="9525" cap="flat" cmpd="sng">
            <a:solidFill>
              <a:schemeClr val="dk1"/>
            </a:solidFill>
            <a:prstDash val="solid"/>
            <a:miter lim="800000"/>
            <a:headEnd type="none" w="med" len="med"/>
            <a:tailEnd type="none" w="med" len="med"/>
          </a:ln>
        </p:spPr>
        <p:txBody>
          <a:bodyPr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58" name="Shape 58"/>
          <p:cNvSpPr txBox="1"/>
          <p:nvPr/>
        </p:nvSpPr>
        <p:spPr>
          <a:xfrm>
            <a:off x="0" y="4800600"/>
            <a:ext cx="43891199" cy="130175"/>
          </a:xfrm>
          <a:prstGeom prst="rect">
            <a:avLst/>
          </a:prstGeom>
          <a:solidFill>
            <a:srgbClr val="660000"/>
          </a:solid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59" name="Shape 59"/>
          <p:cNvSpPr txBox="1">
            <a:spLocks noGrp="1"/>
          </p:cNvSpPr>
          <p:nvPr>
            <p:ph type="title"/>
          </p:nvPr>
        </p:nvSpPr>
        <p:spPr>
          <a:xfrm>
            <a:off x="960437" y="1273175"/>
            <a:ext cx="41924286" cy="2201862"/>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60" name="Shape 60"/>
          <p:cNvSpPr txBox="1">
            <a:spLocks noGrp="1"/>
          </p:cNvSpPr>
          <p:nvPr>
            <p:ph type="body" idx="1"/>
          </p:nvPr>
        </p:nvSpPr>
        <p:spPr>
          <a:xfrm>
            <a:off x="693737" y="5638800"/>
            <a:ext cx="9974262" cy="26563637"/>
          </a:xfrm>
          <a:prstGeom prst="rect">
            <a:avLst/>
          </a:prstGeom>
          <a:noFill/>
          <a:ln>
            <a:noFill/>
          </a:ln>
        </p:spPr>
        <p:txBody>
          <a:bodyPr wrap="square" lIns="91425" tIns="91425" rIns="91425" bIns="91425" anchor="t" anchorCtr="0"/>
          <a:lstStyle>
            <a:lvl1pPr marL="342900" marR="0" lvl="0" indent="-158750"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1pPr>
            <a:lvl2pPr marL="739775" marR="0" lvl="1" indent="-98425"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4pPr>
            <a:lvl5pPr marL="2057400" marR="0" lvl="4"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5pPr>
            <a:lvl6pPr marL="2514600" marR="0" lvl="5"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6pPr>
            <a:lvl7pPr marL="2971800" marR="0" lvl="6"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7pPr>
            <a:lvl8pPr marL="3429000" marR="0" lvl="7"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8pPr>
            <a:lvl9pPr marL="3886200" marR="0" lvl="8"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9pPr>
          </a:lstStyle>
          <a:p>
            <a:endParaRPr/>
          </a:p>
        </p:txBody>
      </p:sp>
      <p:sp>
        <p:nvSpPr>
          <p:cNvPr id="61" name="Shape 61"/>
          <p:cNvSpPr txBox="1"/>
          <p:nvPr/>
        </p:nvSpPr>
        <p:spPr>
          <a:xfrm>
            <a:off x="0" y="0"/>
            <a:ext cx="43891199" cy="32918401"/>
          </a:xfrm>
          <a:prstGeom prst="rect">
            <a:avLst/>
          </a:prstGeom>
          <a:noFill/>
          <a:ln w="9525" cap="flat" cmpd="sng">
            <a:solidFill>
              <a:schemeClr val="dk2"/>
            </a:solidFill>
            <a:prstDash val="solid"/>
            <a:miter lim="800000"/>
            <a:headEnd type="none" w="med" len="med"/>
            <a:tailEnd type="none" w="med" len="med"/>
          </a:ln>
        </p:spPr>
        <p:txBody>
          <a:bodyPr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62" name="Shape 62"/>
          <p:cNvSpPr txBox="1"/>
          <p:nvPr/>
        </p:nvSpPr>
        <p:spPr>
          <a:xfrm>
            <a:off x="11490325" y="5638800"/>
            <a:ext cx="20764501" cy="26563637"/>
          </a:xfrm>
          <a:prstGeom prst="rect">
            <a:avLst/>
          </a:prstGeom>
          <a:solidFill>
            <a:schemeClr val="accent1"/>
          </a:solidFill>
          <a:ln w="9525" cap="flat" cmpd="sng">
            <a:solidFill>
              <a:schemeClr val="dk1"/>
            </a:solidFill>
            <a:prstDash val="solid"/>
            <a:miter lim="800000"/>
            <a:headEnd type="none" w="med" len="med"/>
            <a:tailEnd type="none" w="med" len="med"/>
          </a:ln>
        </p:spPr>
        <p:txBody>
          <a:bodyPr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63" name="Shape 63"/>
          <p:cNvSpPr txBox="1"/>
          <p:nvPr/>
        </p:nvSpPr>
        <p:spPr>
          <a:xfrm>
            <a:off x="33078738" y="5638800"/>
            <a:ext cx="9982200" cy="26563637"/>
          </a:xfrm>
          <a:prstGeom prst="rect">
            <a:avLst/>
          </a:prstGeom>
          <a:solidFill>
            <a:schemeClr val="accent1"/>
          </a:solidFill>
          <a:ln w="9525" cap="flat" cmpd="sng">
            <a:solidFill>
              <a:schemeClr val="dk1"/>
            </a:solidFill>
            <a:prstDash val="solid"/>
            <a:miter lim="800000"/>
            <a:headEnd type="none" w="med" len="med"/>
            <a:tailEnd type="none" w="med" len="med"/>
          </a:ln>
        </p:spPr>
        <p:txBody>
          <a:bodyPr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
        <p:nvSpPr>
          <p:cNvPr id="101" name="Shape 101"/>
          <p:cNvSpPr txBox="1"/>
          <p:nvPr/>
        </p:nvSpPr>
        <p:spPr>
          <a:xfrm>
            <a:off x="0" y="0"/>
            <a:ext cx="43891199" cy="4800600"/>
          </a:xfrm>
          <a:prstGeom prst="rect">
            <a:avLst/>
          </a:prstGeom>
          <a:solidFill>
            <a:schemeClr val="accent1"/>
          </a:solidFill>
          <a:ln w="9525" cap="flat" cmpd="sng">
            <a:solidFill>
              <a:schemeClr val="dk1"/>
            </a:solidFill>
            <a:prstDash val="solid"/>
            <a:miter lim="800000"/>
            <a:headEnd type="none" w="med" len="med"/>
            <a:tailEnd type="none" w="med" len="med"/>
          </a:ln>
        </p:spPr>
        <p:txBody>
          <a:bodyPr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102" name="Shape 102"/>
          <p:cNvSpPr txBox="1"/>
          <p:nvPr/>
        </p:nvSpPr>
        <p:spPr>
          <a:xfrm>
            <a:off x="693737" y="5638800"/>
            <a:ext cx="42367201" cy="26563637"/>
          </a:xfrm>
          <a:prstGeom prst="rect">
            <a:avLst/>
          </a:prstGeom>
          <a:solidFill>
            <a:schemeClr val="accent1"/>
          </a:solidFill>
          <a:ln w="9525" cap="flat" cmpd="sng">
            <a:solidFill>
              <a:schemeClr val="dk1"/>
            </a:solidFill>
            <a:prstDash val="solid"/>
            <a:miter lim="800000"/>
            <a:headEnd type="none" w="med" len="med"/>
            <a:tailEnd type="none" w="med" len="med"/>
          </a:ln>
        </p:spPr>
        <p:txBody>
          <a:bodyPr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103" name="Shape 103"/>
          <p:cNvSpPr txBox="1"/>
          <p:nvPr/>
        </p:nvSpPr>
        <p:spPr>
          <a:xfrm>
            <a:off x="0" y="4800600"/>
            <a:ext cx="43891199" cy="130175"/>
          </a:xfrm>
          <a:prstGeom prst="rect">
            <a:avLst/>
          </a:prstGeom>
          <a:solidFill>
            <a:srgbClr val="660000"/>
          </a:solid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104" name="Shape 104"/>
          <p:cNvSpPr txBox="1">
            <a:spLocks noGrp="1"/>
          </p:cNvSpPr>
          <p:nvPr>
            <p:ph type="title"/>
          </p:nvPr>
        </p:nvSpPr>
        <p:spPr>
          <a:xfrm>
            <a:off x="960437" y="1273175"/>
            <a:ext cx="41924286" cy="2201862"/>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105" name="Shape 105"/>
          <p:cNvSpPr txBox="1">
            <a:spLocks noGrp="1"/>
          </p:cNvSpPr>
          <p:nvPr>
            <p:ph type="body" idx="1"/>
          </p:nvPr>
        </p:nvSpPr>
        <p:spPr>
          <a:xfrm>
            <a:off x="693737" y="5638800"/>
            <a:ext cx="42190988" cy="26563637"/>
          </a:xfrm>
          <a:prstGeom prst="rect">
            <a:avLst/>
          </a:prstGeom>
          <a:noFill/>
          <a:ln>
            <a:noFill/>
          </a:ln>
        </p:spPr>
        <p:txBody>
          <a:bodyPr wrap="square" lIns="91425" tIns="91425" rIns="91425" bIns="91425" anchor="t" anchorCtr="0"/>
          <a:lstStyle>
            <a:lvl1pPr marL="342900" marR="0" lvl="0" indent="-158750"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1pPr>
            <a:lvl2pPr marL="739775" marR="0" lvl="1" indent="-98425"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4pPr>
            <a:lvl5pPr marL="2057400" marR="0" lvl="4"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5pPr>
            <a:lvl6pPr marL="2514600" marR="0" lvl="5"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6pPr>
            <a:lvl7pPr marL="2971800" marR="0" lvl="6"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7pPr>
            <a:lvl8pPr marL="3429000" marR="0" lvl="7"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8pPr>
            <a:lvl9pPr marL="3886200" marR="0" lvl="8"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9pPr>
          </a:lstStyle>
          <a:p>
            <a:endParaRPr/>
          </a:p>
        </p:txBody>
      </p:sp>
      <p:sp>
        <p:nvSpPr>
          <p:cNvPr id="106" name="Shape 106"/>
          <p:cNvSpPr txBox="1"/>
          <p:nvPr/>
        </p:nvSpPr>
        <p:spPr>
          <a:xfrm>
            <a:off x="0" y="0"/>
            <a:ext cx="43891199" cy="32918401"/>
          </a:xfrm>
          <a:prstGeom prst="rect">
            <a:avLst/>
          </a:prstGeom>
          <a:noFill/>
          <a:ln w="9525" cap="flat" cmpd="sng">
            <a:solidFill>
              <a:schemeClr val="dk2"/>
            </a:solidFill>
            <a:prstDash val="solid"/>
            <a:miter lim="800000"/>
            <a:headEnd type="none" w="med" len="med"/>
            <a:tailEnd type="none" w="med" len="med"/>
          </a:ln>
        </p:spPr>
        <p:txBody>
          <a:bodyPr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p:nvPr/>
        </p:nvSpPr>
        <p:spPr>
          <a:xfrm>
            <a:off x="4525962" y="1143000"/>
            <a:ext cx="34771013" cy="2592387"/>
          </a:xfrm>
          <a:prstGeom prst="rect">
            <a:avLst/>
          </a:prstGeom>
          <a:noFill/>
          <a:ln>
            <a:noFill/>
          </a:ln>
        </p:spPr>
        <p:txBody>
          <a:bodyPr wrap="square" lIns="91225" tIns="45600" rIns="91225" bIns="45600" anchor="t" anchorCtr="0">
            <a:noAutofit/>
          </a:bodyPr>
          <a:lstStyle/>
          <a:p>
            <a:pPr marL="0" marR="0" lvl="0" indent="0" algn="ctr" rtl="0">
              <a:lnSpc>
                <a:spcPct val="100000"/>
              </a:lnSpc>
              <a:spcBef>
                <a:spcPts val="0"/>
              </a:spcBef>
              <a:spcAft>
                <a:spcPts val="0"/>
              </a:spcAft>
              <a:buClr>
                <a:srgbClr val="FFFFFF"/>
              </a:buClr>
              <a:buSzPct val="25000"/>
              <a:buFont typeface="Arial Black"/>
              <a:buNone/>
            </a:pPr>
            <a:r>
              <a:rPr lang="en-US" sz="8000" dirty="0">
                <a:solidFill>
                  <a:srgbClr val="FFFFFF"/>
                </a:solidFill>
                <a:latin typeface="Arial Black"/>
                <a:ea typeface="Arial Black"/>
                <a:cs typeface="Arial Black"/>
                <a:sym typeface="Arial Black"/>
              </a:rPr>
              <a:t>Sentiment Analysis with News Headlines</a:t>
            </a:r>
            <a:endParaRPr lang="en-US" sz="8000" b="0" i="0" u="none" dirty="0">
              <a:solidFill>
                <a:srgbClr val="FFFFFF"/>
              </a:solidFill>
              <a:latin typeface="Arial Black"/>
              <a:ea typeface="Arial Black"/>
              <a:cs typeface="Arial Black"/>
              <a:sym typeface="Arial Black"/>
            </a:endParaRPr>
          </a:p>
          <a:p>
            <a:pPr marL="0" marR="0" lvl="0" indent="0" algn="ctr" rtl="0">
              <a:lnSpc>
                <a:spcPct val="100000"/>
              </a:lnSpc>
              <a:spcBef>
                <a:spcPts val="0"/>
              </a:spcBef>
              <a:spcAft>
                <a:spcPts val="0"/>
              </a:spcAft>
              <a:buClr>
                <a:srgbClr val="FFFFFF"/>
              </a:buClr>
              <a:buSzPct val="25000"/>
              <a:buFont typeface="Arial"/>
              <a:buNone/>
            </a:pPr>
            <a:r>
              <a:rPr lang="en-US" sz="4800" b="1" dirty="0" err="1">
                <a:solidFill>
                  <a:srgbClr val="FFFFFF"/>
                </a:solidFill>
              </a:rPr>
              <a:t>Xinhui</a:t>
            </a:r>
            <a:r>
              <a:rPr lang="en-US" sz="4800" b="1" dirty="0">
                <a:solidFill>
                  <a:srgbClr val="FFFFFF"/>
                </a:solidFill>
              </a:rPr>
              <a:t> </a:t>
            </a:r>
            <a:r>
              <a:rPr lang="en-US" sz="4800" b="1" dirty="0" err="1">
                <a:solidFill>
                  <a:srgbClr val="FFFFFF"/>
                </a:solidFill>
              </a:rPr>
              <a:t>Gu</a:t>
            </a:r>
            <a:r>
              <a:rPr lang="en-US" sz="4800" b="1" dirty="0">
                <a:solidFill>
                  <a:srgbClr val="FFFFFF"/>
                </a:solidFill>
              </a:rPr>
              <a:t>, Tony Peng, Patrick Sun, Lue </a:t>
            </a:r>
            <a:r>
              <a:rPr lang="en-US" sz="4800" b="1" dirty="0" err="1">
                <a:solidFill>
                  <a:srgbClr val="FFFFFF"/>
                </a:solidFill>
              </a:rPr>
              <a:t>Xiong</a:t>
            </a:r>
            <a:br>
              <a:rPr lang="en-US" sz="4800" b="1" i="0" u="none" dirty="0">
                <a:solidFill>
                  <a:srgbClr val="FFFFFF"/>
                </a:solidFill>
                <a:latin typeface="Arial"/>
                <a:ea typeface="Arial"/>
                <a:cs typeface="Arial"/>
                <a:sym typeface="Arial"/>
              </a:rPr>
            </a:br>
            <a:r>
              <a:rPr lang="en-US" sz="3600" b="1" dirty="0">
                <a:solidFill>
                  <a:srgbClr val="FFFFFF"/>
                </a:solidFill>
              </a:rPr>
              <a:t>UC  Berkeley, Haas School of Business</a:t>
            </a:r>
            <a:endParaRPr lang="en-US" sz="3600" b="1" i="0" u="none" dirty="0">
              <a:solidFill>
                <a:srgbClr val="FFFFFF"/>
              </a:solidFill>
              <a:latin typeface="Arial"/>
              <a:ea typeface="Arial"/>
              <a:cs typeface="Arial"/>
              <a:sym typeface="Arial"/>
            </a:endParaRPr>
          </a:p>
        </p:txBody>
      </p:sp>
      <p:sp>
        <p:nvSpPr>
          <p:cNvPr id="149" name="Shape 149"/>
          <p:cNvSpPr txBox="1"/>
          <p:nvPr/>
        </p:nvSpPr>
        <p:spPr>
          <a:xfrm>
            <a:off x="685800" y="5638800"/>
            <a:ext cx="9982200" cy="579437"/>
          </a:xfrm>
          <a:prstGeom prst="rect">
            <a:avLst/>
          </a:prstGeom>
          <a:solidFill>
            <a:schemeClr val="accent2"/>
          </a:solidFill>
          <a:ln>
            <a:noFill/>
          </a:ln>
        </p:spPr>
        <p:txBody>
          <a:bodyPr wrap="square" lIns="91250" tIns="45600" rIns="91250" bIns="45600" anchor="t" anchorCtr="0">
            <a:noAutofit/>
          </a:bodyPr>
          <a:lstStyle/>
          <a:p>
            <a:pPr marL="0" marR="0" lvl="0" indent="0" algn="ctr" rtl="0">
              <a:lnSpc>
                <a:spcPct val="100000"/>
              </a:lnSpc>
              <a:spcBef>
                <a:spcPts val="0"/>
              </a:spcBef>
              <a:spcAft>
                <a:spcPts val="0"/>
              </a:spcAft>
              <a:buClr>
                <a:srgbClr val="F8F8F8"/>
              </a:buClr>
              <a:buSzPct val="25000"/>
              <a:buFont typeface="Arial Narrow"/>
              <a:buNone/>
            </a:pPr>
            <a:r>
              <a:rPr lang="en-US" sz="3200" b="1" i="0" u="none">
                <a:solidFill>
                  <a:srgbClr val="F8F8F8"/>
                </a:solidFill>
                <a:latin typeface="Arial Narrow"/>
                <a:ea typeface="Arial Narrow"/>
                <a:cs typeface="Arial Narrow"/>
                <a:sym typeface="Arial Narrow"/>
              </a:rPr>
              <a:t>Introduction</a:t>
            </a:r>
          </a:p>
        </p:txBody>
      </p:sp>
      <p:sp>
        <p:nvSpPr>
          <p:cNvPr id="150" name="Shape 150"/>
          <p:cNvSpPr txBox="1"/>
          <p:nvPr/>
        </p:nvSpPr>
        <p:spPr>
          <a:xfrm>
            <a:off x="693737" y="6205537"/>
            <a:ext cx="9982200" cy="5499392"/>
          </a:xfrm>
          <a:prstGeom prst="rect">
            <a:avLst/>
          </a:prstGeom>
          <a:noFill/>
          <a:ln>
            <a:noFill/>
          </a:ln>
        </p:spPr>
        <p:txBody>
          <a:bodyPr wrap="square" lIns="457200" tIns="457200" rIns="457200" bIns="457200" anchor="t" anchorCtr="0">
            <a:noAutofit/>
          </a:bodyPr>
          <a:lstStyle/>
          <a:p>
            <a:pPr lvl="0">
              <a:buClr>
                <a:schemeClr val="dk1"/>
              </a:buClr>
              <a:buSzPct val="25000"/>
            </a:pPr>
            <a:r>
              <a:rPr lang="en-US" sz="3200" dirty="0">
                <a:solidFill>
                  <a:schemeClr val="dk1"/>
                </a:solidFill>
                <a:latin typeface="Arial Narrow"/>
                <a:ea typeface="Arial Narrow"/>
                <a:cs typeface="Arial Narrow"/>
                <a:sym typeface="Arial Narrow"/>
              </a:rPr>
              <a:t>we aim to demonstrate the predictability of future stock movements using sentiment analysis, which specifically takes the form of news headlines. The way in which we will achieve this is through the employment of various machine learning techniques: starting from data collection, data cleaning, then using the data to generate various features that capture the signals in the market, and finally deploy our machine learning model using this carefully tuned dataset.</a:t>
            </a:r>
            <a:endParaRPr lang="en-US" sz="3200" b="0" i="0" u="none" dirty="0">
              <a:solidFill>
                <a:schemeClr val="dk1"/>
              </a:solidFill>
              <a:latin typeface="Arial Narrow"/>
              <a:ea typeface="Arial Narrow"/>
              <a:cs typeface="Arial Narrow"/>
              <a:sym typeface="Arial Narrow"/>
            </a:endParaRPr>
          </a:p>
        </p:txBody>
      </p:sp>
      <p:sp>
        <p:nvSpPr>
          <p:cNvPr id="151" name="Shape 151"/>
          <p:cNvSpPr txBox="1"/>
          <p:nvPr/>
        </p:nvSpPr>
        <p:spPr>
          <a:xfrm>
            <a:off x="685800" y="11146179"/>
            <a:ext cx="9982200" cy="579437"/>
          </a:xfrm>
          <a:prstGeom prst="rect">
            <a:avLst/>
          </a:prstGeom>
          <a:solidFill>
            <a:schemeClr val="accent2"/>
          </a:solidFill>
          <a:ln>
            <a:noFill/>
          </a:ln>
        </p:spPr>
        <p:txBody>
          <a:bodyPr wrap="square" lIns="91250" tIns="45600" rIns="91250" bIns="45600" anchor="t" anchorCtr="0">
            <a:noAutofit/>
          </a:bodyPr>
          <a:lstStyle/>
          <a:p>
            <a:pPr marL="0" marR="0" lvl="0" indent="0" algn="ctr" rtl="0">
              <a:lnSpc>
                <a:spcPct val="100000"/>
              </a:lnSpc>
              <a:spcBef>
                <a:spcPts val="0"/>
              </a:spcBef>
              <a:spcAft>
                <a:spcPts val="0"/>
              </a:spcAft>
              <a:buClr>
                <a:srgbClr val="F8F8F8"/>
              </a:buClr>
              <a:buSzPct val="25000"/>
              <a:buFont typeface="Arial Narrow"/>
              <a:buNone/>
            </a:pPr>
            <a:r>
              <a:rPr lang="en-US" sz="3200" b="1" dirty="0">
                <a:solidFill>
                  <a:srgbClr val="F8F8F8"/>
                </a:solidFill>
                <a:latin typeface="Arial Narrow"/>
                <a:ea typeface="Arial Narrow"/>
                <a:cs typeface="Arial Narrow"/>
                <a:sym typeface="Arial Narrow"/>
              </a:rPr>
              <a:t>Data Collection, Cleaning and Feature Engineering</a:t>
            </a:r>
            <a:endParaRPr lang="en-US" sz="3200" b="1" i="0" u="none" dirty="0">
              <a:solidFill>
                <a:srgbClr val="F8F8F8"/>
              </a:solidFill>
              <a:latin typeface="Arial Narrow"/>
              <a:ea typeface="Arial Narrow"/>
              <a:cs typeface="Arial Narrow"/>
              <a:sym typeface="Arial Narrow"/>
            </a:endParaRPr>
          </a:p>
        </p:txBody>
      </p:sp>
      <p:sp>
        <p:nvSpPr>
          <p:cNvPr id="167" name="Shape 167"/>
          <p:cNvSpPr txBox="1"/>
          <p:nvPr/>
        </p:nvSpPr>
        <p:spPr>
          <a:xfrm>
            <a:off x="11490325" y="5626100"/>
            <a:ext cx="9982200" cy="579437"/>
          </a:xfrm>
          <a:prstGeom prst="rect">
            <a:avLst/>
          </a:prstGeom>
          <a:solidFill>
            <a:schemeClr val="accent2"/>
          </a:solidFill>
          <a:ln>
            <a:noFill/>
          </a:ln>
        </p:spPr>
        <p:txBody>
          <a:bodyPr wrap="square" lIns="91250" tIns="45600" rIns="91250" bIns="45600" anchor="t" anchorCtr="0">
            <a:noAutofit/>
          </a:bodyPr>
          <a:lstStyle/>
          <a:p>
            <a:pPr marL="0" marR="0" lvl="0" indent="0" algn="ctr" rtl="0">
              <a:lnSpc>
                <a:spcPct val="100000"/>
              </a:lnSpc>
              <a:spcBef>
                <a:spcPts val="0"/>
              </a:spcBef>
              <a:spcAft>
                <a:spcPts val="0"/>
              </a:spcAft>
              <a:buClr>
                <a:srgbClr val="F8F8F8"/>
              </a:buClr>
              <a:buSzPct val="25000"/>
              <a:buFont typeface="Arial Narrow"/>
              <a:buNone/>
            </a:pPr>
            <a:r>
              <a:rPr lang="en-US" sz="3200" b="1" dirty="0">
                <a:solidFill>
                  <a:srgbClr val="F8F8F8"/>
                </a:solidFill>
                <a:latin typeface="Arial Narrow"/>
                <a:ea typeface="Arial Narrow"/>
                <a:cs typeface="Arial Narrow"/>
                <a:sym typeface="Arial Narrow"/>
              </a:rPr>
              <a:t>Labeling Setup </a:t>
            </a:r>
            <a:endParaRPr lang="en-US" sz="3200" b="1" i="0" u="none" dirty="0">
              <a:solidFill>
                <a:srgbClr val="F8F8F8"/>
              </a:solidFill>
              <a:latin typeface="Arial Narrow"/>
              <a:ea typeface="Arial Narrow"/>
              <a:cs typeface="Arial Narrow"/>
              <a:sym typeface="Arial Narrow"/>
            </a:endParaRPr>
          </a:p>
        </p:txBody>
      </p:sp>
      <p:sp>
        <p:nvSpPr>
          <p:cNvPr id="168" name="Shape 168"/>
          <p:cNvSpPr txBox="1"/>
          <p:nvPr/>
        </p:nvSpPr>
        <p:spPr>
          <a:xfrm>
            <a:off x="11490325" y="6218529"/>
            <a:ext cx="9982200" cy="5486400"/>
          </a:xfrm>
          <a:prstGeom prst="rect">
            <a:avLst/>
          </a:prstGeom>
          <a:noFill/>
          <a:ln>
            <a:noFill/>
          </a:ln>
        </p:spPr>
        <p:txBody>
          <a:bodyPr wrap="square" lIns="457200" tIns="457200" rIns="457200" bIns="457200" anchor="t" anchorCtr="0">
            <a:noAutofit/>
          </a:bodyPr>
          <a:lstStyle/>
          <a:p>
            <a:pPr lvl="0">
              <a:buClr>
                <a:schemeClr val="dk1"/>
              </a:buClr>
              <a:buSzPct val="25000"/>
            </a:pPr>
            <a:r>
              <a:rPr lang="en-US" sz="3000" dirty="0">
                <a:solidFill>
                  <a:schemeClr val="dk1"/>
                </a:solidFill>
                <a:latin typeface="Arial Narrow"/>
                <a:ea typeface="Arial Narrow"/>
                <a:cs typeface="Arial Narrow"/>
                <a:sym typeface="Arial Narrow"/>
              </a:rPr>
              <a:t>Using daily return data from 3/27/2014 to 9/12/2017 and a training set, validation and test set split of 70%, 20% and 10%, we compare the performance of 3 models. We aim to predict 10 days return, due to the fact that on a daily basis, return is negligible. We assume a mean of 0 and have a band around the mean to make sure that the positive and negative labels are significant enough. With this band, we created three labels as follows:</a:t>
            </a:r>
          </a:p>
          <a:p>
            <a:pPr marL="514350" lvl="0" indent="-514350">
              <a:buClr>
                <a:schemeClr val="dk1"/>
              </a:buClr>
              <a:buSzPct val="25000"/>
              <a:buAutoNum type="arabicParenBoth"/>
            </a:pPr>
            <a:r>
              <a:rPr lang="en-US" sz="3000" dirty="0">
                <a:solidFill>
                  <a:schemeClr val="dk1"/>
                </a:solidFill>
                <a:latin typeface="Arial Narrow"/>
                <a:ea typeface="Arial Narrow"/>
                <a:cs typeface="Arial Narrow"/>
                <a:sym typeface="Arial Narrow"/>
              </a:rPr>
              <a:t>If the return on a particular 10-day period is greater than </a:t>
            </a:r>
            <a:r>
              <a:rPr lang="en-US" sz="3000" b="1" dirty="0">
                <a:solidFill>
                  <a:schemeClr val="dk1"/>
                </a:solidFill>
                <a:latin typeface="Arial Narrow"/>
                <a:ea typeface="Arial Narrow"/>
                <a:cs typeface="Arial Narrow"/>
                <a:sym typeface="Arial Narrow"/>
              </a:rPr>
              <a:t>0.3</a:t>
            </a:r>
            <a:r>
              <a:rPr lang="en-US" sz="3000" dirty="0">
                <a:solidFill>
                  <a:schemeClr val="dk1"/>
                </a:solidFill>
                <a:latin typeface="Arial Narrow"/>
                <a:ea typeface="Arial Narrow"/>
                <a:cs typeface="Arial Narrow"/>
                <a:sym typeface="Arial Narrow"/>
              </a:rPr>
              <a:t> times the standard deviation of all 10 day returns, which is 1.3% we label that day as </a:t>
            </a:r>
            <a:r>
              <a:rPr lang="en-US" sz="3000" b="1" dirty="0">
                <a:solidFill>
                  <a:schemeClr val="dk1"/>
                </a:solidFill>
                <a:latin typeface="Arial Narrow"/>
                <a:ea typeface="Arial Narrow"/>
                <a:cs typeface="Arial Narrow"/>
                <a:sym typeface="Arial Narrow"/>
              </a:rPr>
              <a:t>positive</a:t>
            </a:r>
            <a:r>
              <a:rPr lang="en-US" sz="3000" dirty="0">
                <a:solidFill>
                  <a:schemeClr val="dk1"/>
                </a:solidFill>
                <a:latin typeface="Arial Narrow"/>
                <a:ea typeface="Arial Narrow"/>
                <a:cs typeface="Arial Narrow"/>
                <a:sym typeface="Arial Narrow"/>
              </a:rPr>
              <a:t>.</a:t>
            </a:r>
          </a:p>
          <a:p>
            <a:pPr marL="514350" lvl="0" indent="-514350">
              <a:buClr>
                <a:schemeClr val="dk1"/>
              </a:buClr>
              <a:buSzPct val="25000"/>
              <a:buAutoNum type="arabicParenBoth"/>
            </a:pPr>
            <a:r>
              <a:rPr lang="en-US" sz="3000" dirty="0">
                <a:solidFill>
                  <a:schemeClr val="dk1"/>
                </a:solidFill>
                <a:latin typeface="Arial Narrow"/>
                <a:ea typeface="Arial Narrow"/>
                <a:cs typeface="Arial Narrow"/>
                <a:sym typeface="Arial Narrow"/>
              </a:rPr>
              <a:t>If the return on a particular 10-day period is smaller than </a:t>
            </a:r>
            <a:r>
              <a:rPr lang="en-US" sz="3000" b="1" dirty="0">
                <a:solidFill>
                  <a:schemeClr val="dk1"/>
                </a:solidFill>
                <a:latin typeface="Arial Narrow"/>
                <a:ea typeface="Arial Narrow"/>
                <a:cs typeface="Arial Narrow"/>
                <a:sym typeface="Arial Narrow"/>
              </a:rPr>
              <a:t>0.3</a:t>
            </a:r>
            <a:r>
              <a:rPr lang="en-US" sz="3000" dirty="0">
                <a:solidFill>
                  <a:schemeClr val="dk1"/>
                </a:solidFill>
                <a:latin typeface="Arial Narrow"/>
                <a:ea typeface="Arial Narrow"/>
                <a:cs typeface="Arial Narrow"/>
                <a:sym typeface="Arial Narrow"/>
              </a:rPr>
              <a:t> times the standard deviation of all 10 day returns, we label that day as </a:t>
            </a:r>
            <a:r>
              <a:rPr lang="en-US" sz="3000" b="1" dirty="0">
                <a:solidFill>
                  <a:schemeClr val="dk1"/>
                </a:solidFill>
                <a:latin typeface="Arial Narrow"/>
                <a:ea typeface="Arial Narrow"/>
                <a:cs typeface="Arial Narrow"/>
                <a:sym typeface="Arial Narrow"/>
              </a:rPr>
              <a:t>negative</a:t>
            </a:r>
            <a:r>
              <a:rPr lang="en-US" sz="3000" dirty="0">
                <a:solidFill>
                  <a:schemeClr val="dk1"/>
                </a:solidFill>
                <a:latin typeface="Arial Narrow"/>
                <a:ea typeface="Arial Narrow"/>
                <a:cs typeface="Arial Narrow"/>
                <a:sym typeface="Arial Narrow"/>
              </a:rPr>
              <a:t>.</a:t>
            </a:r>
          </a:p>
          <a:p>
            <a:pPr marL="514350" lvl="0" indent="-514350">
              <a:buClr>
                <a:schemeClr val="dk1"/>
              </a:buClr>
              <a:buSzPct val="25000"/>
              <a:buAutoNum type="arabicParenBoth"/>
            </a:pPr>
            <a:r>
              <a:rPr lang="en-US" sz="3000" dirty="0">
                <a:solidFill>
                  <a:schemeClr val="dk1"/>
                </a:solidFill>
                <a:latin typeface="Arial Narrow"/>
                <a:ea typeface="Arial Narrow"/>
                <a:cs typeface="Arial Narrow"/>
                <a:sym typeface="Arial Narrow"/>
              </a:rPr>
              <a:t>else, we label that day as </a:t>
            </a:r>
            <a:r>
              <a:rPr lang="en-US" sz="3000" b="1" dirty="0">
                <a:solidFill>
                  <a:schemeClr val="dk1"/>
                </a:solidFill>
                <a:latin typeface="Arial Narrow"/>
                <a:ea typeface="Arial Narrow"/>
                <a:cs typeface="Arial Narrow"/>
                <a:sym typeface="Arial Narrow"/>
              </a:rPr>
              <a:t>neutral</a:t>
            </a:r>
            <a:r>
              <a:rPr lang="en-US" sz="3000" dirty="0">
                <a:solidFill>
                  <a:schemeClr val="dk1"/>
                </a:solidFill>
                <a:latin typeface="Arial Narrow"/>
                <a:ea typeface="Arial Narrow"/>
                <a:cs typeface="Arial Narrow"/>
                <a:sym typeface="Arial Narrow"/>
              </a:rPr>
              <a:t>. </a:t>
            </a:r>
            <a:endParaRPr lang="en-US" sz="3000" b="0" i="0" u="none" dirty="0">
              <a:solidFill>
                <a:schemeClr val="dk1"/>
              </a:solidFill>
              <a:latin typeface="Arial Narrow"/>
              <a:ea typeface="Arial Narrow"/>
              <a:cs typeface="Arial Narrow"/>
              <a:sym typeface="Arial Narrow"/>
            </a:endParaRPr>
          </a:p>
        </p:txBody>
      </p:sp>
      <p:sp>
        <p:nvSpPr>
          <p:cNvPr id="172" name="Shape 172"/>
          <p:cNvSpPr txBox="1"/>
          <p:nvPr/>
        </p:nvSpPr>
        <p:spPr>
          <a:xfrm>
            <a:off x="11490325" y="13737755"/>
            <a:ext cx="9982200" cy="579437"/>
          </a:xfrm>
          <a:prstGeom prst="rect">
            <a:avLst/>
          </a:prstGeom>
          <a:solidFill>
            <a:schemeClr val="accent2"/>
          </a:solidFill>
          <a:ln>
            <a:noFill/>
          </a:ln>
        </p:spPr>
        <p:txBody>
          <a:bodyPr wrap="square" lIns="91250" tIns="45600" rIns="91250" bIns="45600" anchor="t" anchorCtr="0">
            <a:noAutofit/>
          </a:bodyPr>
          <a:lstStyle/>
          <a:p>
            <a:pPr marL="0" marR="0" lvl="0" indent="0" algn="ctr" rtl="0">
              <a:lnSpc>
                <a:spcPct val="100000"/>
              </a:lnSpc>
              <a:spcBef>
                <a:spcPts val="0"/>
              </a:spcBef>
              <a:spcAft>
                <a:spcPts val="0"/>
              </a:spcAft>
              <a:buClr>
                <a:srgbClr val="F8F8F8"/>
              </a:buClr>
              <a:buSzPct val="25000"/>
              <a:buFont typeface="Arial Narrow"/>
              <a:buNone/>
            </a:pPr>
            <a:r>
              <a:rPr lang="en-US" sz="3200" b="1" dirty="0">
                <a:solidFill>
                  <a:srgbClr val="F8F8F8"/>
                </a:solidFill>
                <a:latin typeface="Arial Narrow"/>
                <a:ea typeface="Arial Narrow"/>
                <a:cs typeface="Arial Narrow"/>
                <a:sym typeface="Arial Narrow"/>
              </a:rPr>
              <a:t>Naïve Model</a:t>
            </a:r>
            <a:endParaRPr lang="en-US" sz="3200" b="1" i="0" u="none" dirty="0">
              <a:solidFill>
                <a:srgbClr val="F8F8F8"/>
              </a:solidFill>
              <a:latin typeface="Arial Narrow"/>
              <a:ea typeface="Arial Narrow"/>
              <a:cs typeface="Arial Narrow"/>
              <a:sym typeface="Arial Narrow"/>
            </a:endParaRPr>
          </a:p>
        </p:txBody>
      </p:sp>
      <p:sp>
        <p:nvSpPr>
          <p:cNvPr id="173" name="Shape 173"/>
          <p:cNvSpPr txBox="1"/>
          <p:nvPr/>
        </p:nvSpPr>
        <p:spPr>
          <a:xfrm>
            <a:off x="11579224" y="14027474"/>
            <a:ext cx="9982200" cy="4355482"/>
          </a:xfrm>
          <a:prstGeom prst="rect">
            <a:avLst/>
          </a:prstGeom>
          <a:noFill/>
          <a:ln>
            <a:noFill/>
          </a:ln>
        </p:spPr>
        <p:txBody>
          <a:bodyPr wrap="square" lIns="457200" tIns="457200" rIns="457200" bIns="457200" anchor="t" anchorCtr="0">
            <a:noAutofit/>
          </a:bodyPr>
          <a:lstStyle/>
          <a:p>
            <a:pPr lvl="0">
              <a:buClr>
                <a:schemeClr val="dk1"/>
              </a:buClr>
              <a:buSzPct val="25000"/>
            </a:pPr>
            <a:r>
              <a:rPr lang="en-US" sz="3000" dirty="0">
                <a:solidFill>
                  <a:schemeClr val="dk1"/>
                </a:solidFill>
                <a:latin typeface="Arial Narrow"/>
                <a:ea typeface="Arial Narrow"/>
                <a:cs typeface="Arial Narrow"/>
                <a:sym typeface="Arial Narrow"/>
              </a:rPr>
              <a:t>We calculated the percentage of positive labels to be </a:t>
            </a:r>
            <a:r>
              <a:rPr lang="en-US" sz="3000" b="1" dirty="0">
                <a:solidFill>
                  <a:schemeClr val="dk1"/>
                </a:solidFill>
                <a:latin typeface="Arial Narrow"/>
                <a:ea typeface="Arial Narrow"/>
                <a:cs typeface="Arial Narrow"/>
                <a:sym typeface="Arial Narrow"/>
              </a:rPr>
              <a:t>68%</a:t>
            </a:r>
            <a:r>
              <a:rPr lang="en-US" sz="3000" dirty="0">
                <a:solidFill>
                  <a:schemeClr val="dk1"/>
                </a:solidFill>
                <a:latin typeface="Arial Narrow"/>
                <a:ea typeface="Arial Narrow"/>
                <a:cs typeface="Arial Narrow"/>
                <a:sym typeface="Arial Narrow"/>
              </a:rPr>
              <a:t>, negative labels to be </a:t>
            </a:r>
            <a:r>
              <a:rPr lang="en-US" sz="3000" b="1" dirty="0">
                <a:solidFill>
                  <a:schemeClr val="dk1"/>
                </a:solidFill>
                <a:latin typeface="Arial Narrow"/>
                <a:ea typeface="Arial Narrow"/>
                <a:cs typeface="Arial Narrow"/>
                <a:sym typeface="Arial Narrow"/>
              </a:rPr>
              <a:t>29%</a:t>
            </a:r>
            <a:r>
              <a:rPr lang="en-US" sz="3000" dirty="0">
                <a:solidFill>
                  <a:schemeClr val="dk1"/>
                </a:solidFill>
                <a:latin typeface="Arial Narrow"/>
                <a:ea typeface="Arial Narrow"/>
                <a:cs typeface="Arial Narrow"/>
                <a:sym typeface="Arial Narrow"/>
              </a:rPr>
              <a:t> and the rest being neutral. Therefore, our naive model is that we would randomly predict an up move on each day with probability 68% and 29% for a down move on our test set. Then we would compare our prediction with the actual positive or negative returns on that day according to the label rule described before. The result is that our naive model had a prediction accuracy of </a:t>
            </a:r>
            <a:r>
              <a:rPr lang="en-US" sz="3000" b="1" dirty="0">
                <a:solidFill>
                  <a:schemeClr val="dk1"/>
                </a:solidFill>
                <a:latin typeface="Arial Narrow"/>
                <a:ea typeface="Arial Narrow"/>
                <a:cs typeface="Arial Narrow"/>
                <a:sym typeface="Arial Narrow"/>
              </a:rPr>
              <a:t>48%</a:t>
            </a:r>
            <a:r>
              <a:rPr lang="en-US" sz="3000" dirty="0">
                <a:solidFill>
                  <a:schemeClr val="dk1"/>
                </a:solidFill>
                <a:latin typeface="Arial Narrow"/>
                <a:ea typeface="Arial Narrow"/>
                <a:cs typeface="Arial Narrow"/>
                <a:sym typeface="Arial Narrow"/>
              </a:rPr>
              <a:t> in the test set.</a:t>
            </a:r>
          </a:p>
          <a:p>
            <a:pPr lvl="0">
              <a:buClr>
                <a:schemeClr val="dk1"/>
              </a:buClr>
              <a:buSzPct val="25000"/>
            </a:pPr>
            <a:endParaRPr lang="en-US" sz="3000" b="0" i="0" u="none" dirty="0">
              <a:solidFill>
                <a:schemeClr val="dk1"/>
              </a:solidFill>
              <a:latin typeface="Arial Narrow"/>
              <a:ea typeface="Arial Narrow"/>
              <a:cs typeface="Arial Narrow"/>
              <a:sym typeface="Arial Narrow"/>
            </a:endParaRPr>
          </a:p>
          <a:p>
            <a:pPr lvl="0">
              <a:buClr>
                <a:schemeClr val="dk1"/>
              </a:buClr>
              <a:buSzPct val="25000"/>
            </a:pPr>
            <a:endParaRPr lang="en-US" sz="3000" b="0" i="0" u="none" dirty="0">
              <a:solidFill>
                <a:schemeClr val="dk1"/>
              </a:solidFill>
              <a:latin typeface="Arial Narrow"/>
              <a:ea typeface="Arial Narrow"/>
              <a:cs typeface="Arial Narrow"/>
              <a:sym typeface="Arial Narrow"/>
            </a:endParaRPr>
          </a:p>
        </p:txBody>
      </p:sp>
      <p:sp>
        <p:nvSpPr>
          <p:cNvPr id="174" name="Shape 174"/>
          <p:cNvSpPr txBox="1"/>
          <p:nvPr/>
        </p:nvSpPr>
        <p:spPr>
          <a:xfrm>
            <a:off x="11478419" y="18629758"/>
            <a:ext cx="9982200" cy="579437"/>
          </a:xfrm>
          <a:prstGeom prst="rect">
            <a:avLst/>
          </a:prstGeom>
          <a:solidFill>
            <a:schemeClr val="accent2"/>
          </a:solidFill>
          <a:ln>
            <a:noFill/>
          </a:ln>
        </p:spPr>
        <p:txBody>
          <a:bodyPr wrap="square" lIns="91250" tIns="45600" rIns="91250" bIns="45600" anchor="t" anchorCtr="0">
            <a:noAutofit/>
          </a:bodyPr>
          <a:lstStyle/>
          <a:p>
            <a:pPr marL="0" marR="0" lvl="0" indent="0" algn="ctr" rtl="0">
              <a:lnSpc>
                <a:spcPct val="100000"/>
              </a:lnSpc>
              <a:spcBef>
                <a:spcPts val="0"/>
              </a:spcBef>
              <a:spcAft>
                <a:spcPts val="0"/>
              </a:spcAft>
              <a:buClr>
                <a:srgbClr val="F8F8F8"/>
              </a:buClr>
              <a:buSzPct val="25000"/>
              <a:buFont typeface="Arial Narrow"/>
              <a:buNone/>
            </a:pPr>
            <a:r>
              <a:rPr lang="en-US" sz="3200" b="1" dirty="0">
                <a:solidFill>
                  <a:srgbClr val="F8F8F8"/>
                </a:solidFill>
                <a:latin typeface="Arial Narrow"/>
                <a:ea typeface="Arial Narrow"/>
                <a:cs typeface="Arial Narrow"/>
                <a:sym typeface="Arial Narrow"/>
              </a:rPr>
              <a:t>Baseline Model</a:t>
            </a:r>
            <a:endParaRPr lang="en-US" sz="3200" b="1" i="0" u="none" dirty="0">
              <a:solidFill>
                <a:srgbClr val="F8F8F8"/>
              </a:solidFill>
              <a:latin typeface="Arial Narrow"/>
              <a:ea typeface="Arial Narrow"/>
              <a:cs typeface="Arial Narrow"/>
              <a:sym typeface="Arial Narrow"/>
            </a:endParaRPr>
          </a:p>
        </p:txBody>
      </p:sp>
      <p:sp>
        <p:nvSpPr>
          <p:cNvPr id="175" name="Shape 175"/>
          <p:cNvSpPr txBox="1"/>
          <p:nvPr/>
        </p:nvSpPr>
        <p:spPr>
          <a:xfrm>
            <a:off x="11490325" y="19337289"/>
            <a:ext cx="9982200" cy="4572000"/>
          </a:xfrm>
          <a:prstGeom prst="rect">
            <a:avLst/>
          </a:prstGeom>
          <a:noFill/>
          <a:ln>
            <a:noFill/>
          </a:ln>
        </p:spPr>
        <p:txBody>
          <a:bodyPr wrap="square" lIns="457200" tIns="457200" rIns="457200" bIns="457200" anchor="t" anchorCtr="0">
            <a:noAutofit/>
          </a:bodyPr>
          <a:lstStyle/>
          <a:p>
            <a:pPr lvl="0">
              <a:buClr>
                <a:schemeClr val="dk1"/>
              </a:buClr>
              <a:buSzPct val="25000"/>
            </a:pPr>
            <a:r>
              <a:rPr lang="en-US" sz="3000" dirty="0">
                <a:solidFill>
                  <a:schemeClr val="dk1"/>
                </a:solidFill>
                <a:latin typeface="Arial Narrow"/>
                <a:ea typeface="Arial Narrow"/>
                <a:cs typeface="Arial Narrow"/>
                <a:sym typeface="Arial Narrow"/>
              </a:rPr>
              <a:t>For the baseline model, we used a slightly more sophisticated approach than just a Trinomial distribution. Every day we count the number of positive words and negative words in all the relevant headlines and subtract them. Since on average there should be equal number of positive and negative words for the company on a day, we can again assume this difference to have a mean of 0, then out baseline model's prediction rule is as follows: </a:t>
            </a:r>
          </a:p>
          <a:p>
            <a:pPr marL="514350" lvl="0" indent="-514350">
              <a:buClr>
                <a:schemeClr val="dk1"/>
              </a:buClr>
              <a:buSzPct val="25000"/>
              <a:buAutoNum type="arabicParenBoth"/>
            </a:pPr>
            <a:r>
              <a:rPr lang="en-US" sz="3000" dirty="0">
                <a:solidFill>
                  <a:schemeClr val="dk1"/>
                </a:solidFill>
                <a:latin typeface="Arial Narrow"/>
                <a:ea typeface="Arial Narrow"/>
                <a:cs typeface="Arial Narrow"/>
                <a:sym typeface="Arial Narrow"/>
              </a:rPr>
              <a:t>If the difference on a day is greater than </a:t>
            </a:r>
            <a:r>
              <a:rPr lang="en-US" sz="3000" b="1" dirty="0">
                <a:solidFill>
                  <a:schemeClr val="dk1"/>
                </a:solidFill>
                <a:latin typeface="Arial Narrow"/>
                <a:ea typeface="Arial Narrow"/>
                <a:cs typeface="Arial Narrow"/>
                <a:sym typeface="Arial Narrow"/>
              </a:rPr>
              <a:t>0.3</a:t>
            </a:r>
            <a:r>
              <a:rPr lang="en-US" sz="3000" dirty="0">
                <a:solidFill>
                  <a:schemeClr val="dk1"/>
                </a:solidFill>
                <a:latin typeface="Arial Narrow"/>
                <a:ea typeface="Arial Narrow"/>
                <a:cs typeface="Arial Narrow"/>
                <a:sym typeface="Arial Narrow"/>
              </a:rPr>
              <a:t> standard deviation above 0, we label that day as </a:t>
            </a:r>
            <a:r>
              <a:rPr lang="en-US" sz="3000" b="1" dirty="0">
                <a:solidFill>
                  <a:schemeClr val="dk1"/>
                </a:solidFill>
                <a:latin typeface="Arial Narrow"/>
                <a:ea typeface="Arial Narrow"/>
                <a:cs typeface="Arial Narrow"/>
                <a:sym typeface="Arial Narrow"/>
              </a:rPr>
              <a:t>positive</a:t>
            </a:r>
          </a:p>
          <a:p>
            <a:pPr marL="514350" lvl="0" indent="-514350">
              <a:buClr>
                <a:schemeClr val="dk1"/>
              </a:buClr>
              <a:buSzPct val="25000"/>
              <a:buAutoNum type="arabicParenBoth"/>
            </a:pPr>
            <a:r>
              <a:rPr lang="en-US" sz="3000" dirty="0">
                <a:solidFill>
                  <a:schemeClr val="dk1"/>
                </a:solidFill>
                <a:latin typeface="Arial Narrow"/>
                <a:ea typeface="Arial Narrow"/>
                <a:cs typeface="Arial Narrow"/>
                <a:sym typeface="Arial Narrow"/>
              </a:rPr>
              <a:t>If the difference on a day is smaller than </a:t>
            </a:r>
            <a:r>
              <a:rPr lang="en-US" sz="3000" b="1" dirty="0">
                <a:solidFill>
                  <a:schemeClr val="dk1"/>
                </a:solidFill>
                <a:latin typeface="Arial Narrow"/>
                <a:ea typeface="Arial Narrow"/>
                <a:cs typeface="Arial Narrow"/>
                <a:sym typeface="Arial Narrow"/>
              </a:rPr>
              <a:t>0.3</a:t>
            </a:r>
            <a:r>
              <a:rPr lang="en-US" sz="3000" dirty="0">
                <a:solidFill>
                  <a:schemeClr val="dk1"/>
                </a:solidFill>
                <a:latin typeface="Arial Narrow"/>
                <a:ea typeface="Arial Narrow"/>
                <a:cs typeface="Arial Narrow"/>
                <a:sym typeface="Arial Narrow"/>
              </a:rPr>
              <a:t> standard deviation below 0, we label that day as </a:t>
            </a:r>
            <a:r>
              <a:rPr lang="en-US" sz="3000" b="1" dirty="0">
                <a:solidFill>
                  <a:schemeClr val="dk1"/>
                </a:solidFill>
                <a:latin typeface="Arial Narrow"/>
                <a:ea typeface="Arial Narrow"/>
                <a:cs typeface="Arial Narrow"/>
                <a:sym typeface="Arial Narrow"/>
              </a:rPr>
              <a:t>negative</a:t>
            </a:r>
          </a:p>
          <a:p>
            <a:pPr marL="514350" lvl="0" indent="-514350">
              <a:buClr>
                <a:schemeClr val="dk1"/>
              </a:buClr>
              <a:buSzPct val="25000"/>
              <a:buAutoNum type="arabicParenBoth"/>
            </a:pPr>
            <a:r>
              <a:rPr lang="en-US" sz="3000" dirty="0">
                <a:solidFill>
                  <a:schemeClr val="dk1"/>
                </a:solidFill>
                <a:latin typeface="Arial Narrow"/>
                <a:ea typeface="Arial Narrow"/>
                <a:cs typeface="Arial Narrow"/>
                <a:sym typeface="Arial Narrow"/>
              </a:rPr>
              <a:t> If the difference on a particular day is between </a:t>
            </a:r>
            <a:r>
              <a:rPr lang="en-US" sz="3000" b="1" dirty="0">
                <a:solidFill>
                  <a:schemeClr val="dk1"/>
                </a:solidFill>
                <a:latin typeface="Arial Narrow"/>
                <a:ea typeface="Arial Narrow"/>
                <a:cs typeface="Arial Narrow"/>
                <a:sym typeface="Arial Narrow"/>
              </a:rPr>
              <a:t>0.3</a:t>
            </a:r>
            <a:r>
              <a:rPr lang="en-US" sz="3000" dirty="0">
                <a:solidFill>
                  <a:schemeClr val="dk1"/>
                </a:solidFill>
                <a:latin typeface="Arial Narrow"/>
                <a:ea typeface="Arial Narrow"/>
                <a:cs typeface="Arial Narrow"/>
                <a:sym typeface="Arial Narrow"/>
              </a:rPr>
              <a:t> and </a:t>
            </a:r>
            <a:r>
              <a:rPr lang="en-US" sz="3000" b="1" dirty="0">
                <a:solidFill>
                  <a:schemeClr val="dk1"/>
                </a:solidFill>
                <a:latin typeface="Arial Narrow"/>
                <a:ea typeface="Arial Narrow"/>
                <a:cs typeface="Arial Narrow"/>
                <a:sym typeface="Arial Narrow"/>
              </a:rPr>
              <a:t>-0.3</a:t>
            </a:r>
            <a:r>
              <a:rPr lang="en-US" sz="3000" dirty="0">
                <a:solidFill>
                  <a:schemeClr val="dk1"/>
                </a:solidFill>
                <a:latin typeface="Arial Narrow"/>
                <a:ea typeface="Arial Narrow"/>
                <a:cs typeface="Arial Narrow"/>
                <a:sym typeface="Arial Narrow"/>
              </a:rPr>
              <a:t>  times the standard deviation around 0, we label that day as </a:t>
            </a:r>
            <a:r>
              <a:rPr lang="en-US" sz="3000" b="1" dirty="0">
                <a:solidFill>
                  <a:schemeClr val="dk1"/>
                </a:solidFill>
                <a:latin typeface="Arial Narrow"/>
                <a:ea typeface="Arial Narrow"/>
                <a:cs typeface="Arial Narrow"/>
                <a:sym typeface="Arial Narrow"/>
              </a:rPr>
              <a:t>neutral</a:t>
            </a:r>
            <a:r>
              <a:rPr lang="en-US" sz="3000" dirty="0">
                <a:solidFill>
                  <a:schemeClr val="dk1"/>
                </a:solidFill>
                <a:latin typeface="Arial Narrow"/>
                <a:ea typeface="Arial Narrow"/>
                <a:cs typeface="Arial Narrow"/>
                <a:sym typeface="Arial Narrow"/>
              </a:rPr>
              <a:t>.</a:t>
            </a:r>
          </a:p>
          <a:p>
            <a:pPr marL="514350" lvl="0" indent="-514350">
              <a:buClr>
                <a:schemeClr val="dk1"/>
              </a:buClr>
              <a:buSzPct val="25000"/>
              <a:buAutoNum type="arabicParenBoth"/>
            </a:pPr>
            <a:endParaRPr lang="en-US" sz="3000" b="0" i="0" u="none" dirty="0">
              <a:solidFill>
                <a:schemeClr val="dk1"/>
              </a:solidFill>
              <a:latin typeface="Arial Narrow"/>
              <a:ea typeface="Arial Narrow"/>
              <a:cs typeface="Arial Narrow"/>
              <a:sym typeface="Arial Narrow"/>
            </a:endParaRPr>
          </a:p>
        </p:txBody>
      </p:sp>
      <p:sp>
        <p:nvSpPr>
          <p:cNvPr id="181" name="Shape 181"/>
          <p:cNvSpPr txBox="1"/>
          <p:nvPr/>
        </p:nvSpPr>
        <p:spPr>
          <a:xfrm>
            <a:off x="22272625" y="5626100"/>
            <a:ext cx="9982200" cy="579437"/>
          </a:xfrm>
          <a:prstGeom prst="rect">
            <a:avLst/>
          </a:prstGeom>
          <a:solidFill>
            <a:schemeClr val="accent2"/>
          </a:solidFill>
          <a:ln>
            <a:noFill/>
          </a:ln>
        </p:spPr>
        <p:txBody>
          <a:bodyPr wrap="square" lIns="91250" tIns="45600" rIns="91250" bIns="45600" anchor="t" anchorCtr="0">
            <a:noAutofit/>
          </a:bodyPr>
          <a:lstStyle/>
          <a:p>
            <a:pPr marL="0" marR="0" lvl="0" indent="0" algn="ctr" rtl="0">
              <a:lnSpc>
                <a:spcPct val="100000"/>
              </a:lnSpc>
              <a:spcBef>
                <a:spcPts val="0"/>
              </a:spcBef>
              <a:spcAft>
                <a:spcPts val="0"/>
              </a:spcAft>
              <a:buClr>
                <a:srgbClr val="F8F8F8"/>
              </a:buClr>
              <a:buSzPct val="25000"/>
              <a:buFont typeface="Arial Narrow"/>
              <a:buNone/>
            </a:pPr>
            <a:r>
              <a:rPr lang="en-US" sz="3200" b="1" dirty="0">
                <a:solidFill>
                  <a:srgbClr val="F8F8F8"/>
                </a:solidFill>
                <a:latin typeface="Arial Narrow"/>
                <a:ea typeface="Arial Narrow"/>
                <a:cs typeface="Arial Narrow"/>
                <a:sym typeface="Arial Narrow"/>
              </a:rPr>
              <a:t>State-of-the-art Model</a:t>
            </a:r>
            <a:endParaRPr lang="en-US" sz="3200" b="1" i="0" u="none" dirty="0">
              <a:solidFill>
                <a:srgbClr val="F8F8F8"/>
              </a:solidFill>
              <a:latin typeface="Arial Narrow"/>
              <a:ea typeface="Arial Narrow"/>
              <a:cs typeface="Arial Narrow"/>
              <a:sym typeface="Arial Narrow"/>
            </a:endParaRPr>
          </a:p>
        </p:txBody>
      </p:sp>
      <p:sp>
        <p:nvSpPr>
          <p:cNvPr id="182" name="Shape 182"/>
          <p:cNvSpPr txBox="1"/>
          <p:nvPr/>
        </p:nvSpPr>
        <p:spPr>
          <a:xfrm>
            <a:off x="22342010" y="6264620"/>
            <a:ext cx="9982200" cy="11782750"/>
          </a:xfrm>
          <a:prstGeom prst="rect">
            <a:avLst/>
          </a:prstGeom>
          <a:noFill/>
          <a:ln>
            <a:noFill/>
          </a:ln>
        </p:spPr>
        <p:txBody>
          <a:bodyPr wrap="square" lIns="457200" tIns="457200" rIns="457200" bIns="457200" anchor="t" anchorCtr="0">
            <a:noAutofit/>
          </a:bodyPr>
          <a:lstStyle/>
          <a:p>
            <a:r>
              <a:rPr lang="en-US" sz="3200" dirty="0"/>
              <a:t>Here we used a multi-class support vector machine method to classify the returns as three types: positive, neutral and negative as labeled before, which is our y variable. We cross validated the regularization parameter, which had an optimal value around 1. We will use this value in all our following experiments:</a:t>
            </a:r>
          </a:p>
          <a:p>
            <a:pPr marL="457200" indent="-457200">
              <a:buFont typeface="Arial" panose="020B0604020202020204" pitchFamily="34" charset="0"/>
              <a:buChar char="•"/>
            </a:pPr>
            <a:r>
              <a:rPr lang="en-US" sz="3200" dirty="0"/>
              <a:t>With the same band we used in the Naïve and Baseline model, the result on the test set has an accuracy of </a:t>
            </a:r>
            <a:r>
              <a:rPr lang="en-US" sz="3200" b="1" dirty="0"/>
              <a:t>60.7%.</a:t>
            </a:r>
            <a:r>
              <a:rPr lang="en-US" sz="3200" dirty="0"/>
              <a:t> However all predictions are </a:t>
            </a:r>
            <a:r>
              <a:rPr lang="en-US" sz="3200" b="1" dirty="0"/>
              <a:t>1</a:t>
            </a:r>
            <a:r>
              <a:rPr lang="en-US" sz="3200" dirty="0"/>
              <a:t>s</a:t>
            </a:r>
          </a:p>
          <a:p>
            <a:pPr marL="457200" indent="-457200">
              <a:buFont typeface="Arial" panose="020B0604020202020204" pitchFamily="34" charset="0"/>
              <a:buChar char="•"/>
            </a:pPr>
            <a:r>
              <a:rPr lang="en-US" sz="3200" dirty="0"/>
              <a:t>After increasing the band around neutral returns to </a:t>
            </a:r>
            <a:r>
              <a:rPr lang="en-US" sz="3200" b="1" dirty="0"/>
              <a:t>1.15</a:t>
            </a:r>
            <a:r>
              <a:rPr lang="en-US" sz="3200" dirty="0"/>
              <a:t> standard deviation around 0, which is a 5% return as a threshold, we achieved a test set accuracy of </a:t>
            </a:r>
            <a:r>
              <a:rPr lang="en-US" sz="3200" b="1" dirty="0"/>
              <a:t>84.5%</a:t>
            </a:r>
            <a:r>
              <a:rPr lang="en-US" sz="3200" dirty="0"/>
              <a:t>. However all prediction are </a:t>
            </a:r>
            <a:r>
              <a:rPr lang="en-US" sz="3200" b="1" dirty="0"/>
              <a:t>0</a:t>
            </a:r>
            <a:r>
              <a:rPr lang="en-US" sz="3200" dirty="0"/>
              <a:t>s.</a:t>
            </a:r>
          </a:p>
          <a:p>
            <a:r>
              <a:rPr lang="en-US" altLang="zh-CN" sz="3200" dirty="0"/>
              <a:t>T</a:t>
            </a:r>
            <a:r>
              <a:rPr lang="en-US" sz="3200" dirty="0"/>
              <a:t>he problem is, the larger the threshold, more labels are 0s. On the other hand, the smaller the threshold, more labels are 1s. Therefore we always end up with extreme unbalanced data in our prediction and test set labels. Ideally we hope there is a local peak in the middle of somewhere even though its accuracy is not as high as accuracy at either end. Hence we ran a simulation where we treat the band threshold as a hyper-parameter. Below is a plot of the accuracy against the number of standard deviations we use as a threshold</a:t>
            </a:r>
          </a:p>
          <a:p>
            <a:pPr marL="457200" indent="-457200">
              <a:buFont typeface="Arial" panose="020B0604020202020204" pitchFamily="34" charset="0"/>
              <a:buChar char="•"/>
            </a:pPr>
            <a:endParaRPr lang="en-US" sz="3200" dirty="0"/>
          </a:p>
          <a:p>
            <a:endParaRPr lang="en-US" sz="3200" dirty="0"/>
          </a:p>
          <a:p>
            <a:endParaRPr lang="en-US" sz="3200" dirty="0"/>
          </a:p>
        </p:txBody>
      </p:sp>
      <p:sp>
        <p:nvSpPr>
          <p:cNvPr id="195" name="Shape 195"/>
          <p:cNvSpPr txBox="1"/>
          <p:nvPr/>
        </p:nvSpPr>
        <p:spPr>
          <a:xfrm>
            <a:off x="22342010" y="25670177"/>
            <a:ext cx="9950220" cy="3304572"/>
          </a:xfrm>
          <a:prstGeom prst="rect">
            <a:avLst/>
          </a:prstGeom>
          <a:noFill/>
          <a:ln>
            <a:noFill/>
          </a:ln>
        </p:spPr>
        <p:txBody>
          <a:bodyPr wrap="square" lIns="457200" tIns="457200" rIns="457200" bIns="457200" anchor="t" anchorCtr="0">
            <a:noAutofit/>
          </a:bodyPr>
          <a:lstStyle/>
          <a:p>
            <a:pPr lvl="0">
              <a:buClr>
                <a:schemeClr val="dk1"/>
              </a:buClr>
              <a:buSzPct val="25000"/>
            </a:pPr>
            <a:r>
              <a:rPr lang="en-US" sz="3200" dirty="0">
                <a:solidFill>
                  <a:schemeClr val="dk1"/>
                </a:solidFill>
                <a:latin typeface="Arial Narrow"/>
                <a:ea typeface="Arial Narrow"/>
                <a:cs typeface="Arial Narrow"/>
                <a:sym typeface="Arial Narrow"/>
              </a:rPr>
              <a:t>From this graph, we see a peak of accuracy at around 0.5 times the standard deviation and a accuracy of around 53.6%. The key of the problem is to find a optimal parameter value that gives a fairly balanced dataset. The results of all three models are summarized below:</a:t>
            </a:r>
            <a:endParaRPr lang="en-US" sz="3200" b="0" i="0" u="none" dirty="0">
              <a:solidFill>
                <a:schemeClr val="dk1"/>
              </a:solidFill>
              <a:latin typeface="Arial Narrow"/>
              <a:ea typeface="Arial Narrow"/>
              <a:cs typeface="Arial Narrow"/>
              <a:sym typeface="Arial Narrow"/>
            </a:endParaRPr>
          </a:p>
        </p:txBody>
      </p:sp>
      <p:sp>
        <p:nvSpPr>
          <p:cNvPr id="201" name="Shape 201"/>
          <p:cNvSpPr txBox="1"/>
          <p:nvPr/>
        </p:nvSpPr>
        <p:spPr>
          <a:xfrm>
            <a:off x="33078738" y="5638800"/>
            <a:ext cx="9982200" cy="579437"/>
          </a:xfrm>
          <a:prstGeom prst="rect">
            <a:avLst/>
          </a:prstGeom>
          <a:solidFill>
            <a:schemeClr val="accent2"/>
          </a:solidFill>
          <a:ln>
            <a:noFill/>
          </a:ln>
        </p:spPr>
        <p:txBody>
          <a:bodyPr wrap="square" lIns="91250" tIns="45600" rIns="91250" bIns="45600" anchor="t" anchorCtr="0">
            <a:noAutofit/>
          </a:bodyPr>
          <a:lstStyle/>
          <a:p>
            <a:pPr marL="0" marR="0" lvl="0" indent="0" algn="ctr" rtl="0">
              <a:lnSpc>
                <a:spcPct val="100000"/>
              </a:lnSpc>
              <a:spcBef>
                <a:spcPts val="0"/>
              </a:spcBef>
              <a:spcAft>
                <a:spcPts val="0"/>
              </a:spcAft>
              <a:buClr>
                <a:srgbClr val="F8F8F8"/>
              </a:buClr>
              <a:buSzPct val="25000"/>
              <a:buFont typeface="Arial Narrow"/>
              <a:buNone/>
            </a:pPr>
            <a:r>
              <a:rPr lang="en-US" sz="3200" b="1" dirty="0">
                <a:solidFill>
                  <a:srgbClr val="F8F8F8"/>
                </a:solidFill>
                <a:latin typeface="Arial Narrow"/>
                <a:ea typeface="Arial Narrow"/>
                <a:cs typeface="Arial Narrow"/>
                <a:sym typeface="Arial Narrow"/>
              </a:rPr>
              <a:t>Feature Importance</a:t>
            </a:r>
            <a:endParaRPr lang="en-US" sz="3200" b="1" i="0" u="none" dirty="0">
              <a:solidFill>
                <a:srgbClr val="F8F8F8"/>
              </a:solidFill>
              <a:latin typeface="Arial Narrow"/>
              <a:ea typeface="Arial Narrow"/>
              <a:cs typeface="Arial Narrow"/>
              <a:sym typeface="Arial Narrow"/>
            </a:endParaRPr>
          </a:p>
        </p:txBody>
      </p:sp>
      <p:sp>
        <p:nvSpPr>
          <p:cNvPr id="203" name="Shape 203"/>
          <p:cNvSpPr txBox="1"/>
          <p:nvPr/>
        </p:nvSpPr>
        <p:spPr>
          <a:xfrm>
            <a:off x="33078737" y="28569635"/>
            <a:ext cx="9982200" cy="579437"/>
          </a:xfrm>
          <a:prstGeom prst="rect">
            <a:avLst/>
          </a:prstGeom>
          <a:solidFill>
            <a:schemeClr val="accent2"/>
          </a:solidFill>
          <a:ln>
            <a:noFill/>
          </a:ln>
        </p:spPr>
        <p:txBody>
          <a:bodyPr wrap="square" lIns="91250" tIns="45600" rIns="91250" bIns="45600" anchor="t" anchorCtr="0">
            <a:noAutofit/>
          </a:bodyPr>
          <a:lstStyle/>
          <a:p>
            <a:pPr marL="0" marR="0" lvl="0" indent="0" algn="ctr" rtl="0">
              <a:lnSpc>
                <a:spcPct val="100000"/>
              </a:lnSpc>
              <a:spcBef>
                <a:spcPts val="0"/>
              </a:spcBef>
              <a:spcAft>
                <a:spcPts val="0"/>
              </a:spcAft>
              <a:buClr>
                <a:srgbClr val="F8F8F8"/>
              </a:buClr>
              <a:buSzPct val="25000"/>
              <a:buFont typeface="Arial Narrow"/>
              <a:buNone/>
            </a:pPr>
            <a:r>
              <a:rPr lang="en-US" sz="3200" b="1" i="0" u="none" dirty="0">
                <a:solidFill>
                  <a:srgbClr val="F8F8F8"/>
                </a:solidFill>
                <a:latin typeface="Arial Narrow"/>
                <a:ea typeface="Arial Narrow"/>
                <a:cs typeface="Arial Narrow"/>
                <a:sym typeface="Arial Narrow"/>
              </a:rPr>
              <a:t>Conclusion</a:t>
            </a:r>
          </a:p>
        </p:txBody>
      </p:sp>
      <p:sp>
        <p:nvSpPr>
          <p:cNvPr id="206" name="Shape 206"/>
          <p:cNvSpPr txBox="1"/>
          <p:nvPr/>
        </p:nvSpPr>
        <p:spPr>
          <a:xfrm>
            <a:off x="658149" y="11815371"/>
            <a:ext cx="9982200" cy="9595118"/>
          </a:xfrm>
          <a:prstGeom prst="rect">
            <a:avLst/>
          </a:prstGeom>
          <a:noFill/>
          <a:ln>
            <a:noFill/>
          </a:ln>
        </p:spPr>
        <p:txBody>
          <a:bodyPr wrap="square" lIns="457200" tIns="457200" rIns="457200" bIns="457200" anchor="t" anchorCtr="0">
            <a:noAutofit/>
          </a:bodyPr>
          <a:lstStyle/>
          <a:p>
            <a:pPr lvl="0">
              <a:buClr>
                <a:schemeClr val="dk1"/>
              </a:buClr>
              <a:buSzPct val="25000"/>
            </a:pPr>
            <a:r>
              <a:rPr lang="en-US" sz="3200" b="1" dirty="0">
                <a:solidFill>
                  <a:schemeClr val="dk1"/>
                </a:solidFill>
                <a:latin typeface="Arial Narrow"/>
                <a:ea typeface="Arial Narrow"/>
                <a:cs typeface="Arial Narrow"/>
                <a:sym typeface="Arial Narrow"/>
              </a:rPr>
              <a:t>Collection: </a:t>
            </a:r>
          </a:p>
          <a:p>
            <a:pPr lvl="0">
              <a:buClr>
                <a:schemeClr val="dk1"/>
              </a:buClr>
              <a:buSzPct val="25000"/>
            </a:pPr>
            <a:r>
              <a:rPr lang="en-US" sz="3200" dirty="0">
                <a:solidFill>
                  <a:schemeClr val="dk1"/>
                </a:solidFill>
                <a:latin typeface="Arial Narrow"/>
                <a:ea typeface="Arial Narrow"/>
                <a:cs typeface="Arial Narrow"/>
                <a:sym typeface="Arial Narrow"/>
              </a:rPr>
              <a:t>We use the </a:t>
            </a:r>
            <a:r>
              <a:rPr lang="en-US" sz="3200" dirty="0" err="1">
                <a:solidFill>
                  <a:schemeClr val="dk1"/>
                </a:solidFill>
                <a:latin typeface="Arial Narrow"/>
                <a:ea typeface="Arial Narrow"/>
                <a:cs typeface="Arial Narrow"/>
                <a:sym typeface="Arial Narrow"/>
              </a:rPr>
              <a:t>GlobalNews</a:t>
            </a:r>
            <a:r>
              <a:rPr lang="en-US" sz="3200" dirty="0">
                <a:solidFill>
                  <a:schemeClr val="dk1"/>
                </a:solidFill>
                <a:latin typeface="Arial Narrow"/>
                <a:ea typeface="Arial Narrow"/>
                <a:cs typeface="Arial Narrow"/>
                <a:sym typeface="Arial Narrow"/>
              </a:rPr>
              <a:t> API service from </a:t>
            </a:r>
            <a:r>
              <a:rPr lang="en-US" sz="3200" dirty="0" err="1">
                <a:solidFill>
                  <a:schemeClr val="dk1"/>
                </a:solidFill>
                <a:latin typeface="Arial Narrow"/>
                <a:ea typeface="Arial Narrow"/>
                <a:cs typeface="Arial Narrow"/>
                <a:sym typeface="Arial Narrow"/>
              </a:rPr>
              <a:t>Xignite</a:t>
            </a:r>
            <a:r>
              <a:rPr lang="en-US" sz="3200" dirty="0">
                <a:solidFill>
                  <a:schemeClr val="dk1"/>
                </a:solidFill>
                <a:latin typeface="Arial Narrow"/>
                <a:ea typeface="Arial Narrow"/>
                <a:cs typeface="Arial Narrow"/>
                <a:sym typeface="Arial Narrow"/>
              </a:rPr>
              <a:t>, a market data provider for data collection. Even though its service only provides news headlines up to 2014-3-27, their data are highly organized by date and we obtained a total of 33,808 news spanning over 1265 days.</a:t>
            </a:r>
          </a:p>
          <a:p>
            <a:pPr lvl="0">
              <a:buClr>
                <a:schemeClr val="dk1"/>
              </a:buClr>
              <a:buSzPct val="25000"/>
            </a:pPr>
            <a:endParaRPr lang="en-US" sz="3200" dirty="0">
              <a:solidFill>
                <a:schemeClr val="dk1"/>
              </a:solidFill>
              <a:latin typeface="Arial Narrow"/>
              <a:ea typeface="Arial Narrow"/>
              <a:cs typeface="Arial Narrow"/>
              <a:sym typeface="Arial Narrow"/>
            </a:endParaRPr>
          </a:p>
          <a:p>
            <a:pPr lvl="0">
              <a:buClr>
                <a:schemeClr val="dk1"/>
              </a:buClr>
              <a:buSzPct val="25000"/>
            </a:pPr>
            <a:r>
              <a:rPr lang="en-US" sz="3200" b="1" dirty="0">
                <a:solidFill>
                  <a:schemeClr val="dk1"/>
                </a:solidFill>
                <a:latin typeface="Arial Narrow"/>
                <a:ea typeface="Arial Narrow"/>
                <a:cs typeface="Arial Narrow"/>
                <a:sym typeface="Arial Narrow"/>
              </a:rPr>
              <a:t>Cleaning: </a:t>
            </a:r>
          </a:p>
          <a:p>
            <a:pPr marL="514350" lvl="0" indent="-514350">
              <a:buClr>
                <a:schemeClr val="dk1"/>
              </a:buClr>
              <a:buSzPct val="100000"/>
              <a:buFont typeface="Wingdings" charset="2"/>
              <a:buChar char="v"/>
            </a:pPr>
            <a:r>
              <a:rPr lang="en-US" sz="3200" dirty="0">
                <a:solidFill>
                  <a:schemeClr val="dk1"/>
                </a:solidFill>
                <a:latin typeface="Arial Narrow"/>
                <a:ea typeface="Arial Narrow"/>
                <a:cs typeface="Arial Narrow"/>
                <a:sym typeface="Arial Narrow"/>
              </a:rPr>
              <a:t>Delete all the text data in the weekend in order to match news sentiment to trading days.</a:t>
            </a:r>
          </a:p>
          <a:p>
            <a:pPr marL="514350" lvl="0" indent="-514350">
              <a:buClr>
                <a:schemeClr val="dk1"/>
              </a:buClr>
              <a:buSzPct val="100000"/>
              <a:buFont typeface="Wingdings" charset="2"/>
              <a:buChar char="v"/>
            </a:pPr>
            <a:r>
              <a:rPr lang="en-US" sz="3200" dirty="0">
                <a:solidFill>
                  <a:schemeClr val="dk1"/>
                </a:solidFill>
                <a:latin typeface="Arial Narrow"/>
                <a:ea typeface="Arial Narrow"/>
                <a:cs typeface="Arial Narrow"/>
                <a:sym typeface="Arial Narrow"/>
              </a:rPr>
              <a:t>Separate headlines into words for each day .</a:t>
            </a:r>
          </a:p>
          <a:p>
            <a:pPr marL="514350" lvl="0" indent="-514350">
              <a:buClr>
                <a:schemeClr val="dk1"/>
              </a:buClr>
              <a:buSzPct val="100000"/>
              <a:buFont typeface="Wingdings" charset="2"/>
              <a:buChar char="v"/>
            </a:pPr>
            <a:r>
              <a:rPr lang="en-US" sz="3200" dirty="0">
                <a:solidFill>
                  <a:schemeClr val="dk1"/>
                </a:solidFill>
                <a:latin typeface="Arial Narrow"/>
                <a:ea typeface="Arial Narrow"/>
                <a:cs typeface="Arial Narrow"/>
                <a:sym typeface="Arial Narrow"/>
              </a:rPr>
              <a:t>Use the 2014 Master Dictionary from </a:t>
            </a:r>
            <a:r>
              <a:rPr lang="en-US" sz="3200" dirty="0" err="1">
                <a:solidFill>
                  <a:schemeClr val="dk1"/>
                </a:solidFill>
                <a:latin typeface="Arial Narrow"/>
                <a:ea typeface="Arial Narrow"/>
                <a:cs typeface="Arial Narrow"/>
                <a:sym typeface="Arial Narrow"/>
              </a:rPr>
              <a:t>Prof.Bill</a:t>
            </a:r>
            <a:r>
              <a:rPr lang="en-US" sz="3200" dirty="0">
                <a:solidFill>
                  <a:schemeClr val="dk1"/>
                </a:solidFill>
                <a:latin typeface="Arial Narrow"/>
                <a:ea typeface="Arial Narrow"/>
                <a:cs typeface="Arial Narrow"/>
                <a:sym typeface="Arial Narrow"/>
              </a:rPr>
              <a:t> McDonald's web page. The dictionary is an extension of the 12dicts word list, which are widely used for textual analysis in financial applications. The dictionary contains seven sentiment category identifiers that we are going to use in our model building.</a:t>
            </a:r>
          </a:p>
          <a:p>
            <a:pPr marL="514350" lvl="0" indent="-514350">
              <a:buClr>
                <a:schemeClr val="dk1"/>
              </a:buClr>
              <a:buSzPct val="100000"/>
              <a:buFont typeface="Wingdings" charset="2"/>
              <a:buChar char="v"/>
            </a:pPr>
            <a:endParaRPr lang="en-US" sz="3000" dirty="0">
              <a:solidFill>
                <a:schemeClr val="dk1"/>
              </a:solidFill>
              <a:latin typeface="Arial Narrow"/>
              <a:ea typeface="Arial Narrow"/>
              <a:cs typeface="Arial Narrow"/>
              <a:sym typeface="Arial Narrow"/>
            </a:endParaRPr>
          </a:p>
          <a:p>
            <a:pPr lvl="0">
              <a:buClr>
                <a:schemeClr val="dk1"/>
              </a:buClr>
              <a:buSzPct val="100000"/>
            </a:pPr>
            <a:r>
              <a:rPr lang="en-US" sz="3000" b="1" dirty="0">
                <a:solidFill>
                  <a:schemeClr val="dk1"/>
                </a:solidFill>
                <a:latin typeface="Arial Narrow"/>
                <a:ea typeface="Arial Narrow"/>
                <a:cs typeface="Arial Narrow"/>
                <a:sym typeface="Arial Narrow"/>
              </a:rPr>
              <a:t>Feature Engineering:</a:t>
            </a:r>
          </a:p>
        </p:txBody>
      </p:sp>
      <p:sp>
        <p:nvSpPr>
          <p:cNvPr id="207" name="Shape 207"/>
          <p:cNvSpPr/>
          <p:nvPr/>
        </p:nvSpPr>
        <p:spPr>
          <a:xfrm>
            <a:off x="685800" y="1143000"/>
            <a:ext cx="3325812" cy="2570162"/>
          </a:xfrm>
          <a:prstGeom prst="roundRect">
            <a:avLst>
              <a:gd name="adj" fmla="val 16667"/>
            </a:avLst>
          </a:prstGeom>
          <a:solidFill>
            <a:schemeClr val="lt1"/>
          </a:solidFill>
          <a:ln w="28575" cap="flat" cmpd="sng">
            <a:solidFill>
              <a:schemeClr val="dk1"/>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Narrow"/>
              <a:buNone/>
            </a:pPr>
            <a:r>
              <a:rPr lang="en-US" sz="2100" b="0" i="0" u="none" dirty="0">
                <a:solidFill>
                  <a:schemeClr val="dk1"/>
                </a:solidFill>
                <a:latin typeface="Arial Narrow"/>
                <a:ea typeface="Arial Narrow"/>
                <a:cs typeface="Arial Narrow"/>
                <a:sym typeface="Arial Narrow"/>
              </a:rPr>
              <a:t>OPTIONAL</a:t>
            </a:r>
            <a:br>
              <a:rPr lang="en-US" sz="2100" b="0" i="0" u="none" dirty="0">
                <a:solidFill>
                  <a:schemeClr val="dk1"/>
                </a:solidFill>
                <a:latin typeface="Arial Narrow"/>
                <a:ea typeface="Arial Narrow"/>
                <a:cs typeface="Arial Narrow"/>
                <a:sym typeface="Arial Narrow"/>
              </a:rPr>
            </a:br>
            <a:r>
              <a:rPr lang="en-US" sz="2100" b="0" i="0" u="none" dirty="0">
                <a:solidFill>
                  <a:schemeClr val="dk1"/>
                </a:solidFill>
                <a:latin typeface="Arial Narrow"/>
                <a:ea typeface="Arial Narrow"/>
                <a:cs typeface="Arial Narrow"/>
                <a:sym typeface="Arial Narrow"/>
              </a:rPr>
              <a:t>LOGO HERE</a:t>
            </a:r>
          </a:p>
        </p:txBody>
      </p:sp>
      <p:sp>
        <p:nvSpPr>
          <p:cNvPr id="209" name="Shape 209"/>
          <p:cNvSpPr txBox="1"/>
          <p:nvPr/>
        </p:nvSpPr>
        <p:spPr>
          <a:xfrm>
            <a:off x="33078737" y="29244971"/>
            <a:ext cx="9982200" cy="45719"/>
          </a:xfrm>
          <a:prstGeom prst="rect">
            <a:avLst/>
          </a:prstGeom>
          <a:noFill/>
          <a:ln>
            <a:noFill/>
          </a:ln>
        </p:spPr>
        <p:txBody>
          <a:bodyPr wrap="square" lIns="457200" tIns="457200" rIns="457200" bIns="457200" anchor="t" anchorCtr="0">
            <a:noAutofit/>
          </a:bodyPr>
          <a:lstStyle/>
          <a:p>
            <a:pPr lvl="0">
              <a:buClr>
                <a:schemeClr val="dk1"/>
              </a:buClr>
              <a:buSzPct val="25000"/>
            </a:pPr>
            <a:r>
              <a:rPr lang="en-US" sz="3000" dirty="0">
                <a:solidFill>
                  <a:schemeClr val="dk1"/>
                </a:solidFill>
                <a:latin typeface="Arial Narrow"/>
                <a:ea typeface="Arial Narrow"/>
                <a:cs typeface="Arial Narrow"/>
                <a:sym typeface="Arial Narrow"/>
              </a:rPr>
              <a:t>One of the very interesting phenomenon that we discovered during the project is the convexity of the accuracy function. This problem makes it difficult for us to tune the hyper-parameters even if there exists a optimal hyper-parameters set. Also the models predictive power are greatly dependent on the selection of the metric.</a:t>
            </a:r>
            <a:endParaRPr lang="en-US" sz="3000" b="0" i="0" u="none" dirty="0">
              <a:solidFill>
                <a:schemeClr val="dk1"/>
              </a:solidFill>
              <a:latin typeface="Arial Narrow"/>
              <a:ea typeface="Arial Narrow"/>
              <a:cs typeface="Arial Narrow"/>
              <a:sym typeface="Arial Narrow"/>
            </a:endParaRPr>
          </a:p>
        </p:txBody>
      </p:sp>
      <p:sp>
        <p:nvSpPr>
          <p:cNvPr id="2" name="AutoShape 2" descr="https://www.sharelatex.com/project/59d7d60828e7d957f44e10e3/file/59d849af28e7d957f44e2083"/>
          <p:cNvSpPr>
            <a:spLocks noChangeAspect="1" noChangeArrowheads="1"/>
          </p:cNvSpPr>
          <p:nvPr/>
        </p:nvSpPr>
        <p:spPr bwMode="auto">
          <a:xfrm>
            <a:off x="21793200" y="16306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https://www.sharelatex.com/project/59d7d60828e7d957f44e10e3/file/59d849af28e7d957f44e2083"/>
          <p:cNvSpPr>
            <a:spLocks noChangeAspect="1" noChangeArrowheads="1"/>
          </p:cNvSpPr>
          <p:nvPr/>
        </p:nvSpPr>
        <p:spPr bwMode="auto">
          <a:xfrm>
            <a:off x="21945600" y="16459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https://www.sharelatex.com/project/59d7d60828e7d957f44e10e3/file/59d849af28e7d957f44e2083"/>
          <p:cNvSpPr>
            <a:spLocks noChangeAspect="1" noChangeArrowheads="1"/>
          </p:cNvSpPr>
          <p:nvPr/>
        </p:nvSpPr>
        <p:spPr bwMode="auto">
          <a:xfrm>
            <a:off x="22098000" y="16611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8" descr="https://www.sharelatex.com/project/59d7d60828e7d957f44e10e3/file/59d849af28e7d957f44e2083"/>
          <p:cNvSpPr>
            <a:spLocks noChangeAspect="1" noChangeArrowheads="1"/>
          </p:cNvSpPr>
          <p:nvPr/>
        </p:nvSpPr>
        <p:spPr bwMode="auto">
          <a:xfrm>
            <a:off x="22250400" y="16764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3"/>
          <a:stretch>
            <a:fillRect/>
          </a:stretch>
        </p:blipFill>
        <p:spPr>
          <a:xfrm>
            <a:off x="11579224" y="26596438"/>
            <a:ext cx="9340659" cy="5566850"/>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3819730484"/>
              </p:ext>
            </p:extLst>
          </p:nvPr>
        </p:nvGraphicFramePr>
        <p:xfrm>
          <a:off x="1840167" y="21831961"/>
          <a:ext cx="7567237" cy="6072430"/>
        </p:xfrm>
        <a:graphic>
          <a:graphicData uri="http://schemas.openxmlformats.org/drawingml/2006/table">
            <a:tbl>
              <a:tblPr firstRow="1" bandRow="1">
                <a:tableStyleId>{E0556CC5-8621-4BB0-9F80-A52B78FFD533}</a:tableStyleId>
              </a:tblPr>
              <a:tblGrid>
                <a:gridCol w="7567237">
                  <a:extLst>
                    <a:ext uri="{9D8B030D-6E8A-4147-A177-3AD203B41FA5}">
                      <a16:colId xmlns:a16="http://schemas.microsoft.com/office/drawing/2014/main" val="20000"/>
                    </a:ext>
                  </a:extLst>
                </a:gridCol>
              </a:tblGrid>
              <a:tr h="607243">
                <a:tc>
                  <a:txBody>
                    <a:bodyPr/>
                    <a:lstStyle/>
                    <a:p>
                      <a:pPr algn="ctr"/>
                      <a:r>
                        <a:rPr lang="en-US" sz="3000" dirty="0"/>
                        <a:t>Negative</a:t>
                      </a:r>
                    </a:p>
                  </a:txBody>
                  <a:tcPr/>
                </a:tc>
                <a:extLst>
                  <a:ext uri="{0D108BD9-81ED-4DB2-BD59-A6C34878D82A}">
                    <a16:rowId xmlns:a16="http://schemas.microsoft.com/office/drawing/2014/main" val="10000"/>
                  </a:ext>
                </a:extLst>
              </a:tr>
              <a:tr h="607243">
                <a:tc>
                  <a:txBody>
                    <a:bodyPr/>
                    <a:lstStyle/>
                    <a:p>
                      <a:pPr algn="ctr"/>
                      <a:r>
                        <a:rPr lang="en-US" sz="3000" dirty="0"/>
                        <a:t>Positive</a:t>
                      </a:r>
                    </a:p>
                  </a:txBody>
                  <a:tcPr/>
                </a:tc>
                <a:extLst>
                  <a:ext uri="{0D108BD9-81ED-4DB2-BD59-A6C34878D82A}">
                    <a16:rowId xmlns:a16="http://schemas.microsoft.com/office/drawing/2014/main" val="10001"/>
                  </a:ext>
                </a:extLst>
              </a:tr>
              <a:tr h="607243">
                <a:tc>
                  <a:txBody>
                    <a:bodyPr/>
                    <a:lstStyle/>
                    <a:p>
                      <a:pPr algn="ctr"/>
                      <a:r>
                        <a:rPr lang="en-US" sz="3000" dirty="0"/>
                        <a:t>Modal</a:t>
                      </a:r>
                    </a:p>
                  </a:txBody>
                  <a:tcPr/>
                </a:tc>
                <a:extLst>
                  <a:ext uri="{0D108BD9-81ED-4DB2-BD59-A6C34878D82A}">
                    <a16:rowId xmlns:a16="http://schemas.microsoft.com/office/drawing/2014/main" val="10002"/>
                  </a:ext>
                </a:extLst>
              </a:tr>
              <a:tr h="607243">
                <a:tc>
                  <a:txBody>
                    <a:bodyPr/>
                    <a:lstStyle/>
                    <a:p>
                      <a:pPr algn="ctr"/>
                      <a:r>
                        <a:rPr lang="en-US" sz="3000" dirty="0"/>
                        <a:t>Interesting</a:t>
                      </a:r>
                    </a:p>
                  </a:txBody>
                  <a:tcPr/>
                </a:tc>
                <a:extLst>
                  <a:ext uri="{0D108BD9-81ED-4DB2-BD59-A6C34878D82A}">
                    <a16:rowId xmlns:a16="http://schemas.microsoft.com/office/drawing/2014/main" val="10003"/>
                  </a:ext>
                </a:extLst>
              </a:tr>
              <a:tr h="607243">
                <a:tc>
                  <a:txBody>
                    <a:bodyPr/>
                    <a:lstStyle/>
                    <a:p>
                      <a:pPr algn="ctr"/>
                      <a:r>
                        <a:rPr lang="en-US" sz="3000" dirty="0"/>
                        <a:t>Litigious</a:t>
                      </a:r>
                    </a:p>
                  </a:txBody>
                  <a:tcPr/>
                </a:tc>
                <a:extLst>
                  <a:ext uri="{0D108BD9-81ED-4DB2-BD59-A6C34878D82A}">
                    <a16:rowId xmlns:a16="http://schemas.microsoft.com/office/drawing/2014/main" val="10004"/>
                  </a:ext>
                </a:extLst>
              </a:tr>
              <a:tr h="607243">
                <a:tc>
                  <a:txBody>
                    <a:bodyPr/>
                    <a:lstStyle/>
                    <a:p>
                      <a:pPr algn="ctr"/>
                      <a:r>
                        <a:rPr lang="en-US" sz="3000" dirty="0"/>
                        <a:t>Constraining</a:t>
                      </a:r>
                    </a:p>
                  </a:txBody>
                  <a:tcPr/>
                </a:tc>
                <a:extLst>
                  <a:ext uri="{0D108BD9-81ED-4DB2-BD59-A6C34878D82A}">
                    <a16:rowId xmlns:a16="http://schemas.microsoft.com/office/drawing/2014/main" val="10005"/>
                  </a:ext>
                </a:extLst>
              </a:tr>
              <a:tr h="607243">
                <a:tc>
                  <a:txBody>
                    <a:bodyPr/>
                    <a:lstStyle/>
                    <a:p>
                      <a:pPr algn="ctr"/>
                      <a:r>
                        <a:rPr lang="en-US" sz="3000" dirty="0"/>
                        <a:t>Superfluous </a:t>
                      </a:r>
                    </a:p>
                  </a:txBody>
                  <a:tcPr/>
                </a:tc>
                <a:extLst>
                  <a:ext uri="{0D108BD9-81ED-4DB2-BD59-A6C34878D82A}">
                    <a16:rowId xmlns:a16="http://schemas.microsoft.com/office/drawing/2014/main" val="10006"/>
                  </a:ext>
                </a:extLst>
              </a:tr>
              <a:tr h="607243">
                <a:tc>
                  <a:txBody>
                    <a:bodyPr/>
                    <a:lstStyle/>
                    <a:p>
                      <a:pPr algn="ctr"/>
                      <a:r>
                        <a:rPr lang="en-US" sz="3000" dirty="0"/>
                        <a:t>Uncertainty</a:t>
                      </a:r>
                    </a:p>
                  </a:txBody>
                  <a:tcPr/>
                </a:tc>
                <a:extLst>
                  <a:ext uri="{0D108BD9-81ED-4DB2-BD59-A6C34878D82A}">
                    <a16:rowId xmlns:a16="http://schemas.microsoft.com/office/drawing/2014/main" val="10007"/>
                  </a:ext>
                </a:extLst>
              </a:tr>
              <a:tr h="607243">
                <a:tc>
                  <a:txBody>
                    <a:bodyPr/>
                    <a:lstStyle/>
                    <a:p>
                      <a:pPr algn="ctr"/>
                      <a:r>
                        <a:rPr lang="en-US" sz="3000" dirty="0"/>
                        <a:t>Price Money</a:t>
                      </a:r>
                      <a:r>
                        <a:rPr lang="en-US" sz="3000" baseline="0" dirty="0"/>
                        <a:t> Flow  Index</a:t>
                      </a:r>
                      <a:endParaRPr lang="en-US" sz="3000" dirty="0"/>
                    </a:p>
                  </a:txBody>
                  <a:tcPr/>
                </a:tc>
                <a:extLst>
                  <a:ext uri="{0D108BD9-81ED-4DB2-BD59-A6C34878D82A}">
                    <a16:rowId xmlns:a16="http://schemas.microsoft.com/office/drawing/2014/main" val="10008"/>
                  </a:ext>
                </a:extLst>
              </a:tr>
              <a:tr h="607243">
                <a:tc>
                  <a:txBody>
                    <a:bodyPr/>
                    <a:lstStyle/>
                    <a:p>
                      <a:pPr algn="ctr"/>
                      <a:r>
                        <a:rPr lang="en-US" sz="3000" dirty="0"/>
                        <a:t>Price Relative</a:t>
                      </a:r>
                      <a:r>
                        <a:rPr lang="en-US" sz="3000" baseline="0" dirty="0"/>
                        <a:t> Strength Index</a:t>
                      </a:r>
                      <a:endParaRPr lang="en-US" sz="3000" dirty="0"/>
                    </a:p>
                  </a:txBody>
                  <a:tcPr/>
                </a:tc>
                <a:extLst>
                  <a:ext uri="{0D108BD9-81ED-4DB2-BD59-A6C34878D82A}">
                    <a16:rowId xmlns:a16="http://schemas.microsoft.com/office/drawing/2014/main" val="10009"/>
                  </a:ext>
                </a:extLst>
              </a:tr>
            </a:tbl>
          </a:graphicData>
        </a:graphic>
      </p:graphicFrame>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5631" y="27994146"/>
            <a:ext cx="7567237" cy="1545995"/>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65631" y="29961613"/>
            <a:ext cx="7838013" cy="1193679"/>
          </a:xfrm>
          <a:prstGeom prst="rect">
            <a:avLst/>
          </a:prstGeom>
        </p:spPr>
      </p:pic>
      <p:pic>
        <p:nvPicPr>
          <p:cNvPr id="8" name="Picture 7"/>
          <p:cNvPicPr>
            <a:picLocks noChangeAspect="1"/>
          </p:cNvPicPr>
          <p:nvPr/>
        </p:nvPicPr>
        <p:blipFill>
          <a:blip r:embed="rId6"/>
          <a:stretch>
            <a:fillRect/>
          </a:stretch>
        </p:blipFill>
        <p:spPr>
          <a:xfrm>
            <a:off x="23091703" y="29065728"/>
            <a:ext cx="7505700" cy="2733675"/>
          </a:xfrm>
          <a:prstGeom prst="rect">
            <a:avLst/>
          </a:prstGeom>
        </p:spPr>
      </p:pic>
      <p:pic>
        <p:nvPicPr>
          <p:cNvPr id="13" name="Picture 12"/>
          <p:cNvPicPr>
            <a:picLocks noChangeAspect="1"/>
          </p:cNvPicPr>
          <p:nvPr/>
        </p:nvPicPr>
        <p:blipFill>
          <a:blip r:embed="rId7"/>
          <a:stretch>
            <a:fillRect/>
          </a:stretch>
        </p:blipFill>
        <p:spPr>
          <a:xfrm>
            <a:off x="33193699" y="6390996"/>
            <a:ext cx="9637628" cy="5221523"/>
          </a:xfrm>
          <a:prstGeom prst="rect">
            <a:avLst/>
          </a:prstGeom>
        </p:spPr>
      </p:pic>
      <p:pic>
        <p:nvPicPr>
          <p:cNvPr id="14" name="Picture 13"/>
          <p:cNvPicPr>
            <a:picLocks noChangeAspect="1"/>
          </p:cNvPicPr>
          <p:nvPr/>
        </p:nvPicPr>
        <p:blipFill>
          <a:blip r:embed="rId8"/>
          <a:stretch>
            <a:fillRect/>
          </a:stretch>
        </p:blipFill>
        <p:spPr>
          <a:xfrm>
            <a:off x="33193697" y="11704929"/>
            <a:ext cx="9637629" cy="5842071"/>
          </a:xfrm>
          <a:prstGeom prst="rect">
            <a:avLst/>
          </a:prstGeom>
        </p:spPr>
      </p:pic>
      <p:pic>
        <p:nvPicPr>
          <p:cNvPr id="15" name="Picture 14"/>
          <p:cNvPicPr>
            <a:picLocks noChangeAspect="1"/>
          </p:cNvPicPr>
          <p:nvPr/>
        </p:nvPicPr>
        <p:blipFill>
          <a:blip r:embed="rId9"/>
          <a:stretch>
            <a:fillRect/>
          </a:stretch>
        </p:blipFill>
        <p:spPr>
          <a:xfrm>
            <a:off x="33193699" y="17781097"/>
            <a:ext cx="9637627" cy="5616623"/>
          </a:xfrm>
          <a:prstGeom prst="rect">
            <a:avLst/>
          </a:prstGeom>
        </p:spPr>
      </p:pic>
      <p:sp>
        <p:nvSpPr>
          <p:cNvPr id="52" name="Shape 203"/>
          <p:cNvSpPr txBox="1"/>
          <p:nvPr/>
        </p:nvSpPr>
        <p:spPr>
          <a:xfrm>
            <a:off x="33078737" y="23603935"/>
            <a:ext cx="9982200" cy="579437"/>
          </a:xfrm>
          <a:prstGeom prst="rect">
            <a:avLst/>
          </a:prstGeom>
          <a:solidFill>
            <a:schemeClr val="accent2"/>
          </a:solidFill>
          <a:ln>
            <a:noFill/>
          </a:ln>
        </p:spPr>
        <p:txBody>
          <a:bodyPr wrap="square" lIns="91250" tIns="45600" rIns="91250" bIns="45600" anchor="t" anchorCtr="0">
            <a:noAutofit/>
          </a:bodyPr>
          <a:lstStyle/>
          <a:p>
            <a:pPr marL="0" marR="0" lvl="0" indent="0" algn="ctr" rtl="0">
              <a:lnSpc>
                <a:spcPct val="100000"/>
              </a:lnSpc>
              <a:spcBef>
                <a:spcPts val="0"/>
              </a:spcBef>
              <a:spcAft>
                <a:spcPts val="0"/>
              </a:spcAft>
              <a:buClr>
                <a:srgbClr val="F8F8F8"/>
              </a:buClr>
              <a:buSzPct val="25000"/>
              <a:buFont typeface="Arial Narrow"/>
              <a:buNone/>
            </a:pPr>
            <a:r>
              <a:rPr lang="en-US" sz="3200" b="1" dirty="0">
                <a:solidFill>
                  <a:srgbClr val="F8F8F8"/>
                </a:solidFill>
                <a:latin typeface="Arial Narrow"/>
                <a:ea typeface="Arial Narrow"/>
                <a:cs typeface="Arial Narrow"/>
                <a:sym typeface="Arial Narrow"/>
              </a:rPr>
              <a:t>Application &amp; Limitation</a:t>
            </a:r>
            <a:endParaRPr lang="en-US" sz="3200" b="1" i="0" u="none" dirty="0">
              <a:solidFill>
                <a:srgbClr val="F8F8F8"/>
              </a:solidFill>
              <a:latin typeface="Arial Narrow"/>
              <a:ea typeface="Arial Narrow"/>
              <a:cs typeface="Arial Narrow"/>
              <a:sym typeface="Arial Narrow"/>
            </a:endParaRPr>
          </a:p>
        </p:txBody>
      </p:sp>
      <p:sp>
        <p:nvSpPr>
          <p:cNvPr id="53" name="Shape 209"/>
          <p:cNvSpPr txBox="1"/>
          <p:nvPr/>
        </p:nvSpPr>
        <p:spPr>
          <a:xfrm>
            <a:off x="33021411" y="24183372"/>
            <a:ext cx="9982200" cy="3305800"/>
          </a:xfrm>
          <a:prstGeom prst="rect">
            <a:avLst/>
          </a:prstGeom>
          <a:noFill/>
          <a:ln>
            <a:noFill/>
          </a:ln>
        </p:spPr>
        <p:txBody>
          <a:bodyPr wrap="square" lIns="457200" tIns="457200" rIns="457200" bIns="457200" anchor="t" anchorCtr="0">
            <a:noAutofit/>
          </a:bodyPr>
          <a:lstStyle/>
          <a:p>
            <a:pPr lvl="0">
              <a:buClr>
                <a:schemeClr val="dk1"/>
              </a:buClr>
              <a:buSzPct val="25000"/>
            </a:pPr>
            <a:r>
              <a:rPr lang="en-US" sz="3000" dirty="0">
                <a:solidFill>
                  <a:schemeClr val="dk1"/>
                </a:solidFill>
                <a:latin typeface="Arial Narrow"/>
                <a:ea typeface="Arial Narrow"/>
                <a:cs typeface="Arial Narrow"/>
                <a:sym typeface="Arial Narrow"/>
              </a:rPr>
              <a:t>Since we can predict the movement of one stock, this can be generalized to a portfolio of stocks. We long the ones that we predicted to be positive over the next period and short the ones with negative prediction. However this does not tell us how much we should long or short each one, a modification that can fix this problem is to use a ML algorithm to output an ordinal number instead of a categorical number. Then we can determine the amount of short and long proportional to the size of the outcome.</a:t>
            </a:r>
          </a:p>
          <a:p>
            <a:pPr lvl="0">
              <a:buClr>
                <a:schemeClr val="dk1"/>
              </a:buClr>
              <a:buSzPct val="25000"/>
            </a:pPr>
            <a:endParaRPr lang="en-US" sz="3000" b="0" i="0" u="none" dirty="0">
              <a:solidFill>
                <a:schemeClr val="dk1"/>
              </a:solidFill>
              <a:latin typeface="Arial Narrow"/>
              <a:ea typeface="Arial Narrow"/>
              <a:cs typeface="Arial Narrow"/>
              <a:sym typeface="Arial Narrow"/>
            </a:endParaRPr>
          </a:p>
        </p:txBody>
      </p:sp>
      <p:pic>
        <p:nvPicPr>
          <p:cNvPr id="16" name="Picture 15"/>
          <p:cNvPicPr>
            <a:picLocks noChangeAspect="1"/>
          </p:cNvPicPr>
          <p:nvPr/>
        </p:nvPicPr>
        <p:blipFill>
          <a:blip r:embed="rId10"/>
          <a:stretch>
            <a:fillRect/>
          </a:stretch>
        </p:blipFill>
        <p:spPr>
          <a:xfrm>
            <a:off x="22443329" y="20576603"/>
            <a:ext cx="9542888" cy="5444040"/>
          </a:xfrm>
          <a:prstGeom prst="rect">
            <a:avLst/>
          </a:prstGeom>
        </p:spPr>
      </p:pic>
      <p:pic>
        <p:nvPicPr>
          <p:cNvPr id="9" name="Picture 8"/>
          <p:cNvPicPr>
            <a:picLocks noChangeAspect="1"/>
          </p:cNvPicPr>
          <p:nvPr/>
        </p:nvPicPr>
        <p:blipFill>
          <a:blip r:embed="rId11"/>
          <a:stretch>
            <a:fillRect/>
          </a:stretch>
        </p:blipFill>
        <p:spPr>
          <a:xfrm>
            <a:off x="685800" y="710858"/>
            <a:ext cx="4202633" cy="3591056"/>
          </a:xfrm>
          <a:prstGeom prst="rect">
            <a:avLst/>
          </a:prstGeom>
        </p:spPr>
      </p:pic>
    </p:spTree>
  </p:cSld>
  <p:clrMapOvr>
    <a:masterClrMapping/>
  </p:clrMapOvr>
</p:sld>
</file>

<file path=ppt/theme/theme1.xml><?xml version="1.0" encoding="utf-8"?>
<a:theme xmlns:a="http://schemas.openxmlformats.org/drawingml/2006/main" name="Custom Design">
  <a:themeElements>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TotalTime>
  <Words>1123</Words>
  <Application>Microsoft Office PowerPoint</Application>
  <PresentationFormat>Custom</PresentationFormat>
  <Paragraphs>50</Paragraphs>
  <Slides>1</Slides>
  <Notes>1</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vt:i4>
      </vt:variant>
    </vt:vector>
  </HeadingPairs>
  <TitlesOfParts>
    <vt:vector size="8" baseType="lpstr">
      <vt:lpstr>Arial</vt:lpstr>
      <vt:lpstr>Arial Black</vt:lpstr>
      <vt:lpstr>Arial Narrow</vt:lpstr>
      <vt:lpstr>Wingdings</vt:lpstr>
      <vt:lpstr>Custom Design</vt:lpstr>
      <vt:lpstr>1_Custom Design</vt:lpstr>
      <vt:lpstr>2_Custom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彭天翊</cp:lastModifiedBy>
  <cp:revision>16</cp:revision>
  <dcterms:modified xsi:type="dcterms:W3CDTF">2017-10-07T18:13:40Z</dcterms:modified>
</cp:coreProperties>
</file>