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98" r:id="rId5"/>
    <p:sldId id="301" r:id="rId6"/>
    <p:sldId id="302" r:id="rId7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97D3F-C1C2-4682-A6BC-6C6AB6A5A1F2}" type="datetime1">
              <a:rPr lang="es-MX" smtClean="0"/>
              <a:t>12/05/2023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BC439-BFB5-4382-A872-AEDDBEFB20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5774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BCC37-CFF6-4202-A093-4B52E02B9A4B}" type="datetime1">
              <a:rPr lang="es-MX" noProof="0" smtClean="0"/>
              <a:t>12/05/2023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/>
            <a:r>
              <a:rPr lang="es-MX" noProof="0" dirty="0"/>
              <a:t>Segundo nivel</a:t>
            </a:r>
          </a:p>
          <a:p>
            <a:pPr lvl="2"/>
            <a:r>
              <a:rPr lang="es-MX" noProof="0" dirty="0"/>
              <a:t>Tercer nivel</a:t>
            </a:r>
          </a:p>
          <a:p>
            <a:pPr lvl="3"/>
            <a:r>
              <a:rPr lang="es-MX" noProof="0" dirty="0"/>
              <a:t>Cuarto nivel</a:t>
            </a:r>
          </a:p>
          <a:p>
            <a:pPr lvl="4"/>
            <a:r>
              <a:rPr lang="es-MX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73A10-15EB-4BFD-8DDC-C8E8A04D9368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389998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C73A10-15EB-4BFD-8DDC-C8E8A04D9368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271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DE65D4-F675-48A5-9F88-60A62B4675FD}" type="datetime1">
              <a:rPr lang="es-MX" noProof="0" smtClean="0"/>
              <a:t>12/05/2023</a:t>
            </a:fld>
            <a:endParaRPr lang="es-MX" noProof="0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2D6CF8-6507-4D3E-B614-BAC2C32F56E8}" type="datetime1">
              <a:rPr lang="es-MX" noProof="0" smtClean="0"/>
              <a:t>12/05/2023</a:t>
            </a:fld>
            <a:endParaRPr lang="es-MX" noProof="0" dirty="0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C83781-879B-4BA7-B081-52599C73A4CC}" type="datetime1">
              <a:rPr lang="es-MX" noProof="0" smtClean="0"/>
              <a:t>12/05/2023</a:t>
            </a:fld>
            <a:endParaRPr lang="es-MX" noProof="0" dirty="0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FA3144-0DE1-4D49-9764-C8644B3B5971}" type="datetime1">
              <a:rPr lang="es-MX" noProof="0" smtClean="0"/>
              <a:t>12/05/2023</a:t>
            </a:fld>
            <a:endParaRPr lang="es-MX" noProof="0" dirty="0"/>
          </a:p>
        </p:txBody>
      </p:sp>
      <p:sp>
        <p:nvSpPr>
          <p:cNvPr id="9" name="Marcador de posición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C8D1B6-721A-4314-A8CF-3C71FD2D9249}" type="datetime1">
              <a:rPr lang="es-MX" noProof="0" smtClean="0"/>
              <a:t>12/05/2023</a:t>
            </a:fld>
            <a:endParaRPr lang="es-MX" noProof="0" dirty="0"/>
          </a:p>
        </p:txBody>
      </p:sp>
      <p:sp>
        <p:nvSpPr>
          <p:cNvPr id="11" name="Marcador de posición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6" name="Marcador de posición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1F4F96-2804-435B-BA3A-8D1939915E4E}" type="datetime1">
              <a:rPr lang="es-MX" noProof="0" smtClean="0"/>
              <a:t>12/05/2023</a:t>
            </a:fld>
            <a:endParaRPr lang="es-MX" noProof="0" dirty="0"/>
          </a:p>
        </p:txBody>
      </p:sp>
      <p:sp>
        <p:nvSpPr>
          <p:cNvPr id="7" name="Marcador de posición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7914F1-B626-444E-9AD3-156898D1BE12}" type="datetime1">
              <a:rPr lang="es-MX" noProof="0" smtClean="0"/>
              <a:t>12/05/2023</a:t>
            </a:fld>
            <a:endParaRPr lang="es-MX" noProof="0" dirty="0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9F3C81F6-6BE2-4BE7-845E-D3A016CC0E48}" type="datetime1">
              <a:rPr lang="es-MX" noProof="0" smtClean="0"/>
              <a:t>12/05/2023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276EFF3C-41AD-4D52-962B-351A88ED9459}" type="datetime1">
              <a:rPr lang="es-MX" noProof="0" smtClean="0"/>
              <a:t>12/05/2023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99600FEF-DDDE-4397-AC1A-E298A0B047AC}" type="datetime1">
              <a:rPr lang="es-MX" noProof="0" smtClean="0"/>
              <a:t>12/05/2023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s-MX" sz="4400" dirty="0">
                <a:solidFill>
                  <a:schemeClr val="tx1"/>
                </a:solidFill>
              </a:rPr>
              <a:t>Bloque 3</a:t>
            </a:r>
            <a:br>
              <a:rPr lang="es-MX" sz="4400" dirty="0">
                <a:solidFill>
                  <a:schemeClr val="tx1"/>
                </a:solidFill>
              </a:rPr>
            </a:br>
            <a:br>
              <a:rPr lang="es-MX" sz="4400" dirty="0">
                <a:solidFill>
                  <a:schemeClr val="tx1"/>
                </a:solidFill>
              </a:rPr>
            </a:br>
            <a:r>
              <a:rPr lang="es-MX" sz="4400" dirty="0">
                <a:solidFill>
                  <a:schemeClr val="tx1"/>
                </a:solidFill>
              </a:rPr>
              <a:t>Física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endParaRPr lang="es-MX" sz="1600" dirty="0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F6ED5-1F6B-03E5-22A2-84A31AD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Mecánica clásica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2BD02-2445-12C4-3881-E5269D51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sz="28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Fuerzas y aceleración</a:t>
            </a:r>
            <a:r>
              <a:rPr lang="es-MX" sz="2800" dirty="0">
                <a:solidFill>
                  <a:schemeClr val="accent4"/>
                </a:solidFill>
                <a:latin typeface="Consolas" panose="020B0609020204030204" pitchFamily="49" charset="0"/>
              </a:rPr>
              <a:t>.</a:t>
            </a:r>
            <a:endParaRPr lang="es-MX" sz="2800" b="0" dirty="0">
              <a:solidFill>
                <a:schemeClr val="accent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28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Leyes de Newton</a:t>
            </a:r>
            <a:r>
              <a:rPr lang="es-MX" sz="2800" dirty="0">
                <a:solidFill>
                  <a:schemeClr val="accent4"/>
                </a:solidFill>
                <a:latin typeface="Consolas" panose="020B0609020204030204" pitchFamily="49" charset="0"/>
              </a:rPr>
              <a:t>.</a:t>
            </a:r>
            <a:endParaRPr lang="es-MX" sz="2800" b="0" dirty="0">
              <a:solidFill>
                <a:schemeClr val="accent4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28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Ley de Gravitación Universal.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4717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23CB5-0924-BC5B-E92F-2519D0D5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y energía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276EB6-1592-2D30-8129-39C2BA8AE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8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Trabajo mecánico.</a:t>
            </a:r>
            <a:endParaRPr lang="es-MX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Energía cinética.</a:t>
            </a:r>
            <a:endParaRPr lang="es-MX" sz="2800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Energía potencial</a:t>
            </a:r>
            <a:r>
              <a:rPr lang="es-MX" sz="2800" dirty="0">
                <a:solidFill>
                  <a:schemeClr val="accent4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800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 Conservación de energía.</a:t>
            </a:r>
          </a:p>
          <a:p>
            <a:pPr>
              <a:buFont typeface="Wingdings" panose="05000000000000000000" pitchFamily="2" charset="2"/>
              <a:buChar char="§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712871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11_TF22712842.potx" id="{B0BDFD61-5937-4274-9DC0-60A2C3092210}" vid="{AD8ACFFD-D929-413D-A1C2-04EF9C42773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{3EE87F5D-D2A3-4769-BC1D-95C99C1B9070}tf22712842_win32</Template>
  <TotalTime>5</TotalTime>
  <Words>45</Words>
  <Application>Microsoft Office PowerPoint</Application>
  <PresentationFormat>Panorámica</PresentationFormat>
  <Paragraphs>11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Bookman Old Style</vt:lpstr>
      <vt:lpstr>Calibri</vt:lpstr>
      <vt:lpstr>Consolas</vt:lpstr>
      <vt:lpstr>Franklin Gothic Book</vt:lpstr>
      <vt:lpstr>Wingdings</vt:lpstr>
      <vt:lpstr>1_RetrospectVTI</vt:lpstr>
      <vt:lpstr>Bloque 3  Física 1</vt:lpstr>
      <vt:lpstr>Mecánica clásica</vt:lpstr>
      <vt:lpstr>Trabajo y energía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Bloque 3  Física 1</dc:title>
  <dc:creator>CONTRERAS MAYEN RAMON GUSTAVO</dc:creator>
  <cp:lastModifiedBy>CONTRERAS MAYEN RAMON GUSTAVO</cp:lastModifiedBy>
  <cp:revision>1</cp:revision>
  <dcterms:created xsi:type="dcterms:W3CDTF">2023-05-12T13:51:07Z</dcterms:created>
  <dcterms:modified xsi:type="dcterms:W3CDTF">2023-05-12T13:56:13Z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