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06A5D-649E-48B9-1470-28AC2F10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EC131B-52B3-0941-A624-F1AA06073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AC5335-1200-CF2C-516E-ED1523C8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5EA-31A7-411E-89AF-02C94BE7A7EA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A3E461-5F0E-4E4D-F0EE-3E81DF5E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DAF59-5790-A76E-B0AC-7C8A8558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07B-42AB-4D11-B1BF-2ECE1353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43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A693E-E4EF-910B-8A28-0F7B5F59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6DCD00-1158-DE4C-14EE-43EACEA10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324C2C-FEED-B192-64D9-7BF9CB00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5EA-31A7-411E-89AF-02C94BE7A7EA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4491FF-8F71-4CDF-F1F5-67D02E9B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B689F-6654-38E2-39B5-AC948282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07B-42AB-4D11-B1BF-2ECE1353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41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70D90C-855C-6E29-1B63-E90972A04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6554F8-6582-A456-5F09-BC8030F7C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A9B182-84E1-42AC-7EA3-CA58A67D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5EA-31A7-411E-89AF-02C94BE7A7EA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05C5C9-021F-72E6-BDB5-08497B84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5F7CA2-4A0D-C586-F904-76CA1DD2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07B-42AB-4D11-B1BF-2ECE1353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194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CE5F2-78EE-6F76-9640-1EE38067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D0F1D1-99F2-E804-600C-5E850238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B28E4-E431-30EA-5D63-D4B65147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5EA-31A7-411E-89AF-02C94BE7A7EA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9D6061-3123-8106-9042-7F0534AC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4B7E53-0ACB-9290-EE9D-DCF8DEC1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07B-42AB-4D11-B1BF-2ECE1353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75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D9C31-9F4E-CD2C-F5BE-A5AAE3A7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3C54AC-D720-D7B8-A48A-A83DB43E8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3B4C33-2E5A-7797-54B0-4356E0AC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5EA-31A7-411E-89AF-02C94BE7A7EA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4AF329-1668-5C96-1643-B6F68C21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EBAEA7-FE19-B3C4-1A14-39FC5BCF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07B-42AB-4D11-B1BF-2ECE1353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887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81A4D-A8E2-8D63-2112-641D4C4A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4EC4E-C20F-4422-815C-B5EADD74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BC9D75-C097-2E51-FA9A-60DAEC106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9018D3-8AD4-1040-10DA-48621304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5EA-31A7-411E-89AF-02C94BE7A7EA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CB0A44-6CDF-583B-48EC-515A0E51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0FB36A-4803-3264-2565-1C2B3B01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07B-42AB-4D11-B1BF-2ECE1353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134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7F1F6-AE36-6F07-B4EA-24EF48CC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EC1047-8D37-8E01-6C83-5D0C640EA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920237-74D0-2FF0-0601-CD81DACDA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9655CB-ADF7-4926-7903-1A3AFCAB7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915731-E7AE-9FEB-40EB-6430A1D81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EAC217-4C71-AFC3-EA5C-CFCC93A4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5EA-31A7-411E-89AF-02C94BE7A7EA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D1F82C-AC31-A568-4F93-9C451BBB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A57D64-BE98-5BBA-0637-AB9AA96E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07B-42AB-4D11-B1BF-2ECE1353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49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24172-ED24-98A2-E247-7723549F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13E2BB-BAF2-DD1E-DE34-B568A3DF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5EA-31A7-411E-89AF-02C94BE7A7EA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73FAC-E621-6375-D160-DF3AE455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968509-19BB-BCAD-DF53-C7DD4CE3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07B-42AB-4D11-B1BF-2ECE1353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84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6E4F90-CCC7-0D48-EFD1-75F1CE56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5EA-31A7-411E-89AF-02C94BE7A7EA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EE8332-A4BD-37D9-2001-26396397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6ED399-BFC7-B3C2-FA2E-C0C82286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07B-42AB-4D11-B1BF-2ECE1353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07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0A5C9-0F3C-B24D-79E7-4C476A8D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39550-ACE1-7AC3-C4B0-27FDC2897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CA60E0-AA81-7550-A15B-96685B659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2CDAC1-C78D-B7E9-80B0-25AA7DB4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5EA-31A7-411E-89AF-02C94BE7A7EA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6A867C-D169-A0D1-8029-B39BCBD9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D4500C-A64E-93A1-FD48-C978B974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07B-42AB-4D11-B1BF-2ECE1353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80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378AF-489B-DF4C-1D9B-4A737322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5EDBDE-BA46-0153-8BA1-45FFA4074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C1EB6C-FC64-8EB0-9F94-F6E415B30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CBFC35-6B90-324D-CD94-08908804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5EA-31A7-411E-89AF-02C94BE7A7EA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ADF7D-7701-265D-DF3D-1CF1191F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6D094A-E2D8-3F90-1F38-845663A1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07B-42AB-4D11-B1BF-2ECE1353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47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F02895-5015-5CD6-2D1B-0F91542C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E48000-91EB-ADC4-F4B1-BF6EC53EE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4787F4-C93D-025C-2577-B96D9DA34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735EA-31A7-411E-89AF-02C94BE7A7EA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FE5D9-FF13-3E88-8BAF-A1757DC45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AF58A-E2E2-E2E9-7869-564A26001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7B07B-42AB-4D11-B1BF-2ECE1353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8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72B35EB-6EE4-B6C5-0F92-31C944EF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Grupo 31A NRC 272 – Física 1 (15 alumnos)</a:t>
            </a:r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26FEE5A-5867-D0E1-09DF-5D8BC578E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28" y="1690687"/>
            <a:ext cx="6357529" cy="52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5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6C565-35FF-0B3A-F0F3-4D700220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Grupo 31A NRC 272 – Física (5 alumnos)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A90B814-AE91-D81A-F621-0C624A89D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1709208"/>
            <a:ext cx="5740400" cy="47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7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24874-A452-F38C-7595-674502E3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Grupo 31A NRC 272 – Física (1 alumno)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0CE07BC-1BA3-D0B6-8403-87067C239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584401"/>
            <a:ext cx="6262914" cy="52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44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Grupo 31A NRC 272 – Física 1 (15 alumnos)</vt:lpstr>
      <vt:lpstr>Grupo 31A NRC 272 – Física (5 alumnos)</vt:lpstr>
      <vt:lpstr>Grupo 31A NRC 272 – Física (1 alumno)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31A NRC 272 – Física 1 (15 alumnos)</dc:title>
  <dc:creator>CONTRERAS MAYEN RAMON GUSTAVO</dc:creator>
  <cp:lastModifiedBy>CONTRERAS MAYEN RAMON GUSTAVO</cp:lastModifiedBy>
  <cp:revision>1</cp:revision>
  <dcterms:created xsi:type="dcterms:W3CDTF">2023-06-09T19:13:05Z</dcterms:created>
  <dcterms:modified xsi:type="dcterms:W3CDTF">2023-06-09T19:21:56Z</dcterms:modified>
</cp:coreProperties>
</file>