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71" r:id="rId4"/>
    <p:sldId id="272" r:id="rId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3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49C716-1C52-409E-BB46-383964727D14}" type="datetime1">
              <a:rPr lang="es-MX" smtClean="0"/>
              <a:t>15/06/2023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19BD9-8DA4-44DC-9091-9F6362AA669B}" type="datetime1">
              <a:rPr lang="es-MX" smtClean="0"/>
              <a:pPr/>
              <a:t>15/06/2023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67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43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24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26A1D-9617-4922-A109-DA5A33212A42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406F2D-7E36-437D-AA61-B802A05922AC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E9A4E-0C70-4EA8-A500-F64208103E26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11A5B-531D-4507-AA98-CE914E508E37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C8E7C-4828-4B24-AD8C-1B155C634DA6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5761E-9249-449E-8BFB-5E267F68A884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DEDF9-3D61-4D64-9420-2373BBD9A11E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24161-3A97-4091-BB19-8CEBC8E0EDC4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8BD99-BA53-48EF-AAD8-64B629BF0FBE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C6470-632D-4CCD-AF35-3A1041127975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9DE01-47FA-45E1-8494-F183EB69BDD3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BA8EBA-2053-4714-A868-DD7CA6E56614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rtlCol="0" anchor="t">
            <a:normAutofit/>
          </a:bodyPr>
          <a:lstStyle/>
          <a:p>
            <a:pPr algn="l" rtl="0"/>
            <a:r>
              <a:rPr lang="es-MX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Retroalimentación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endParaRPr lang="es-MX" sz="2000">
              <a:latin typeface="Franklin Gothic Book" panose="020B0503020102020204" pitchFamily="34" charset="0"/>
            </a:endParaRP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áfico 8" descr="Libro abierto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áfico 6" descr="Pizarrón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áfico 10" descr="Libros en estantería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 rtlCol="0"/>
          <a:lstStyle/>
          <a:p>
            <a:pPr rtl="0"/>
            <a:r>
              <a:rPr lang="es-MX" dirty="0">
                <a:latin typeface="Franklin Gothic Book" panose="020B0503020102020204" pitchFamily="34" charset="0"/>
                <a:cs typeface="Segoe UI" panose="020B0502040204020203" pitchFamily="34" charset="0"/>
              </a:rPr>
              <a:t>Evaluación continua</a:t>
            </a:r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910837" y="2347494"/>
            <a:ext cx="11517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8 actividades que otorgaron 10 puntos.</a:t>
            </a:r>
          </a:p>
          <a:p>
            <a:pPr rtl="0"/>
            <a:endParaRPr lang="es-MX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Representa el 50% de la calificación de teoría.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 rtlCol="0"/>
          <a:lstStyle/>
          <a:p>
            <a:pPr rtl="0"/>
            <a:r>
              <a:rPr lang="es-MX" dirty="0">
                <a:latin typeface="Franklin Gothic Book" panose="020B0503020102020204" pitchFamily="34" charset="0"/>
                <a:cs typeface="Segoe UI" panose="020B0502040204020203" pitchFamily="34" charset="0"/>
              </a:rPr>
              <a:t>Tercer examen parcial</a:t>
            </a:r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1018413" y="1773752"/>
            <a:ext cx="115179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20 preguntas:</a:t>
            </a:r>
          </a:p>
          <a:p>
            <a:pPr rtl="0"/>
            <a:endParaRPr lang="es-MX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13 de conceptos.</a:t>
            </a:r>
          </a:p>
          <a:p>
            <a:pPr rtl="0"/>
            <a:endParaRPr lang="es-MX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7 ejercicios de ejecución.</a:t>
            </a:r>
          </a:p>
          <a:p>
            <a:pPr rtl="0"/>
            <a:endParaRPr lang="es-MX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Representa el 50% de la calificación de teoría.</a:t>
            </a:r>
          </a:p>
        </p:txBody>
      </p:sp>
    </p:spTree>
    <p:extLst>
      <p:ext uri="{BB962C8B-B14F-4D97-AF65-F5344CB8AC3E}">
        <p14:creationId xmlns:p14="http://schemas.microsoft.com/office/powerpoint/2010/main" val="574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 rtlCol="0"/>
          <a:lstStyle/>
          <a:p>
            <a:pPr rtl="0"/>
            <a:r>
              <a:rPr lang="es-MX" dirty="0">
                <a:latin typeface="Franklin Gothic Book" panose="020B0503020102020204" pitchFamily="34" charset="0"/>
                <a:cs typeface="Segoe UI" panose="020B0502040204020203" pitchFamily="34" charset="0"/>
              </a:rPr>
              <a:t>Calificación de teoría</a:t>
            </a:r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1018413" y="1773752"/>
            <a:ext cx="11517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Examen 50%</a:t>
            </a:r>
          </a:p>
          <a:p>
            <a:pPr rtl="0"/>
            <a:endParaRPr lang="es-MX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Evaluación Continua 50%</a:t>
            </a:r>
          </a:p>
        </p:txBody>
      </p:sp>
    </p:spTree>
    <p:extLst>
      <p:ext uri="{BB962C8B-B14F-4D97-AF65-F5344CB8AC3E}">
        <p14:creationId xmlns:p14="http://schemas.microsoft.com/office/powerpoint/2010/main" val="74261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503_TF44781794_Win32" id="{EBFB7385-72E5-4F10-93B4-2C9204BD4FC0}" vid="{96FB9889-EEF2-4ECD-8E1F-CAAEE9EA225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investigación</Template>
  <TotalTime>3</TotalTime>
  <Words>59</Words>
  <Application>Microsoft Office PowerPoint</Application>
  <PresentationFormat>Panorámica</PresentationFormat>
  <Paragraphs>21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Segoe UI</vt:lpstr>
      <vt:lpstr>Tema de Office</vt:lpstr>
      <vt:lpstr>Retroalimentación</vt:lpstr>
      <vt:lpstr>Evaluación continua</vt:lpstr>
      <vt:lpstr>Tercer examen parcial</vt:lpstr>
      <vt:lpstr>Calificación de teoría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Retroalimentación</dc:title>
  <dc:creator>CONTRERAS MAYEN RAMON GUSTAVO</dc:creator>
  <cp:lastModifiedBy>CONTRERAS MAYEN RAMON GUSTAVO</cp:lastModifiedBy>
  <cp:revision>1</cp:revision>
  <dcterms:created xsi:type="dcterms:W3CDTF">2023-06-15T14:54:48Z</dcterms:created>
  <dcterms:modified xsi:type="dcterms:W3CDTF">2023-06-15T14:58:01Z</dcterms:modified>
</cp:coreProperties>
</file>