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E491-8507-7D56-2328-D34F1837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AACDD-9D94-2325-5CFD-BF4A4CDD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3F443-AD23-B60D-8997-2DA5F66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27C50-00CD-933D-E0F9-FB1119E6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4E495-48B6-D5D9-169E-4593093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4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6830-A92D-70B4-F012-16906017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C26F4-1457-73D1-EE54-2D3C0726D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4684F-726D-A502-D9D5-80F6A89B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579FDA-7021-C30E-9A4A-4DF0BAFA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5961C-7871-DCBF-5A73-5BE04728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6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35EC7-2287-9E5C-A272-CEA226183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E2886F-0347-2987-D05C-0B4758C6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84DA3-2F61-1C34-9633-44F91CD8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08780-172A-656B-3D65-C5CA72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553CA-FF9A-71D3-9770-740B865F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51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2D21-0DE5-257B-5E4E-0EAE6782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F0B8-92E6-7A59-CC8F-EEFD6FBB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341FC-1573-4047-9694-F5B7001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E9CAA-4673-72E8-CA53-DDC0DA5A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C0EA4-D37C-5FE6-807E-F0F0B4B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97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F462-A214-BCD4-1299-07BBD63F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6C4A7-0CFF-F430-6563-FC3ACBA7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57641-AE69-2643-87FA-D31D38E6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CB66A-99CB-C2B1-3B06-B4468DA6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24EC7-D8F8-6177-6727-08C0CB2B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7408-D2C5-1424-B301-C6A83E33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B8A43-F6C6-6804-813D-0F67FE4E8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A03E6A-9D01-F390-C716-9D8AC7FD4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9A5D5-A78D-ECE0-F1DA-7B32AD6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F749E2-F3C8-F96C-443C-D48FD8A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BC6AD4-502E-DD8D-B134-88DAD537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4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5AF81-8304-9CC1-4281-4FAADB04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0D1053-0A6A-EA61-0E56-0E27CD7C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C808A-97E1-DC1A-D23D-FDA97759A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15429-4E79-DF81-C204-42FCBE8F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4D9CF4-46DB-CF25-02B4-11BBEAB9A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A2C24E-D57E-4C99-C040-A20CE571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630420-76E1-DBB1-4AD9-D6043CE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80ECA5-36E9-8267-CD2B-BC847257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02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CE77-9C2D-6057-9D24-10D2A34A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9A7B4A-CA92-990E-B7D3-18529CA0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527191-B79F-6B71-319D-3451F18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77B9FB-1E30-5814-F83A-41A8354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9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DCCDE-6821-F697-E292-D9D196F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FCF810-E497-E7FE-B9C4-4D42280A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5B92C7-2BA7-BCE2-F75A-26E7816B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9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CFB4E-C498-7E42-AE9B-0ADCEA9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0D2D3-A40C-3087-9E8A-93E1C499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730366-9BDF-A65D-FB6B-B72E7876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1C4D0-1E45-604D-A9AE-819CDB5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5CFEB8-133A-D307-AAA1-5AD5FBAF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C2C88-421C-8E41-B4BE-905C649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52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4BB5E-E352-3B3A-B61B-927BCC40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A941D5-2F78-398F-04CF-1CE9D03CF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A067A-499E-46FD-AC9A-117065B3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8F4B7-38CE-887B-EE31-80C71129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F70C7F-9292-D706-F283-C93B1ACD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B6672-2616-E134-48E7-233D9623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0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07A504-B94A-A2B1-FE10-C42DCCA2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B9C6F-89F1-1861-2A91-2B56ED48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F4942-AE8D-2E8C-9EE9-79556F7EC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A46D-08F6-4798-A1A9-B9EDE67C92B7}" type="datetimeFigureOut">
              <a:rPr lang="es-MX" smtClean="0"/>
              <a:t>30/06/2023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8A845-7249-A0B7-70C6-5CEF407D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DF6B0-4BF0-A5D9-C6B0-1CFC9C6CE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F0D9-0516-4523-B383-8888715C57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CC67-4DE8-6B23-D6F8-C15071E28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Física 1 NRC 240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943C3-8F5B-CFF3-265E-40D72F8A3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M. en C. Ramón Gustavo Contreras Mayén</a:t>
            </a:r>
          </a:p>
        </p:txBody>
      </p:sp>
    </p:spTree>
    <p:extLst>
      <p:ext uri="{BB962C8B-B14F-4D97-AF65-F5344CB8AC3E}">
        <p14:creationId xmlns:p14="http://schemas.microsoft.com/office/powerpoint/2010/main" val="8052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AC8D-B783-5999-7FC9-02597803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31A-L 3er. Cuatrimestre, 44 alumnos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FF59EA-B2E2-C487-96E6-74C07A0A7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28" y="1690688"/>
            <a:ext cx="6086021" cy="50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98BF9-524E-2D43-2DC5-9D5D6226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31B-B, 3er. Cuatrimestre, 21 alumnos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F79883C-80C8-8B24-3A17-63353E61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329266"/>
            <a:ext cx="6495143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E8A6-102E-1A77-7F7B-BB0F319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31C-B, 3er. Cuatrimestre, 23 alumnos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5D6B47E-0813-7384-62A3-4045FC14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43" y="1300238"/>
            <a:ext cx="6669314" cy="55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5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15511-7D95-FEF6-FB7A-C8C4673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31C-B, 6º. Cuatrimestre, 1 alumno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B731DC1-81F9-7EC1-A6C8-4E2C0286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1384905"/>
            <a:ext cx="6567714" cy="54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B953-B08B-E007-AC89-3A794A1F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31A-L, 6º. Cuatrimestre, 1 alumno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CF1EC7F-9B38-2869-99E2-99950C3E2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28" y="1203476"/>
            <a:ext cx="6785429" cy="56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Física 1 NRC 240</vt:lpstr>
      <vt:lpstr>31A-L 3er. Cuatrimestre, 44 alumnos</vt:lpstr>
      <vt:lpstr>31B-B, 3er. Cuatrimestre, 21 alumnos</vt:lpstr>
      <vt:lpstr>31C-B, 3er. Cuatrimestre, 23 alumnos</vt:lpstr>
      <vt:lpstr>31C-B, 6º. Cuatrimestre, 1 alumno</vt:lpstr>
      <vt:lpstr>31A-L, 6º. Cuatrimestre, 1 alumno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1</dc:title>
  <dc:creator>M. en C. Ramón Gustavo Contreras Mayén</dc:creator>
  <cp:lastModifiedBy>CONTRERAS MAYEN RAMON GUSTAVO</cp:lastModifiedBy>
  <cp:revision>3</cp:revision>
  <dcterms:created xsi:type="dcterms:W3CDTF">2023-07-01T00:10:40Z</dcterms:created>
  <dcterms:modified xsi:type="dcterms:W3CDTF">2023-07-01T01:39:02Z</dcterms:modified>
</cp:coreProperties>
</file>