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E3CCD-69E6-824E-7534-AA6C7F24E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68E4D-4F16-C12B-C332-C0301E32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9D9B2-1FBD-3D4E-BEF1-2234C6FC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DF6AE-7771-57E3-EDED-52799FB4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C89F7-10ED-E75D-7FE4-E419F489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6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50CE8-22F1-F3A1-5D17-4A869DD0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FDCF7C-CF07-3CA5-65E8-F82D69517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0EF2A-0058-E0B8-75AB-2851FCAD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3DEC4-C2BF-2C54-E4A8-EF5EB163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6A620-4060-DE7D-17EB-A4FEF505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6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3D670-C254-2BA3-18F8-86385233C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7404DC-30F3-1D29-537C-08F73C88E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8F7C9-45AE-4FBD-6283-5B9C69AC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BD31E-5C6E-9C61-DB15-77850DF8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644AC-3C6B-07E3-AE20-C1E462C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71DA4-C1E8-BB5E-66B7-EC807775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E629BB-D331-35C7-62DF-D048E9E7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C2BAF-3D17-BA42-866B-4AACB5A2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3A072-A838-5FEF-300E-309456B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F1A88-4E87-8DD8-BA75-5B402D1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33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DADC0-797B-7E3D-57A6-A0852415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20B92-D54E-76FC-F664-37F9E9F0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3D470-9108-DD0A-1627-F11357E1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37BF1-E032-597C-CB17-820C6699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C5C05-3343-820C-9155-05FFE213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28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853F-B515-DF36-BA35-6D76BCEE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30A82-10E1-2000-6358-351A0AEBE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99C8E7-3464-7CA1-2558-FB5164EC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8D1D11-8FB5-1B35-FD13-61806501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C4707-CD88-51CB-32F3-EFEEFA61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141AA-3CA5-4EEC-A9FA-FB950D7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6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7C9BD-DE66-F007-ADEB-B54DCA66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5396D-9AA4-87CA-ED84-1D39F6DC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75D181-45B9-ECC2-120D-A654B84D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BE075-BB79-206C-5542-788163ECF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2A9B66-162A-8E17-231B-EF8A2CA4E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DFF270-EAE8-E029-223B-0CE57093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03A9B4-B417-CC00-5974-951782AD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658E5A-8A33-6001-C98E-8A795229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20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318B-8742-C624-0C4A-B631CEB1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93D9AE-43CA-D4EE-C27E-59EDAB27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0FE93A-C69D-41DC-BA99-1567A4C6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0810B-86F8-CF15-4C49-F27A25CC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1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791A8B-9AD8-0470-CCC0-9324B278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3FA99E-09E9-A28C-E329-2DBBAC4C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90546C-3013-190B-513B-9AA105DB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66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59AC7-3D30-3352-BF50-16D5ADD5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022AD-4FB9-5325-A853-C9892786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3622A-294B-4C02-EF6A-354EB820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818426-CC83-8138-77C3-FD498691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E1CC4-4E60-9E91-C2B4-4B3BE733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52D9C5-FACC-EB96-C5DE-2742C13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93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0BDF-3962-3898-44CF-34950F3F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DDD1BA-2956-25E6-F542-421462ED3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FB0508-CAE4-C374-0015-779C09C3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78990D-168D-41AA-C98F-281A04A1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1261DA-0998-1517-219D-4C01FF82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B5B3B-FE96-E28C-FE71-19A1E8DB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6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AF0451-E84C-3DCE-5787-EA90AFA0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05582-88E1-D93C-E0F5-4F1A7F3D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A318E-DAB1-C5C9-A6D0-E68D5A341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F3DD-9452-4E1C-84F5-CD8082DB99CF}" type="datetimeFigureOut">
              <a:rPr lang="es-MX" smtClean="0"/>
              <a:t>11/08/2023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E5302-28BE-160B-1287-C03356F5E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7B1BF-3E32-A8B2-73AF-21D3D1E9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2C4-CA43-4F96-A1A8-A35EE4F974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80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2E44-F46B-2ACF-0D6F-77C0EACBB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Física 1 – NRC 240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3928F5-E281-216B-DB4A-BDE1B10FF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Reporte Plataforma SIRECOM </a:t>
            </a:r>
            <a:r>
              <a:rPr lang="es-MX"/>
              <a:t>Segundo Período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2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6B368-C12B-09DF-8482-A0FA787E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31A-L Sexto cuatrimestre 44 alumnos</a:t>
            </a:r>
          </a:p>
        </p:txBody>
      </p:sp>
      <p:pic>
        <p:nvPicPr>
          <p:cNvPr id="8" name="Marcador de contenido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73E2563-063B-9075-1474-BAB9412B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540A1D-6BAA-5A38-1B4F-2B2ED3D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31B-B Tercer cuatrimestre 21 alumnos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4C5FF95-E696-CC6A-E68E-A14DD586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55D94-EF26-AEED-24B9-14FC549B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31C-B Tercer cuatrimestre 23 alumnos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8F3AC53-9746-088D-CC05-2E497824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2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3BDEC-A11D-8564-B1F8-2B623F6F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31A-L Sexto cuatrimestre 1 alumno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811FB47-0C1B-F670-CFDE-99D612D87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11F10-82CB-DB96-9770-BBD5BC3B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Grupo 31C-B Sexto cuatrimestre 1 alumno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069056A-81F5-801B-936D-42D69EFD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2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40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Física 1 – NRC 240</vt:lpstr>
      <vt:lpstr>Grupo 31A-L Sexto cuatrimestre 44 alumnos</vt:lpstr>
      <vt:lpstr>Grupo 31B-B Tercer cuatrimestre 21 alumnos</vt:lpstr>
      <vt:lpstr>Grupo 31C-B Tercer cuatrimestre 23 alumnos</vt:lpstr>
      <vt:lpstr>Grupo 31A-L Sexto cuatrimestre 1 alumno</vt:lpstr>
      <vt:lpstr>Grupo 31C-B Sexto cuatrimestre 1 alumno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1 – NRC 240</dc:title>
  <dc:creator>M. en C. Gustavo Contreras Mayén</dc:creator>
  <cp:lastModifiedBy>M. en C. Gustavo Contreras Mayén</cp:lastModifiedBy>
  <cp:revision>4</cp:revision>
  <dcterms:created xsi:type="dcterms:W3CDTF">2023-08-11T17:46:34Z</dcterms:created>
  <dcterms:modified xsi:type="dcterms:W3CDTF">2023-08-12T01:33:28Z</dcterms:modified>
</cp:coreProperties>
</file>