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258" r:id="rId2"/>
    <p:sldId id="260" r:id="rId3"/>
    <p:sldId id="264" r:id="rId4"/>
    <p:sldId id="270" r:id="rId5"/>
    <p:sldId id="271" r:id="rId6"/>
    <p:sldId id="272" r:id="rId7"/>
    <p:sldId id="273" r:id="rId8"/>
    <p:sldId id="274" r:id="rId9"/>
    <p:sldId id="275" r:id="rId10"/>
    <p:sldId id="277" r:id="rId11"/>
    <p:sldId id="298" r:id="rId12"/>
    <p:sldId id="278" r:id="rId13"/>
    <p:sldId id="299" r:id="rId14"/>
    <p:sldId id="280" r:id="rId15"/>
    <p:sldId id="281" r:id="rId16"/>
    <p:sldId id="282" r:id="rId17"/>
    <p:sldId id="284" r:id="rId18"/>
    <p:sldId id="283" r:id="rId19"/>
    <p:sldId id="285" r:id="rId20"/>
    <p:sldId id="286" r:id="rId21"/>
    <p:sldId id="287" r:id="rId22"/>
    <p:sldId id="288" r:id="rId23"/>
    <p:sldId id="301" r:id="rId24"/>
    <p:sldId id="289" r:id="rId25"/>
    <p:sldId id="290" r:id="rId26"/>
    <p:sldId id="291" r:id="rId27"/>
    <p:sldId id="295" r:id="rId28"/>
    <p:sldId id="296" r:id="rId29"/>
    <p:sldId id="297" r:id="rId30"/>
    <p:sldId id="292" r:id="rId31"/>
    <p:sldId id="293" r:id="rId32"/>
    <p:sldId id="294" r:id="rId33"/>
  </p:sldIdLst>
  <p:sldSz cx="12192000" cy="6858000"/>
  <p:notesSz cx="6858000" cy="9144000"/>
  <p:defaultTextStyle>
    <a:defPPr rtl="0">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Estilo claro 1 - Acento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17292A2E-F333-43FB-9621-5CBBE7FDCDCB}" styleName="Estilo claro 2 - Acento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77" autoAdjust="0"/>
  </p:normalViewPr>
  <p:slideViewPr>
    <p:cSldViewPr snapToGrid="0">
      <p:cViewPr varScale="1">
        <p:scale>
          <a:sx n="68" d="100"/>
          <a:sy n="68" d="100"/>
        </p:scale>
        <p:origin x="90" y="15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0" d="100"/>
          <a:sy n="90" d="100"/>
        </p:scale>
        <p:origin x="3024"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MX"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A69D3D69-D250-4DD9-94DE-08A5514675E2}" type="datetime1">
              <a:rPr lang="es-MX" smtClean="0"/>
              <a:t>15/05/2023</a:t>
            </a:fld>
            <a:endParaRPr lang="es-MX"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MX"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2977E94-A6AB-4E02-8E43-E89F9CF4757F}" type="slidenum">
              <a:rPr lang="es-MX" smtClean="0"/>
              <a:t>‹Nº›</a:t>
            </a:fld>
            <a:endParaRPr lang="es-MX" dirty="0"/>
          </a:p>
        </p:txBody>
      </p:sp>
    </p:spTree>
    <p:extLst>
      <p:ext uri="{BB962C8B-B14F-4D97-AF65-F5344CB8AC3E}">
        <p14:creationId xmlns:p14="http://schemas.microsoft.com/office/powerpoint/2010/main" val="2154258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MX" noProof="0"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0ABF49-B7A4-4506-8903-4C429E5FD300}" type="datetime1">
              <a:rPr lang="es-MX" noProof="0" smtClean="0"/>
              <a:pPr/>
              <a:t>15/05/2023</a:t>
            </a:fld>
            <a:endParaRPr lang="es-MX" noProof="0"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MX" noProof="0"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MX" noProof="0" dirty="0"/>
              <a:t>Haga clic para modificar los estilos de texto del patrón</a:t>
            </a:r>
          </a:p>
          <a:p>
            <a:pPr lvl="1" rtl="0"/>
            <a:r>
              <a:rPr lang="es-MX" noProof="0" dirty="0"/>
              <a:t>Segundo nivel</a:t>
            </a:r>
          </a:p>
          <a:p>
            <a:pPr lvl="2" rtl="0"/>
            <a:r>
              <a:rPr lang="es-MX" noProof="0" dirty="0"/>
              <a:t>Tercer nivel</a:t>
            </a:r>
          </a:p>
          <a:p>
            <a:pPr lvl="3" rtl="0"/>
            <a:r>
              <a:rPr lang="es-MX" noProof="0" dirty="0"/>
              <a:t>Cuarto nivel</a:t>
            </a:r>
          </a:p>
          <a:p>
            <a:pPr lvl="4" rtl="0"/>
            <a:r>
              <a:rPr lang="es-MX" noProof="0" dirty="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MX" noProof="0"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ED491D0-8E1B-49C7-849B-A28568D94497}" type="slidenum">
              <a:rPr lang="es-MX" noProof="0" smtClean="0"/>
              <a:t>‹Nº›</a:t>
            </a:fld>
            <a:endParaRPr lang="es-MX" noProof="0" dirty="0"/>
          </a:p>
        </p:txBody>
      </p:sp>
    </p:spTree>
    <p:extLst>
      <p:ext uri="{BB962C8B-B14F-4D97-AF65-F5344CB8AC3E}">
        <p14:creationId xmlns:p14="http://schemas.microsoft.com/office/powerpoint/2010/main" val="1726325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rtl="0"/>
            <a:fld id="{DED491D0-8E1B-49C7-849B-A28568D94497}" type="slidenum">
              <a:rPr lang="es-MX" smtClean="0"/>
              <a:t>1</a:t>
            </a:fld>
            <a:endParaRPr lang="es-MX" dirty="0"/>
          </a:p>
        </p:txBody>
      </p:sp>
    </p:spTree>
    <p:extLst>
      <p:ext uri="{BB962C8B-B14F-4D97-AF65-F5344CB8AC3E}">
        <p14:creationId xmlns:p14="http://schemas.microsoft.com/office/powerpoint/2010/main" val="7217596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rtl="0"/>
            <a:fld id="{DED491D0-8E1B-49C7-849B-A28568D94497}" type="slidenum">
              <a:rPr lang="es-MX" smtClean="0"/>
              <a:t>10</a:t>
            </a:fld>
            <a:endParaRPr lang="es-MX" dirty="0"/>
          </a:p>
        </p:txBody>
      </p:sp>
    </p:spTree>
    <p:extLst>
      <p:ext uri="{BB962C8B-B14F-4D97-AF65-F5344CB8AC3E}">
        <p14:creationId xmlns:p14="http://schemas.microsoft.com/office/powerpoint/2010/main" val="2316777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rtl="0"/>
            <a:fld id="{DED491D0-8E1B-49C7-849B-A28568D94497}" type="slidenum">
              <a:rPr lang="es-MX" smtClean="0"/>
              <a:t>11</a:t>
            </a:fld>
            <a:endParaRPr lang="es-MX" dirty="0"/>
          </a:p>
        </p:txBody>
      </p:sp>
    </p:spTree>
    <p:extLst>
      <p:ext uri="{BB962C8B-B14F-4D97-AF65-F5344CB8AC3E}">
        <p14:creationId xmlns:p14="http://schemas.microsoft.com/office/powerpoint/2010/main" val="39442055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rtl="0"/>
            <a:fld id="{DED491D0-8E1B-49C7-849B-A28568D94497}" type="slidenum">
              <a:rPr lang="es-MX" smtClean="0"/>
              <a:t>12</a:t>
            </a:fld>
            <a:endParaRPr lang="es-MX" dirty="0"/>
          </a:p>
        </p:txBody>
      </p:sp>
    </p:spTree>
    <p:extLst>
      <p:ext uri="{BB962C8B-B14F-4D97-AF65-F5344CB8AC3E}">
        <p14:creationId xmlns:p14="http://schemas.microsoft.com/office/powerpoint/2010/main" val="31382356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rtl="0"/>
            <a:fld id="{DED491D0-8E1B-49C7-849B-A28568D94497}" type="slidenum">
              <a:rPr lang="es-MX" smtClean="0"/>
              <a:t>13</a:t>
            </a:fld>
            <a:endParaRPr lang="es-MX" dirty="0"/>
          </a:p>
        </p:txBody>
      </p:sp>
    </p:spTree>
    <p:extLst>
      <p:ext uri="{BB962C8B-B14F-4D97-AF65-F5344CB8AC3E}">
        <p14:creationId xmlns:p14="http://schemas.microsoft.com/office/powerpoint/2010/main" val="14017116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rtl="0"/>
            <a:fld id="{DED491D0-8E1B-49C7-849B-A28568D94497}" type="slidenum">
              <a:rPr lang="es-MX" smtClean="0"/>
              <a:t>14</a:t>
            </a:fld>
            <a:endParaRPr lang="es-MX" dirty="0"/>
          </a:p>
        </p:txBody>
      </p:sp>
    </p:spTree>
    <p:extLst>
      <p:ext uri="{BB962C8B-B14F-4D97-AF65-F5344CB8AC3E}">
        <p14:creationId xmlns:p14="http://schemas.microsoft.com/office/powerpoint/2010/main" val="26853128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rtl="0"/>
            <a:fld id="{DED491D0-8E1B-49C7-849B-A28568D94497}" type="slidenum">
              <a:rPr lang="es-MX" smtClean="0"/>
              <a:t>15</a:t>
            </a:fld>
            <a:endParaRPr lang="es-MX" dirty="0"/>
          </a:p>
        </p:txBody>
      </p:sp>
    </p:spTree>
    <p:extLst>
      <p:ext uri="{BB962C8B-B14F-4D97-AF65-F5344CB8AC3E}">
        <p14:creationId xmlns:p14="http://schemas.microsoft.com/office/powerpoint/2010/main" val="24592407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rtl="0"/>
            <a:fld id="{DED491D0-8E1B-49C7-849B-A28568D94497}" type="slidenum">
              <a:rPr lang="es-MX" smtClean="0"/>
              <a:t>16</a:t>
            </a:fld>
            <a:endParaRPr lang="es-MX" dirty="0"/>
          </a:p>
        </p:txBody>
      </p:sp>
    </p:spTree>
    <p:extLst>
      <p:ext uri="{BB962C8B-B14F-4D97-AF65-F5344CB8AC3E}">
        <p14:creationId xmlns:p14="http://schemas.microsoft.com/office/powerpoint/2010/main" val="5628992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rtl="0"/>
            <a:fld id="{DED491D0-8E1B-49C7-849B-A28568D94497}" type="slidenum">
              <a:rPr lang="es-MX" smtClean="0"/>
              <a:t>17</a:t>
            </a:fld>
            <a:endParaRPr lang="es-MX" dirty="0"/>
          </a:p>
        </p:txBody>
      </p:sp>
    </p:spTree>
    <p:extLst>
      <p:ext uri="{BB962C8B-B14F-4D97-AF65-F5344CB8AC3E}">
        <p14:creationId xmlns:p14="http://schemas.microsoft.com/office/powerpoint/2010/main" val="29859182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rtl="0"/>
            <a:fld id="{DED491D0-8E1B-49C7-849B-A28568D94497}" type="slidenum">
              <a:rPr lang="es-MX" smtClean="0"/>
              <a:t>18</a:t>
            </a:fld>
            <a:endParaRPr lang="es-MX" dirty="0"/>
          </a:p>
        </p:txBody>
      </p:sp>
    </p:spTree>
    <p:extLst>
      <p:ext uri="{BB962C8B-B14F-4D97-AF65-F5344CB8AC3E}">
        <p14:creationId xmlns:p14="http://schemas.microsoft.com/office/powerpoint/2010/main" val="13469441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rtl="0"/>
            <a:fld id="{DED491D0-8E1B-49C7-849B-A28568D94497}" type="slidenum">
              <a:rPr lang="es-MX" smtClean="0"/>
              <a:t>19</a:t>
            </a:fld>
            <a:endParaRPr lang="es-MX" dirty="0"/>
          </a:p>
        </p:txBody>
      </p:sp>
    </p:spTree>
    <p:extLst>
      <p:ext uri="{BB962C8B-B14F-4D97-AF65-F5344CB8AC3E}">
        <p14:creationId xmlns:p14="http://schemas.microsoft.com/office/powerpoint/2010/main" val="414857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rtl="0"/>
            <a:fld id="{DED491D0-8E1B-49C7-849B-A28568D94497}" type="slidenum">
              <a:rPr lang="es-MX" smtClean="0"/>
              <a:t>2</a:t>
            </a:fld>
            <a:endParaRPr lang="es-MX" dirty="0"/>
          </a:p>
        </p:txBody>
      </p:sp>
    </p:spTree>
    <p:extLst>
      <p:ext uri="{BB962C8B-B14F-4D97-AF65-F5344CB8AC3E}">
        <p14:creationId xmlns:p14="http://schemas.microsoft.com/office/powerpoint/2010/main" val="11117288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rtl="0"/>
            <a:fld id="{DED491D0-8E1B-49C7-849B-A28568D94497}" type="slidenum">
              <a:rPr lang="es-MX" smtClean="0"/>
              <a:t>20</a:t>
            </a:fld>
            <a:endParaRPr lang="es-MX" dirty="0"/>
          </a:p>
        </p:txBody>
      </p:sp>
    </p:spTree>
    <p:extLst>
      <p:ext uri="{BB962C8B-B14F-4D97-AF65-F5344CB8AC3E}">
        <p14:creationId xmlns:p14="http://schemas.microsoft.com/office/powerpoint/2010/main" val="3550793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rtl="0"/>
            <a:fld id="{DED491D0-8E1B-49C7-849B-A28568D94497}" type="slidenum">
              <a:rPr lang="es-MX" smtClean="0"/>
              <a:t>21</a:t>
            </a:fld>
            <a:endParaRPr lang="es-MX" dirty="0"/>
          </a:p>
        </p:txBody>
      </p:sp>
    </p:spTree>
    <p:extLst>
      <p:ext uri="{BB962C8B-B14F-4D97-AF65-F5344CB8AC3E}">
        <p14:creationId xmlns:p14="http://schemas.microsoft.com/office/powerpoint/2010/main" val="30258016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rtl="0"/>
            <a:fld id="{DED491D0-8E1B-49C7-849B-A28568D94497}" type="slidenum">
              <a:rPr lang="es-MX" smtClean="0"/>
              <a:t>22</a:t>
            </a:fld>
            <a:endParaRPr lang="es-MX" dirty="0"/>
          </a:p>
        </p:txBody>
      </p:sp>
    </p:spTree>
    <p:extLst>
      <p:ext uri="{BB962C8B-B14F-4D97-AF65-F5344CB8AC3E}">
        <p14:creationId xmlns:p14="http://schemas.microsoft.com/office/powerpoint/2010/main" val="17421660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rtl="0"/>
            <a:fld id="{DED491D0-8E1B-49C7-849B-A28568D94497}" type="slidenum">
              <a:rPr lang="es-MX" smtClean="0"/>
              <a:t>23</a:t>
            </a:fld>
            <a:endParaRPr lang="es-MX" dirty="0"/>
          </a:p>
        </p:txBody>
      </p:sp>
    </p:spTree>
    <p:extLst>
      <p:ext uri="{BB962C8B-B14F-4D97-AF65-F5344CB8AC3E}">
        <p14:creationId xmlns:p14="http://schemas.microsoft.com/office/powerpoint/2010/main" val="40560346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rtl="0"/>
            <a:fld id="{DED491D0-8E1B-49C7-849B-A28568D94497}" type="slidenum">
              <a:rPr lang="es-MX" smtClean="0"/>
              <a:t>24</a:t>
            </a:fld>
            <a:endParaRPr lang="es-MX" dirty="0"/>
          </a:p>
        </p:txBody>
      </p:sp>
    </p:spTree>
    <p:extLst>
      <p:ext uri="{BB962C8B-B14F-4D97-AF65-F5344CB8AC3E}">
        <p14:creationId xmlns:p14="http://schemas.microsoft.com/office/powerpoint/2010/main" val="20478163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rtl="0"/>
            <a:fld id="{DED491D0-8E1B-49C7-849B-A28568D94497}" type="slidenum">
              <a:rPr lang="es-MX" smtClean="0"/>
              <a:t>25</a:t>
            </a:fld>
            <a:endParaRPr lang="es-MX" dirty="0"/>
          </a:p>
        </p:txBody>
      </p:sp>
    </p:spTree>
    <p:extLst>
      <p:ext uri="{BB962C8B-B14F-4D97-AF65-F5344CB8AC3E}">
        <p14:creationId xmlns:p14="http://schemas.microsoft.com/office/powerpoint/2010/main" val="26216403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rtl="0"/>
            <a:fld id="{DED491D0-8E1B-49C7-849B-A28568D94497}" type="slidenum">
              <a:rPr lang="es-MX" smtClean="0"/>
              <a:t>26</a:t>
            </a:fld>
            <a:endParaRPr lang="es-MX" dirty="0"/>
          </a:p>
        </p:txBody>
      </p:sp>
    </p:spTree>
    <p:extLst>
      <p:ext uri="{BB962C8B-B14F-4D97-AF65-F5344CB8AC3E}">
        <p14:creationId xmlns:p14="http://schemas.microsoft.com/office/powerpoint/2010/main" val="21856932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rtl="0"/>
            <a:fld id="{DED491D0-8E1B-49C7-849B-A28568D94497}" type="slidenum">
              <a:rPr lang="es-MX" smtClean="0"/>
              <a:t>27</a:t>
            </a:fld>
            <a:endParaRPr lang="es-MX" dirty="0"/>
          </a:p>
        </p:txBody>
      </p:sp>
    </p:spTree>
    <p:extLst>
      <p:ext uri="{BB962C8B-B14F-4D97-AF65-F5344CB8AC3E}">
        <p14:creationId xmlns:p14="http://schemas.microsoft.com/office/powerpoint/2010/main" val="2376817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rtl="0"/>
            <a:fld id="{DED491D0-8E1B-49C7-849B-A28568D94497}" type="slidenum">
              <a:rPr lang="es-MX" smtClean="0"/>
              <a:t>28</a:t>
            </a:fld>
            <a:endParaRPr lang="es-MX" dirty="0"/>
          </a:p>
        </p:txBody>
      </p:sp>
    </p:spTree>
    <p:extLst>
      <p:ext uri="{BB962C8B-B14F-4D97-AF65-F5344CB8AC3E}">
        <p14:creationId xmlns:p14="http://schemas.microsoft.com/office/powerpoint/2010/main" val="241784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rtl="0"/>
            <a:fld id="{DED491D0-8E1B-49C7-849B-A28568D94497}" type="slidenum">
              <a:rPr lang="es-MX" smtClean="0"/>
              <a:t>29</a:t>
            </a:fld>
            <a:endParaRPr lang="es-MX" dirty="0"/>
          </a:p>
        </p:txBody>
      </p:sp>
    </p:spTree>
    <p:extLst>
      <p:ext uri="{BB962C8B-B14F-4D97-AF65-F5344CB8AC3E}">
        <p14:creationId xmlns:p14="http://schemas.microsoft.com/office/powerpoint/2010/main" val="29271738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rtl="0"/>
            <a:fld id="{DED491D0-8E1B-49C7-849B-A28568D94497}" type="slidenum">
              <a:rPr lang="es-MX" smtClean="0"/>
              <a:t>3</a:t>
            </a:fld>
            <a:endParaRPr lang="es-MX" dirty="0"/>
          </a:p>
        </p:txBody>
      </p:sp>
    </p:spTree>
    <p:extLst>
      <p:ext uri="{BB962C8B-B14F-4D97-AF65-F5344CB8AC3E}">
        <p14:creationId xmlns:p14="http://schemas.microsoft.com/office/powerpoint/2010/main" val="34145257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rtl="0"/>
            <a:fld id="{DED491D0-8E1B-49C7-849B-A28568D94497}" type="slidenum">
              <a:rPr lang="es-MX" smtClean="0"/>
              <a:t>30</a:t>
            </a:fld>
            <a:endParaRPr lang="es-MX" dirty="0"/>
          </a:p>
        </p:txBody>
      </p:sp>
    </p:spTree>
    <p:extLst>
      <p:ext uri="{BB962C8B-B14F-4D97-AF65-F5344CB8AC3E}">
        <p14:creationId xmlns:p14="http://schemas.microsoft.com/office/powerpoint/2010/main" val="26149456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rtl="0"/>
            <a:fld id="{DED491D0-8E1B-49C7-849B-A28568D94497}" type="slidenum">
              <a:rPr lang="es-MX" smtClean="0"/>
              <a:t>31</a:t>
            </a:fld>
            <a:endParaRPr lang="es-MX" dirty="0"/>
          </a:p>
        </p:txBody>
      </p:sp>
    </p:spTree>
    <p:extLst>
      <p:ext uri="{BB962C8B-B14F-4D97-AF65-F5344CB8AC3E}">
        <p14:creationId xmlns:p14="http://schemas.microsoft.com/office/powerpoint/2010/main" val="16006587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rtl="0"/>
            <a:fld id="{DED491D0-8E1B-49C7-849B-A28568D94497}" type="slidenum">
              <a:rPr lang="es-MX" smtClean="0"/>
              <a:t>32</a:t>
            </a:fld>
            <a:endParaRPr lang="es-MX" dirty="0"/>
          </a:p>
        </p:txBody>
      </p:sp>
    </p:spTree>
    <p:extLst>
      <p:ext uri="{BB962C8B-B14F-4D97-AF65-F5344CB8AC3E}">
        <p14:creationId xmlns:p14="http://schemas.microsoft.com/office/powerpoint/2010/main" val="3014128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rtl="0"/>
            <a:fld id="{DED491D0-8E1B-49C7-849B-A28568D94497}" type="slidenum">
              <a:rPr lang="es-MX" smtClean="0"/>
              <a:t>4</a:t>
            </a:fld>
            <a:endParaRPr lang="es-MX" dirty="0"/>
          </a:p>
        </p:txBody>
      </p:sp>
    </p:spTree>
    <p:extLst>
      <p:ext uri="{BB962C8B-B14F-4D97-AF65-F5344CB8AC3E}">
        <p14:creationId xmlns:p14="http://schemas.microsoft.com/office/powerpoint/2010/main" val="49299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rtl="0"/>
            <a:fld id="{DED491D0-8E1B-49C7-849B-A28568D94497}" type="slidenum">
              <a:rPr lang="es-MX" smtClean="0"/>
              <a:t>5</a:t>
            </a:fld>
            <a:endParaRPr lang="es-MX" dirty="0"/>
          </a:p>
        </p:txBody>
      </p:sp>
    </p:spTree>
    <p:extLst>
      <p:ext uri="{BB962C8B-B14F-4D97-AF65-F5344CB8AC3E}">
        <p14:creationId xmlns:p14="http://schemas.microsoft.com/office/powerpoint/2010/main" val="1786787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rtl="0"/>
            <a:fld id="{DED491D0-8E1B-49C7-849B-A28568D94497}" type="slidenum">
              <a:rPr lang="es-MX" smtClean="0"/>
              <a:t>6</a:t>
            </a:fld>
            <a:endParaRPr lang="es-MX" dirty="0"/>
          </a:p>
        </p:txBody>
      </p:sp>
    </p:spTree>
    <p:extLst>
      <p:ext uri="{BB962C8B-B14F-4D97-AF65-F5344CB8AC3E}">
        <p14:creationId xmlns:p14="http://schemas.microsoft.com/office/powerpoint/2010/main" val="4178457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rtl="0"/>
            <a:fld id="{DED491D0-8E1B-49C7-849B-A28568D94497}" type="slidenum">
              <a:rPr lang="es-MX" smtClean="0"/>
              <a:t>7</a:t>
            </a:fld>
            <a:endParaRPr lang="es-MX" dirty="0"/>
          </a:p>
        </p:txBody>
      </p:sp>
    </p:spTree>
    <p:extLst>
      <p:ext uri="{BB962C8B-B14F-4D97-AF65-F5344CB8AC3E}">
        <p14:creationId xmlns:p14="http://schemas.microsoft.com/office/powerpoint/2010/main" val="20569206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rtl="0"/>
            <a:fld id="{DED491D0-8E1B-49C7-849B-A28568D94497}" type="slidenum">
              <a:rPr lang="es-MX" smtClean="0"/>
              <a:t>8</a:t>
            </a:fld>
            <a:endParaRPr lang="es-MX" dirty="0"/>
          </a:p>
        </p:txBody>
      </p:sp>
    </p:spTree>
    <p:extLst>
      <p:ext uri="{BB962C8B-B14F-4D97-AF65-F5344CB8AC3E}">
        <p14:creationId xmlns:p14="http://schemas.microsoft.com/office/powerpoint/2010/main" val="4842698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rtl="0"/>
            <a:fld id="{DED491D0-8E1B-49C7-849B-A28568D94497}" type="slidenum">
              <a:rPr lang="es-MX" smtClean="0"/>
              <a:t>9</a:t>
            </a:fld>
            <a:endParaRPr lang="es-MX" dirty="0"/>
          </a:p>
        </p:txBody>
      </p:sp>
    </p:spTree>
    <p:extLst>
      <p:ext uri="{BB962C8B-B14F-4D97-AF65-F5344CB8AC3E}">
        <p14:creationId xmlns:p14="http://schemas.microsoft.com/office/powerpoint/2010/main" val="2602611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bwMode="inv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Rectángulo 8"/>
          <p:cNvSpPr/>
          <p:nvPr/>
        </p:nvSpPr>
        <p:spPr>
          <a:xfrm>
            <a:off x="2832533" y="1371600"/>
            <a:ext cx="9359467" cy="2971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dirty="0"/>
          </a:p>
        </p:txBody>
      </p:sp>
      <p:sp>
        <p:nvSpPr>
          <p:cNvPr id="10" name="Rectángulo 9"/>
          <p:cNvSpPr/>
          <p:nvPr/>
        </p:nvSpPr>
        <p:spPr>
          <a:xfrm>
            <a:off x="2832533" y="4462272"/>
            <a:ext cx="9359467" cy="1033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dirty="0"/>
          </a:p>
        </p:txBody>
      </p:sp>
      <p:sp>
        <p:nvSpPr>
          <p:cNvPr id="2" name="Título 1"/>
          <p:cNvSpPr>
            <a:spLocks noGrp="1"/>
          </p:cNvSpPr>
          <p:nvPr>
            <p:ph type="ctrTitle"/>
          </p:nvPr>
        </p:nvSpPr>
        <p:spPr bwMode="black">
          <a:xfrm>
            <a:off x="3175199" y="1943842"/>
            <a:ext cx="8500062" cy="2387600"/>
          </a:xfrm>
        </p:spPr>
        <p:txBody>
          <a:bodyPr rtlCol="0" anchor="b"/>
          <a:lstStyle>
            <a:lvl1pPr algn="l">
              <a:lnSpc>
                <a:spcPct val="90000"/>
              </a:lnSpc>
              <a:defRPr sz="6000" b="1">
                <a:solidFill>
                  <a:schemeClr val="tx1"/>
                </a:solidFill>
              </a:defRPr>
            </a:lvl1pPr>
          </a:lstStyle>
          <a:p>
            <a:pPr rtl="0"/>
            <a:r>
              <a:rPr lang="es-ES" noProof="0"/>
              <a:t>Haga clic para modificar el estilo de título del patrón</a:t>
            </a:r>
            <a:endParaRPr lang="es-MX" noProof="0" dirty="0"/>
          </a:p>
        </p:txBody>
      </p:sp>
      <p:sp>
        <p:nvSpPr>
          <p:cNvPr id="3" name="Subtítulo 2"/>
          <p:cNvSpPr>
            <a:spLocks noGrp="1"/>
          </p:cNvSpPr>
          <p:nvPr>
            <p:ph type="subTitle" idx="1"/>
          </p:nvPr>
        </p:nvSpPr>
        <p:spPr>
          <a:xfrm>
            <a:off x="3175199" y="4538659"/>
            <a:ext cx="8500062" cy="865321"/>
          </a:xfrm>
        </p:spPr>
        <p:txBody>
          <a:bodyPr rtlCol="0"/>
          <a:lstStyle>
            <a:lvl1pPr marL="0" indent="0" algn="l">
              <a:spcBef>
                <a:spcPts val="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modificar el estilo de subtítulo del patrón</a:t>
            </a:r>
            <a:endParaRPr lang="es-MX" noProof="0" dirty="0"/>
          </a:p>
        </p:txBody>
      </p:sp>
      <p:sp>
        <p:nvSpPr>
          <p:cNvPr id="11" name="Marcador de fecha 3"/>
          <p:cNvSpPr>
            <a:spLocks noGrp="1"/>
          </p:cNvSpPr>
          <p:nvPr>
            <p:ph type="dt" sz="half" idx="10"/>
          </p:nvPr>
        </p:nvSpPr>
        <p:spPr/>
        <p:txBody>
          <a:bodyPr rtlCol="0"/>
          <a:lstStyle>
            <a:lvl1pPr>
              <a:defRPr>
                <a:solidFill>
                  <a:schemeClr val="bg2"/>
                </a:solidFill>
              </a:defRPr>
            </a:lvl1pPr>
          </a:lstStyle>
          <a:p>
            <a:fld id="{9D3052AD-9804-4A40-B952-50BC9E05A3DE}" type="datetime1">
              <a:rPr lang="es-MX" smtClean="0"/>
              <a:pPr/>
              <a:t>15/05/2023</a:t>
            </a:fld>
            <a:endParaRPr lang="es-MX" dirty="0"/>
          </a:p>
        </p:txBody>
      </p:sp>
      <p:sp>
        <p:nvSpPr>
          <p:cNvPr id="12" name="Marcador de pie de página 4"/>
          <p:cNvSpPr>
            <a:spLocks noGrp="1"/>
          </p:cNvSpPr>
          <p:nvPr>
            <p:ph type="ftr" sz="quarter" idx="11"/>
          </p:nvPr>
        </p:nvSpPr>
        <p:spPr/>
        <p:txBody>
          <a:bodyPr rtlCol="0"/>
          <a:lstStyle>
            <a:lvl1pPr>
              <a:defRPr>
                <a:solidFill>
                  <a:schemeClr val="bg2"/>
                </a:solidFill>
              </a:defRPr>
            </a:lvl1pPr>
          </a:lstStyle>
          <a:p>
            <a:pPr rtl="0"/>
            <a:endParaRPr lang="es-MX" noProof="0" dirty="0"/>
          </a:p>
        </p:txBody>
      </p:sp>
      <p:sp>
        <p:nvSpPr>
          <p:cNvPr id="13" name="Marcador de número de diapositiva 5"/>
          <p:cNvSpPr>
            <a:spLocks noGrp="1"/>
          </p:cNvSpPr>
          <p:nvPr>
            <p:ph type="sldNum" sz="quarter" idx="12"/>
          </p:nvPr>
        </p:nvSpPr>
        <p:spPr/>
        <p:txBody>
          <a:bodyPr rtlCol="0"/>
          <a:lstStyle>
            <a:lvl1pPr>
              <a:defRPr>
                <a:solidFill>
                  <a:schemeClr val="bg2"/>
                </a:solidFill>
              </a:defRPr>
            </a:lvl1pPr>
          </a:lstStyle>
          <a:p>
            <a:pPr rtl="0"/>
            <a:fld id="{BD266BE7-899D-4075-917F-DBDE33B6B692}" type="slidenum">
              <a:rPr lang="es-MX" noProof="0" smtClean="0"/>
              <a:pPr rtl="0"/>
              <a:t>‹Nº›</a:t>
            </a:fld>
            <a:endParaRPr lang="es-MX" noProof="0" dirty="0"/>
          </a:p>
        </p:txBody>
      </p:sp>
    </p:spTree>
    <p:extLst>
      <p:ext uri="{BB962C8B-B14F-4D97-AF65-F5344CB8AC3E}">
        <p14:creationId xmlns:p14="http://schemas.microsoft.com/office/powerpoint/2010/main" val="304754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MX" noProof="0" dirty="0"/>
          </a:p>
        </p:txBody>
      </p:sp>
      <p:sp>
        <p:nvSpPr>
          <p:cNvPr id="3" name="Marcador de posición de texto vertical 2"/>
          <p:cNvSpPr>
            <a:spLocks noGrp="1"/>
          </p:cNvSpPr>
          <p:nvPr>
            <p:ph type="body" orient="vert" idx="1"/>
          </p:nvPr>
        </p:nvSpPr>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MX" noProof="0" dirty="0"/>
          </a:p>
        </p:txBody>
      </p:sp>
      <p:sp>
        <p:nvSpPr>
          <p:cNvPr id="4" name="Marcador de fecha 3"/>
          <p:cNvSpPr>
            <a:spLocks noGrp="1"/>
          </p:cNvSpPr>
          <p:nvPr>
            <p:ph type="dt" sz="half" idx="10"/>
          </p:nvPr>
        </p:nvSpPr>
        <p:spPr/>
        <p:txBody>
          <a:bodyPr rtlCol="0"/>
          <a:lstStyle>
            <a:lvl1pPr>
              <a:defRPr/>
            </a:lvl1pPr>
          </a:lstStyle>
          <a:p>
            <a:fld id="{4D9A4368-F02C-40B7-9206-8369F43DDCCB}" type="datetime1">
              <a:rPr lang="es-MX" smtClean="0"/>
              <a:pPr/>
              <a:t>15/05/2023</a:t>
            </a:fld>
            <a:endParaRPr lang="es-MX" dirty="0"/>
          </a:p>
        </p:txBody>
      </p:sp>
      <p:sp>
        <p:nvSpPr>
          <p:cNvPr id="5" name="Marcador de pie de página 4"/>
          <p:cNvSpPr>
            <a:spLocks noGrp="1"/>
          </p:cNvSpPr>
          <p:nvPr>
            <p:ph type="ftr" sz="quarter" idx="11"/>
          </p:nvPr>
        </p:nvSpPr>
        <p:spPr/>
        <p:txBody>
          <a:bodyPr rtlCol="0"/>
          <a:lstStyle/>
          <a:p>
            <a:pPr rtl="0"/>
            <a:endParaRPr lang="es-MX" noProof="0" dirty="0"/>
          </a:p>
        </p:txBody>
      </p:sp>
      <p:sp>
        <p:nvSpPr>
          <p:cNvPr id="6" name="Marcador de número de diapositiva 5"/>
          <p:cNvSpPr>
            <a:spLocks noGrp="1"/>
          </p:cNvSpPr>
          <p:nvPr>
            <p:ph type="sldNum" sz="quarter" idx="12"/>
          </p:nvPr>
        </p:nvSpPr>
        <p:spPr/>
        <p:txBody>
          <a:bodyPr rtlCol="0"/>
          <a:lstStyle/>
          <a:p>
            <a:pPr rtl="0"/>
            <a:fld id="{BD266BE7-899D-4075-917F-DBDE33B6B692}" type="slidenum">
              <a:rPr lang="es-MX" noProof="0" smtClean="0"/>
              <a:t>‹Nº›</a:t>
            </a:fld>
            <a:endParaRPr lang="es-MX" noProof="0" dirty="0"/>
          </a:p>
        </p:txBody>
      </p:sp>
    </p:spTree>
    <p:extLst>
      <p:ext uri="{BB962C8B-B14F-4D97-AF65-F5344CB8AC3E}">
        <p14:creationId xmlns:p14="http://schemas.microsoft.com/office/powerpoint/2010/main" val="2664405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10" name="Rectángulo 9"/>
          <p:cNvSpPr/>
          <p:nvPr/>
        </p:nvSpPr>
        <p:spPr>
          <a:xfrm rot="5400000">
            <a:off x="8267671" y="3370131"/>
            <a:ext cx="6858000" cy="1188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rot="5400000">
            <a:off x="7523375" y="2743540"/>
            <a:ext cx="6857433" cy="1371487"/>
          </a:xfrm>
          <a:prstGeom prst="rect">
            <a:avLst/>
          </a:prstGeom>
        </p:spPr>
      </p:pic>
      <p:sp>
        <p:nvSpPr>
          <p:cNvPr id="2" name="Título vertical 1"/>
          <p:cNvSpPr>
            <a:spLocks noGrp="1"/>
          </p:cNvSpPr>
          <p:nvPr>
            <p:ph type="title" orient="vert"/>
          </p:nvPr>
        </p:nvSpPr>
        <p:spPr>
          <a:xfrm>
            <a:off x="10266348" y="462249"/>
            <a:ext cx="1370886" cy="5714714"/>
          </a:xfrm>
        </p:spPr>
        <p:txBody>
          <a:bodyPr vert="eaVert" rtlCol="0"/>
          <a:lstStyle/>
          <a:p>
            <a:pPr rtl="0"/>
            <a:r>
              <a:rPr lang="es-ES" noProof="0"/>
              <a:t>Haga clic para modificar el estilo de título del patrón</a:t>
            </a:r>
            <a:endParaRPr lang="es-MX" noProof="0" dirty="0"/>
          </a:p>
        </p:txBody>
      </p:sp>
      <p:sp>
        <p:nvSpPr>
          <p:cNvPr id="3" name="Marcador de posición de texto vertical 2"/>
          <p:cNvSpPr>
            <a:spLocks noGrp="1"/>
          </p:cNvSpPr>
          <p:nvPr>
            <p:ph type="body" orient="vert" idx="1"/>
          </p:nvPr>
        </p:nvSpPr>
        <p:spPr>
          <a:xfrm>
            <a:off x="378199" y="462249"/>
            <a:ext cx="9693088" cy="5714714"/>
          </a:xfrm>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MX" noProof="0" dirty="0"/>
          </a:p>
        </p:txBody>
      </p:sp>
      <p:sp>
        <p:nvSpPr>
          <p:cNvPr id="4" name="Marcador de fecha 3"/>
          <p:cNvSpPr>
            <a:spLocks noGrp="1"/>
          </p:cNvSpPr>
          <p:nvPr>
            <p:ph type="dt" sz="half" idx="10"/>
          </p:nvPr>
        </p:nvSpPr>
        <p:spPr>
          <a:xfrm>
            <a:off x="378199" y="6356350"/>
            <a:ext cx="1971947" cy="365125"/>
          </a:xfrm>
        </p:spPr>
        <p:txBody>
          <a:bodyPr rtlCol="0"/>
          <a:lstStyle>
            <a:lvl1pPr>
              <a:defRPr/>
            </a:lvl1pPr>
          </a:lstStyle>
          <a:p>
            <a:fld id="{5A93B8E3-7FEE-4377-A0D0-1248803941E4}" type="datetime1">
              <a:rPr lang="es-MX" smtClean="0"/>
              <a:pPr/>
              <a:t>15/05/2023</a:t>
            </a:fld>
            <a:endParaRPr lang="es-MX" dirty="0"/>
          </a:p>
        </p:txBody>
      </p:sp>
      <p:sp>
        <p:nvSpPr>
          <p:cNvPr id="5" name="Marcador de pie de página 4"/>
          <p:cNvSpPr>
            <a:spLocks noGrp="1"/>
          </p:cNvSpPr>
          <p:nvPr>
            <p:ph type="ftr" sz="quarter" idx="11"/>
          </p:nvPr>
        </p:nvSpPr>
        <p:spPr>
          <a:xfrm>
            <a:off x="2382374" y="6356350"/>
            <a:ext cx="5687786" cy="365125"/>
          </a:xfrm>
        </p:spPr>
        <p:txBody>
          <a:bodyPr rtlCol="0"/>
          <a:lstStyle/>
          <a:p>
            <a:pPr rtl="0"/>
            <a:endParaRPr lang="es-MX" noProof="0" dirty="0"/>
          </a:p>
        </p:txBody>
      </p:sp>
      <p:sp>
        <p:nvSpPr>
          <p:cNvPr id="6" name="Marcador de número de diapositiva 5"/>
          <p:cNvSpPr>
            <a:spLocks noGrp="1"/>
          </p:cNvSpPr>
          <p:nvPr>
            <p:ph type="sldNum" sz="quarter" idx="12"/>
          </p:nvPr>
        </p:nvSpPr>
        <p:spPr>
          <a:xfrm>
            <a:off x="8102389" y="6356350"/>
            <a:ext cx="1968898" cy="365125"/>
          </a:xfrm>
        </p:spPr>
        <p:txBody>
          <a:bodyPr rtlCol="0"/>
          <a:lstStyle/>
          <a:p>
            <a:pPr rtl="0"/>
            <a:fld id="{BD266BE7-899D-4075-917F-DBDE33B6B692}" type="slidenum">
              <a:rPr lang="es-MX" noProof="0" smtClean="0"/>
              <a:t>‹Nº›</a:t>
            </a:fld>
            <a:endParaRPr lang="es-MX" noProof="0" dirty="0"/>
          </a:p>
        </p:txBody>
      </p:sp>
    </p:spTree>
    <p:extLst>
      <p:ext uri="{BB962C8B-B14F-4D97-AF65-F5344CB8AC3E}">
        <p14:creationId xmlns:p14="http://schemas.microsoft.com/office/powerpoint/2010/main" val="3029411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MX" noProof="0" dirty="0"/>
          </a:p>
        </p:txBody>
      </p:sp>
      <p:sp>
        <p:nvSpPr>
          <p:cNvPr id="3" name="Marcador de contenido 2"/>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MX" noProof="0" dirty="0"/>
          </a:p>
        </p:txBody>
      </p:sp>
      <p:sp>
        <p:nvSpPr>
          <p:cNvPr id="4" name="Marcador de fecha 3"/>
          <p:cNvSpPr>
            <a:spLocks noGrp="1"/>
          </p:cNvSpPr>
          <p:nvPr>
            <p:ph type="dt" sz="half" idx="10"/>
          </p:nvPr>
        </p:nvSpPr>
        <p:spPr/>
        <p:txBody>
          <a:bodyPr rtlCol="0"/>
          <a:lstStyle>
            <a:lvl1pPr>
              <a:defRPr/>
            </a:lvl1pPr>
          </a:lstStyle>
          <a:p>
            <a:fld id="{D6E13781-2DFE-4795-8944-05FD91CB3CEA}" type="datetime1">
              <a:rPr lang="es-MX" noProof="0" smtClean="0"/>
              <a:pPr/>
              <a:t>15/05/2023</a:t>
            </a:fld>
            <a:endParaRPr lang="es-MX" noProof="0" dirty="0"/>
          </a:p>
        </p:txBody>
      </p:sp>
      <p:sp>
        <p:nvSpPr>
          <p:cNvPr id="5" name="Marcador de pie de página 4"/>
          <p:cNvSpPr>
            <a:spLocks noGrp="1"/>
          </p:cNvSpPr>
          <p:nvPr>
            <p:ph type="ftr" sz="quarter" idx="11"/>
          </p:nvPr>
        </p:nvSpPr>
        <p:spPr/>
        <p:txBody>
          <a:bodyPr rtlCol="0"/>
          <a:lstStyle/>
          <a:p>
            <a:pPr rtl="0"/>
            <a:endParaRPr lang="es-MX" noProof="0" dirty="0"/>
          </a:p>
        </p:txBody>
      </p:sp>
      <p:sp>
        <p:nvSpPr>
          <p:cNvPr id="6" name="Marcador de número de diapositiva 5"/>
          <p:cNvSpPr>
            <a:spLocks noGrp="1"/>
          </p:cNvSpPr>
          <p:nvPr>
            <p:ph type="sldNum" sz="quarter" idx="12"/>
          </p:nvPr>
        </p:nvSpPr>
        <p:spPr/>
        <p:txBody>
          <a:bodyPr rtlCol="0"/>
          <a:lstStyle/>
          <a:p>
            <a:pPr rtl="0"/>
            <a:fld id="{BD266BE7-899D-4075-917F-DBDE33B6B692}" type="slidenum">
              <a:rPr lang="es-MX" noProof="0" smtClean="0"/>
              <a:t>‹Nº›</a:t>
            </a:fld>
            <a:endParaRPr lang="es-MX" noProof="0" dirty="0"/>
          </a:p>
        </p:txBody>
      </p:sp>
    </p:spTree>
    <p:extLst>
      <p:ext uri="{BB962C8B-B14F-4D97-AF65-F5344CB8AC3E}">
        <p14:creationId xmlns:p14="http://schemas.microsoft.com/office/powerpoint/2010/main" val="54133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bwMode="inv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ángulo 7"/>
          <p:cNvSpPr/>
          <p:nvPr/>
        </p:nvSpPr>
        <p:spPr>
          <a:xfrm>
            <a:off x="3502152" y="-20637"/>
            <a:ext cx="7315200" cy="434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dirty="0"/>
          </a:p>
        </p:txBody>
      </p:sp>
      <p:sp>
        <p:nvSpPr>
          <p:cNvPr id="9" name="Rectángulo 8"/>
          <p:cNvSpPr/>
          <p:nvPr/>
        </p:nvSpPr>
        <p:spPr>
          <a:xfrm>
            <a:off x="3502152" y="4462272"/>
            <a:ext cx="7315200" cy="17190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dirty="0"/>
          </a:p>
        </p:txBody>
      </p:sp>
      <p:sp>
        <p:nvSpPr>
          <p:cNvPr id="2" name="Título 1"/>
          <p:cNvSpPr>
            <a:spLocks noGrp="1"/>
          </p:cNvSpPr>
          <p:nvPr>
            <p:ph type="title"/>
          </p:nvPr>
        </p:nvSpPr>
        <p:spPr bwMode="black">
          <a:xfrm>
            <a:off x="3838015" y="658346"/>
            <a:ext cx="6597464" cy="3664417"/>
          </a:xfrm>
        </p:spPr>
        <p:txBody>
          <a:bodyPr rtlCol="0" anchor="b">
            <a:normAutofit/>
          </a:bodyPr>
          <a:lstStyle>
            <a:lvl1pPr>
              <a:lnSpc>
                <a:spcPct val="90000"/>
              </a:lnSpc>
              <a:defRPr sz="5000" b="1">
                <a:solidFill>
                  <a:schemeClr val="tx1"/>
                </a:solidFill>
              </a:defRPr>
            </a:lvl1pPr>
          </a:lstStyle>
          <a:p>
            <a:pPr rtl="0"/>
            <a:r>
              <a:rPr lang="es-ES" noProof="0"/>
              <a:t>Haga clic para modificar el estilo de título del patrón</a:t>
            </a:r>
            <a:endParaRPr lang="es-MX" noProof="0" dirty="0"/>
          </a:p>
        </p:txBody>
      </p:sp>
      <p:sp>
        <p:nvSpPr>
          <p:cNvPr id="3" name="Marcador de texto 2"/>
          <p:cNvSpPr>
            <a:spLocks noGrp="1"/>
          </p:cNvSpPr>
          <p:nvPr>
            <p:ph type="body" idx="1"/>
          </p:nvPr>
        </p:nvSpPr>
        <p:spPr>
          <a:xfrm>
            <a:off x="3838014" y="4589463"/>
            <a:ext cx="6597465" cy="1500187"/>
          </a:xfrm>
        </p:spPr>
        <p:txBody>
          <a:bodyPr rtlCol="0"/>
          <a:lstStyle>
            <a:lvl1pPr marL="0" indent="0">
              <a:spcBef>
                <a:spcPts val="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sp>
        <p:nvSpPr>
          <p:cNvPr id="4" name="Marcador de fecha 3"/>
          <p:cNvSpPr>
            <a:spLocks noGrp="1"/>
          </p:cNvSpPr>
          <p:nvPr>
            <p:ph type="dt" sz="half" idx="10"/>
          </p:nvPr>
        </p:nvSpPr>
        <p:spPr/>
        <p:txBody>
          <a:bodyPr rtlCol="0"/>
          <a:lstStyle>
            <a:lvl1pPr>
              <a:defRPr>
                <a:solidFill>
                  <a:schemeClr val="bg2"/>
                </a:solidFill>
              </a:defRPr>
            </a:lvl1pPr>
          </a:lstStyle>
          <a:p>
            <a:fld id="{504A9438-3560-40AF-8FE1-E28D75DE87AD}" type="datetime1">
              <a:rPr lang="es-MX" smtClean="0"/>
              <a:pPr/>
              <a:t>15/05/2023</a:t>
            </a:fld>
            <a:endParaRPr lang="es-MX" dirty="0"/>
          </a:p>
        </p:txBody>
      </p:sp>
      <p:sp>
        <p:nvSpPr>
          <p:cNvPr id="5" name="Marcador de pie de página 4"/>
          <p:cNvSpPr>
            <a:spLocks noGrp="1"/>
          </p:cNvSpPr>
          <p:nvPr>
            <p:ph type="ftr" sz="quarter" idx="11"/>
          </p:nvPr>
        </p:nvSpPr>
        <p:spPr/>
        <p:txBody>
          <a:bodyPr rtlCol="0"/>
          <a:lstStyle>
            <a:lvl1pPr>
              <a:defRPr>
                <a:solidFill>
                  <a:schemeClr val="bg2"/>
                </a:solidFill>
              </a:defRPr>
            </a:lvl1pPr>
          </a:lstStyle>
          <a:p>
            <a:pPr rtl="0"/>
            <a:endParaRPr lang="es-MX" noProof="0" dirty="0"/>
          </a:p>
        </p:txBody>
      </p:sp>
      <p:sp>
        <p:nvSpPr>
          <p:cNvPr id="6" name="Marcador de número de diapositiva 5"/>
          <p:cNvSpPr>
            <a:spLocks noGrp="1"/>
          </p:cNvSpPr>
          <p:nvPr>
            <p:ph type="sldNum" sz="quarter" idx="12"/>
          </p:nvPr>
        </p:nvSpPr>
        <p:spPr/>
        <p:txBody>
          <a:bodyPr rtlCol="0"/>
          <a:lstStyle>
            <a:lvl1pPr>
              <a:defRPr>
                <a:solidFill>
                  <a:schemeClr val="bg2"/>
                </a:solidFill>
              </a:defRPr>
            </a:lvl1pPr>
          </a:lstStyle>
          <a:p>
            <a:pPr rtl="0"/>
            <a:fld id="{BD266BE7-899D-4075-917F-DBDE33B6B692}" type="slidenum">
              <a:rPr lang="es-MX" noProof="0" smtClean="0"/>
              <a:pPr rtl="0"/>
              <a:t>‹Nº›</a:t>
            </a:fld>
            <a:endParaRPr lang="es-MX" noProof="0" dirty="0"/>
          </a:p>
        </p:txBody>
      </p:sp>
    </p:spTree>
    <p:extLst>
      <p:ext uri="{BB962C8B-B14F-4D97-AF65-F5344CB8AC3E}">
        <p14:creationId xmlns:p14="http://schemas.microsoft.com/office/powerpoint/2010/main" val="4282452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MX" noProof="0" dirty="0"/>
          </a:p>
        </p:txBody>
      </p:sp>
      <p:sp>
        <p:nvSpPr>
          <p:cNvPr id="3" name="Marcador de contenido 2"/>
          <p:cNvSpPr>
            <a:spLocks noGrp="1"/>
          </p:cNvSpPr>
          <p:nvPr>
            <p:ph sz="half" idx="1"/>
          </p:nvPr>
        </p:nvSpPr>
        <p:spPr>
          <a:xfrm>
            <a:off x="1280160" y="2194560"/>
            <a:ext cx="4489704" cy="3986784"/>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MX" noProof="0" dirty="0"/>
          </a:p>
        </p:txBody>
      </p:sp>
      <p:sp>
        <p:nvSpPr>
          <p:cNvPr id="4" name="Marcador de contenido 3"/>
          <p:cNvSpPr>
            <a:spLocks noGrp="1"/>
          </p:cNvSpPr>
          <p:nvPr>
            <p:ph sz="half" idx="2"/>
          </p:nvPr>
        </p:nvSpPr>
        <p:spPr>
          <a:xfrm>
            <a:off x="6415368" y="2194560"/>
            <a:ext cx="4493424" cy="3986784"/>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MX" noProof="0" dirty="0"/>
          </a:p>
        </p:txBody>
      </p:sp>
      <p:sp>
        <p:nvSpPr>
          <p:cNvPr id="5" name="Marcador de fecha 4"/>
          <p:cNvSpPr>
            <a:spLocks noGrp="1"/>
          </p:cNvSpPr>
          <p:nvPr>
            <p:ph type="dt" sz="half" idx="10"/>
          </p:nvPr>
        </p:nvSpPr>
        <p:spPr/>
        <p:txBody>
          <a:bodyPr rtlCol="0"/>
          <a:lstStyle>
            <a:lvl1pPr>
              <a:defRPr/>
            </a:lvl1pPr>
          </a:lstStyle>
          <a:p>
            <a:fld id="{F0E5AE59-CC1C-4E0E-B93C-BC06D1935B7C}" type="datetime1">
              <a:rPr lang="es-MX" smtClean="0"/>
              <a:pPr/>
              <a:t>15/05/2023</a:t>
            </a:fld>
            <a:endParaRPr lang="es-MX" dirty="0"/>
          </a:p>
        </p:txBody>
      </p:sp>
      <p:sp>
        <p:nvSpPr>
          <p:cNvPr id="6" name="Marcador de pie de página 5"/>
          <p:cNvSpPr>
            <a:spLocks noGrp="1"/>
          </p:cNvSpPr>
          <p:nvPr>
            <p:ph type="ftr" sz="quarter" idx="11"/>
          </p:nvPr>
        </p:nvSpPr>
        <p:spPr/>
        <p:txBody>
          <a:bodyPr rtlCol="0"/>
          <a:lstStyle/>
          <a:p>
            <a:pPr rtl="0"/>
            <a:endParaRPr lang="es-MX" noProof="0" dirty="0"/>
          </a:p>
        </p:txBody>
      </p:sp>
      <p:sp>
        <p:nvSpPr>
          <p:cNvPr id="7" name="Marcador de número de diapositiva 6"/>
          <p:cNvSpPr>
            <a:spLocks noGrp="1"/>
          </p:cNvSpPr>
          <p:nvPr>
            <p:ph type="sldNum" sz="quarter" idx="12"/>
          </p:nvPr>
        </p:nvSpPr>
        <p:spPr/>
        <p:txBody>
          <a:bodyPr rtlCol="0"/>
          <a:lstStyle/>
          <a:p>
            <a:pPr rtl="0"/>
            <a:fld id="{BD266BE7-899D-4075-917F-DBDE33B6B692}" type="slidenum">
              <a:rPr lang="es-MX" noProof="0" smtClean="0"/>
              <a:t>‹Nº›</a:t>
            </a:fld>
            <a:endParaRPr lang="es-MX" noProof="0" dirty="0"/>
          </a:p>
        </p:txBody>
      </p:sp>
    </p:spTree>
    <p:extLst>
      <p:ext uri="{BB962C8B-B14F-4D97-AF65-F5344CB8AC3E}">
        <p14:creationId xmlns:p14="http://schemas.microsoft.com/office/powerpoint/2010/main" val="3201040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MX" noProof="0" dirty="0"/>
          </a:p>
        </p:txBody>
      </p:sp>
      <p:sp>
        <p:nvSpPr>
          <p:cNvPr id="3" name="Marcador de texto 2"/>
          <p:cNvSpPr>
            <a:spLocks noGrp="1"/>
          </p:cNvSpPr>
          <p:nvPr>
            <p:ph type="body" idx="1"/>
          </p:nvPr>
        </p:nvSpPr>
        <p:spPr>
          <a:xfrm>
            <a:off x="1280160" y="1828456"/>
            <a:ext cx="4489704" cy="830695"/>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contenido 3"/>
          <p:cNvSpPr>
            <a:spLocks noGrp="1"/>
          </p:cNvSpPr>
          <p:nvPr>
            <p:ph sz="half" idx="2"/>
          </p:nvPr>
        </p:nvSpPr>
        <p:spPr>
          <a:xfrm>
            <a:off x="1280160" y="2743194"/>
            <a:ext cx="4489704" cy="3433769"/>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MX" noProof="0" dirty="0"/>
          </a:p>
        </p:txBody>
      </p:sp>
      <p:sp>
        <p:nvSpPr>
          <p:cNvPr id="5" name="Marcador de texto 4"/>
          <p:cNvSpPr>
            <a:spLocks noGrp="1"/>
          </p:cNvSpPr>
          <p:nvPr>
            <p:ph type="body" sz="quarter" idx="3"/>
          </p:nvPr>
        </p:nvSpPr>
        <p:spPr>
          <a:xfrm>
            <a:off x="6419088" y="1828456"/>
            <a:ext cx="4489704" cy="830695"/>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contenido 5"/>
          <p:cNvSpPr>
            <a:spLocks noGrp="1"/>
          </p:cNvSpPr>
          <p:nvPr>
            <p:ph sz="quarter" idx="4"/>
          </p:nvPr>
        </p:nvSpPr>
        <p:spPr>
          <a:xfrm>
            <a:off x="6419088" y="2743194"/>
            <a:ext cx="4489704" cy="3433769"/>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MX" noProof="0" dirty="0"/>
          </a:p>
        </p:txBody>
      </p:sp>
      <p:sp>
        <p:nvSpPr>
          <p:cNvPr id="7" name="Marcador de fecha 6"/>
          <p:cNvSpPr>
            <a:spLocks noGrp="1"/>
          </p:cNvSpPr>
          <p:nvPr>
            <p:ph type="dt" sz="half" idx="10"/>
          </p:nvPr>
        </p:nvSpPr>
        <p:spPr/>
        <p:txBody>
          <a:bodyPr rtlCol="0"/>
          <a:lstStyle>
            <a:lvl1pPr>
              <a:defRPr/>
            </a:lvl1pPr>
          </a:lstStyle>
          <a:p>
            <a:fld id="{C2827D5B-0910-4BD1-AD1A-65D2346E6E9E}" type="datetime1">
              <a:rPr lang="es-MX" smtClean="0"/>
              <a:pPr/>
              <a:t>15/05/2023</a:t>
            </a:fld>
            <a:endParaRPr lang="es-MX" dirty="0"/>
          </a:p>
        </p:txBody>
      </p:sp>
      <p:sp>
        <p:nvSpPr>
          <p:cNvPr id="8" name="Marcador de pie de página 7"/>
          <p:cNvSpPr>
            <a:spLocks noGrp="1"/>
          </p:cNvSpPr>
          <p:nvPr>
            <p:ph type="ftr" sz="quarter" idx="11"/>
          </p:nvPr>
        </p:nvSpPr>
        <p:spPr/>
        <p:txBody>
          <a:bodyPr rtlCol="0"/>
          <a:lstStyle/>
          <a:p>
            <a:pPr rtl="0"/>
            <a:endParaRPr lang="es-MX" noProof="0" dirty="0"/>
          </a:p>
        </p:txBody>
      </p:sp>
      <p:sp>
        <p:nvSpPr>
          <p:cNvPr id="9" name="Marcador de número de diapositiva 8"/>
          <p:cNvSpPr>
            <a:spLocks noGrp="1"/>
          </p:cNvSpPr>
          <p:nvPr>
            <p:ph type="sldNum" sz="quarter" idx="12"/>
          </p:nvPr>
        </p:nvSpPr>
        <p:spPr/>
        <p:txBody>
          <a:bodyPr rtlCol="0"/>
          <a:lstStyle/>
          <a:p>
            <a:pPr rtl="0"/>
            <a:fld id="{BD266BE7-899D-4075-917F-DBDE33B6B692}" type="slidenum">
              <a:rPr lang="es-MX" noProof="0" smtClean="0"/>
              <a:t>‹Nº›</a:t>
            </a:fld>
            <a:endParaRPr lang="es-MX" noProof="0" dirty="0"/>
          </a:p>
        </p:txBody>
      </p:sp>
    </p:spTree>
    <p:extLst>
      <p:ext uri="{BB962C8B-B14F-4D97-AF65-F5344CB8AC3E}">
        <p14:creationId xmlns:p14="http://schemas.microsoft.com/office/powerpoint/2010/main" val="4261286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MX" noProof="0" dirty="0"/>
          </a:p>
        </p:txBody>
      </p:sp>
      <p:sp>
        <p:nvSpPr>
          <p:cNvPr id="3" name="Marcador de fecha 2"/>
          <p:cNvSpPr>
            <a:spLocks noGrp="1"/>
          </p:cNvSpPr>
          <p:nvPr>
            <p:ph type="dt" sz="half" idx="10"/>
          </p:nvPr>
        </p:nvSpPr>
        <p:spPr/>
        <p:txBody>
          <a:bodyPr rtlCol="0"/>
          <a:lstStyle>
            <a:lvl1pPr>
              <a:defRPr/>
            </a:lvl1pPr>
          </a:lstStyle>
          <a:p>
            <a:fld id="{7D11B509-11F7-43E5-97F9-DF3CEF11F6B8}" type="datetime1">
              <a:rPr lang="es-MX" smtClean="0"/>
              <a:pPr/>
              <a:t>15/05/2023</a:t>
            </a:fld>
            <a:endParaRPr lang="es-MX" dirty="0"/>
          </a:p>
        </p:txBody>
      </p:sp>
      <p:sp>
        <p:nvSpPr>
          <p:cNvPr id="4" name="Marcador de pie de página 3"/>
          <p:cNvSpPr>
            <a:spLocks noGrp="1"/>
          </p:cNvSpPr>
          <p:nvPr>
            <p:ph type="ftr" sz="quarter" idx="11"/>
          </p:nvPr>
        </p:nvSpPr>
        <p:spPr/>
        <p:txBody>
          <a:bodyPr rtlCol="0"/>
          <a:lstStyle/>
          <a:p>
            <a:pPr rtl="0"/>
            <a:endParaRPr lang="es-MX" noProof="0" dirty="0"/>
          </a:p>
        </p:txBody>
      </p:sp>
      <p:sp>
        <p:nvSpPr>
          <p:cNvPr id="5" name="Marcador de número de diapositiva 4"/>
          <p:cNvSpPr>
            <a:spLocks noGrp="1"/>
          </p:cNvSpPr>
          <p:nvPr>
            <p:ph type="sldNum" sz="quarter" idx="12"/>
          </p:nvPr>
        </p:nvSpPr>
        <p:spPr/>
        <p:txBody>
          <a:bodyPr rtlCol="0"/>
          <a:lstStyle/>
          <a:p>
            <a:pPr rtl="0"/>
            <a:fld id="{BD266BE7-899D-4075-917F-DBDE33B6B692}" type="slidenum">
              <a:rPr lang="es-MX" noProof="0" smtClean="0"/>
              <a:t>‹Nº›</a:t>
            </a:fld>
            <a:endParaRPr lang="es-MX" noProof="0" dirty="0"/>
          </a:p>
        </p:txBody>
      </p:sp>
    </p:spTree>
    <p:extLst>
      <p:ext uri="{BB962C8B-B14F-4D97-AF65-F5344CB8AC3E}">
        <p14:creationId xmlns:p14="http://schemas.microsoft.com/office/powerpoint/2010/main" val="2641611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lvl1pPr>
              <a:defRPr/>
            </a:lvl1pPr>
          </a:lstStyle>
          <a:p>
            <a:fld id="{F9AF35CF-B5E9-4162-8755-ACF34315B1AB}" type="datetime1">
              <a:rPr lang="es-MX" smtClean="0"/>
              <a:pPr/>
              <a:t>15/05/2023</a:t>
            </a:fld>
            <a:endParaRPr lang="es-MX" dirty="0"/>
          </a:p>
        </p:txBody>
      </p:sp>
      <p:sp>
        <p:nvSpPr>
          <p:cNvPr id="3" name="Marcador de pie de página 2"/>
          <p:cNvSpPr>
            <a:spLocks noGrp="1"/>
          </p:cNvSpPr>
          <p:nvPr>
            <p:ph type="ftr" sz="quarter" idx="11"/>
          </p:nvPr>
        </p:nvSpPr>
        <p:spPr/>
        <p:txBody>
          <a:bodyPr rtlCol="0"/>
          <a:lstStyle/>
          <a:p>
            <a:pPr rtl="0"/>
            <a:endParaRPr lang="es-MX" noProof="0" dirty="0"/>
          </a:p>
        </p:txBody>
      </p:sp>
      <p:sp>
        <p:nvSpPr>
          <p:cNvPr id="4" name="Marcador de número de diapositiva 3"/>
          <p:cNvSpPr>
            <a:spLocks noGrp="1"/>
          </p:cNvSpPr>
          <p:nvPr>
            <p:ph type="sldNum" sz="quarter" idx="12"/>
          </p:nvPr>
        </p:nvSpPr>
        <p:spPr/>
        <p:txBody>
          <a:bodyPr rtlCol="0"/>
          <a:lstStyle/>
          <a:p>
            <a:pPr rtl="0"/>
            <a:fld id="{BD266BE7-899D-4075-917F-DBDE33B6B692}" type="slidenum">
              <a:rPr lang="es-MX" noProof="0" smtClean="0"/>
              <a:t>‹Nº›</a:t>
            </a:fld>
            <a:endParaRPr lang="es-MX" noProof="0" dirty="0"/>
          </a:p>
        </p:txBody>
      </p:sp>
    </p:spTree>
    <p:extLst>
      <p:ext uri="{BB962C8B-B14F-4D97-AF65-F5344CB8AC3E}">
        <p14:creationId xmlns:p14="http://schemas.microsoft.com/office/powerpoint/2010/main" val="1830296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chor="ctr">
            <a:normAutofit/>
          </a:bodyPr>
          <a:lstStyle>
            <a:lvl1pPr>
              <a:defRPr sz="3000"/>
            </a:lvl1pPr>
          </a:lstStyle>
          <a:p>
            <a:pPr rtl="0"/>
            <a:r>
              <a:rPr lang="es-ES" noProof="0"/>
              <a:t>Haga clic para modificar el estilo de título del patrón</a:t>
            </a:r>
            <a:endParaRPr lang="es-MX" noProof="0" dirty="0"/>
          </a:p>
        </p:txBody>
      </p:sp>
      <p:sp>
        <p:nvSpPr>
          <p:cNvPr id="4" name="Marcador de texto 2"/>
          <p:cNvSpPr>
            <a:spLocks noGrp="1"/>
          </p:cNvSpPr>
          <p:nvPr>
            <p:ph type="body" sz="half" idx="2"/>
          </p:nvPr>
        </p:nvSpPr>
        <p:spPr>
          <a:xfrm>
            <a:off x="1291818" y="2465294"/>
            <a:ext cx="3834874" cy="3711669"/>
          </a:xfrm>
        </p:spPr>
        <p:txBody>
          <a:bodyPr rtlCol="0">
            <a:normAutofit/>
          </a:bodyPr>
          <a:lstStyle>
            <a:lvl1pPr marL="0" indent="0">
              <a:spcBef>
                <a:spcPts val="1500"/>
              </a:spcBef>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3" name="Marcador de contenido 3"/>
          <p:cNvSpPr>
            <a:spLocks noGrp="1"/>
          </p:cNvSpPr>
          <p:nvPr>
            <p:ph idx="1"/>
          </p:nvPr>
        </p:nvSpPr>
        <p:spPr>
          <a:xfrm>
            <a:off x="5518897" y="2465294"/>
            <a:ext cx="5174504" cy="3711669"/>
          </a:xfrm>
        </p:spPr>
        <p:txBody>
          <a:bodyPr rtlCol="0">
            <a:norm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MX" noProof="0" dirty="0"/>
          </a:p>
        </p:txBody>
      </p:sp>
      <p:sp>
        <p:nvSpPr>
          <p:cNvPr id="5" name="Marcador de fecha 4"/>
          <p:cNvSpPr>
            <a:spLocks noGrp="1"/>
          </p:cNvSpPr>
          <p:nvPr>
            <p:ph type="dt" sz="half" idx="10"/>
          </p:nvPr>
        </p:nvSpPr>
        <p:spPr/>
        <p:txBody>
          <a:bodyPr rtlCol="0"/>
          <a:lstStyle>
            <a:lvl1pPr>
              <a:defRPr/>
            </a:lvl1pPr>
          </a:lstStyle>
          <a:p>
            <a:fld id="{19D091C2-FE78-440F-9CAF-345CD7A1A300}" type="datetime1">
              <a:rPr lang="es-MX" smtClean="0"/>
              <a:pPr/>
              <a:t>15/05/2023</a:t>
            </a:fld>
            <a:endParaRPr lang="es-MX" dirty="0"/>
          </a:p>
        </p:txBody>
      </p:sp>
      <p:sp>
        <p:nvSpPr>
          <p:cNvPr id="6" name="Marcador de pie de página 5"/>
          <p:cNvSpPr>
            <a:spLocks noGrp="1"/>
          </p:cNvSpPr>
          <p:nvPr>
            <p:ph type="ftr" sz="quarter" idx="11"/>
          </p:nvPr>
        </p:nvSpPr>
        <p:spPr/>
        <p:txBody>
          <a:bodyPr rtlCol="0"/>
          <a:lstStyle/>
          <a:p>
            <a:pPr rtl="0"/>
            <a:endParaRPr lang="es-MX" noProof="0" dirty="0"/>
          </a:p>
        </p:txBody>
      </p:sp>
      <p:sp>
        <p:nvSpPr>
          <p:cNvPr id="7" name="Marcador de número de diapositiva 6"/>
          <p:cNvSpPr>
            <a:spLocks noGrp="1"/>
          </p:cNvSpPr>
          <p:nvPr>
            <p:ph type="sldNum" sz="quarter" idx="12"/>
          </p:nvPr>
        </p:nvSpPr>
        <p:spPr/>
        <p:txBody>
          <a:bodyPr rtlCol="0"/>
          <a:lstStyle/>
          <a:p>
            <a:pPr rtl="0"/>
            <a:fld id="{BD266BE7-899D-4075-917F-DBDE33B6B692}" type="slidenum">
              <a:rPr lang="es-MX" noProof="0" smtClean="0"/>
              <a:t>‹Nº›</a:t>
            </a:fld>
            <a:endParaRPr lang="es-MX" noProof="0" dirty="0"/>
          </a:p>
        </p:txBody>
      </p:sp>
    </p:spTree>
    <p:extLst>
      <p:ext uri="{BB962C8B-B14F-4D97-AF65-F5344CB8AC3E}">
        <p14:creationId xmlns:p14="http://schemas.microsoft.com/office/powerpoint/2010/main" val="311474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chor="ctr">
            <a:normAutofit/>
          </a:bodyPr>
          <a:lstStyle>
            <a:lvl1pPr>
              <a:defRPr sz="3000"/>
            </a:lvl1pPr>
          </a:lstStyle>
          <a:p>
            <a:pPr rtl="0"/>
            <a:r>
              <a:rPr lang="es-ES" noProof="0"/>
              <a:t>Haga clic para modificar el estilo de título del patrón</a:t>
            </a:r>
            <a:endParaRPr lang="es-MX" noProof="0" dirty="0"/>
          </a:p>
        </p:txBody>
      </p:sp>
      <p:sp>
        <p:nvSpPr>
          <p:cNvPr id="4" name="Marcador de texto 3"/>
          <p:cNvSpPr>
            <a:spLocks noGrp="1"/>
          </p:cNvSpPr>
          <p:nvPr>
            <p:ph type="body" sz="half" idx="2"/>
          </p:nvPr>
        </p:nvSpPr>
        <p:spPr>
          <a:xfrm>
            <a:off x="1291819" y="2465293"/>
            <a:ext cx="3834874" cy="3711669"/>
          </a:xfrm>
        </p:spPr>
        <p:txBody>
          <a:bodyPr rtlCol="0">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3" name="Marcador de posición de imagen 2" descr="Marcador de posición vacío para agregar una imagen. Haz clic en el marcador de posición y selecciona la imagen que desees agregar"/>
          <p:cNvSpPr>
            <a:spLocks noGrp="1"/>
          </p:cNvSpPr>
          <p:nvPr>
            <p:ph type="pic" idx="1"/>
          </p:nvPr>
        </p:nvSpPr>
        <p:spPr>
          <a:xfrm>
            <a:off x="5518896" y="1828456"/>
            <a:ext cx="5389895" cy="5029544"/>
          </a:xfrm>
        </p:spPr>
        <p:txBody>
          <a:bodyPr tIns="137160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endParaRPr lang="es-MX" noProof="0" dirty="0"/>
          </a:p>
        </p:txBody>
      </p:sp>
      <p:sp>
        <p:nvSpPr>
          <p:cNvPr id="5" name="Marcador de fecha 4"/>
          <p:cNvSpPr>
            <a:spLocks noGrp="1"/>
          </p:cNvSpPr>
          <p:nvPr>
            <p:ph type="dt" sz="half" idx="10"/>
          </p:nvPr>
        </p:nvSpPr>
        <p:spPr/>
        <p:txBody>
          <a:bodyPr rtlCol="0"/>
          <a:lstStyle>
            <a:lvl1pPr>
              <a:defRPr/>
            </a:lvl1pPr>
          </a:lstStyle>
          <a:p>
            <a:fld id="{D033A126-2F46-46BA-AC60-47D21A1142F7}" type="datetime1">
              <a:rPr lang="es-MX" noProof="0" smtClean="0"/>
              <a:pPr/>
              <a:t>15/05/2023</a:t>
            </a:fld>
            <a:endParaRPr lang="es-MX" noProof="0" dirty="0"/>
          </a:p>
        </p:txBody>
      </p:sp>
      <p:sp>
        <p:nvSpPr>
          <p:cNvPr id="6" name="Marcador de pie de página 5"/>
          <p:cNvSpPr>
            <a:spLocks noGrp="1"/>
          </p:cNvSpPr>
          <p:nvPr>
            <p:ph type="ftr" sz="quarter" idx="11"/>
          </p:nvPr>
        </p:nvSpPr>
        <p:spPr/>
        <p:txBody>
          <a:bodyPr rtlCol="0"/>
          <a:lstStyle/>
          <a:p>
            <a:pPr rtl="0"/>
            <a:endParaRPr lang="es-MX" noProof="0" dirty="0"/>
          </a:p>
        </p:txBody>
      </p:sp>
      <p:sp>
        <p:nvSpPr>
          <p:cNvPr id="7" name="Marcador de número de diapositiva 6"/>
          <p:cNvSpPr>
            <a:spLocks noGrp="1"/>
          </p:cNvSpPr>
          <p:nvPr>
            <p:ph type="sldNum" sz="quarter" idx="12"/>
          </p:nvPr>
        </p:nvSpPr>
        <p:spPr/>
        <p:txBody>
          <a:bodyPr rtlCol="0"/>
          <a:lstStyle/>
          <a:p>
            <a:pPr rtl="0"/>
            <a:fld id="{BD266BE7-899D-4075-917F-DBDE33B6B692}" type="slidenum">
              <a:rPr lang="es-MX" noProof="0" smtClean="0"/>
              <a:t>‹Nº›</a:t>
            </a:fld>
            <a:endParaRPr lang="es-MX" noProof="0" dirty="0"/>
          </a:p>
        </p:txBody>
      </p:sp>
    </p:spTree>
    <p:extLst>
      <p:ext uri="{BB962C8B-B14F-4D97-AF65-F5344CB8AC3E}">
        <p14:creationId xmlns:p14="http://schemas.microsoft.com/office/powerpoint/2010/main" val="4161366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ángulo 8"/>
          <p:cNvSpPr/>
          <p:nvPr/>
        </p:nvSpPr>
        <p:spPr>
          <a:xfrm>
            <a:off x="0" y="347472"/>
            <a:ext cx="12188952" cy="1188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dirty="0"/>
          </a:p>
        </p:txBody>
      </p:sp>
      <p:pic>
        <p:nvPicPr>
          <p:cNvPr id="8" name="Imagen 7"/>
          <p:cNvPicPr>
            <a:picLocks noChangeAspect="1"/>
          </p:cNvPicPr>
          <p:nvPr/>
        </p:nvPicPr>
        <p:blipFill>
          <a:blip r:embed="rId13">
            <a:extLst>
              <a:ext uri="{28A0092B-C50C-407E-A947-70E740481C1C}">
                <a14:useLocalDpi xmlns:a14="http://schemas.microsoft.com/office/drawing/2010/main" val="0"/>
              </a:ext>
            </a:extLst>
          </a:blip>
          <a:stretch>
            <a:fillRect/>
          </a:stretch>
        </p:blipFill>
        <p:spPr bwMode="invGray">
          <a:xfrm>
            <a:off x="0" y="457200"/>
            <a:ext cx="12188952" cy="1371257"/>
          </a:xfrm>
          <a:prstGeom prst="rect">
            <a:avLst/>
          </a:prstGeom>
        </p:spPr>
      </p:pic>
      <p:sp>
        <p:nvSpPr>
          <p:cNvPr id="2" name="Marcador de título 1"/>
          <p:cNvSpPr>
            <a:spLocks noGrp="1"/>
          </p:cNvSpPr>
          <p:nvPr>
            <p:ph type="title"/>
          </p:nvPr>
        </p:nvSpPr>
        <p:spPr bwMode="black">
          <a:xfrm>
            <a:off x="1280160" y="466343"/>
            <a:ext cx="9628632" cy="1362113"/>
          </a:xfrm>
          <a:prstGeom prst="rect">
            <a:avLst/>
          </a:prstGeom>
        </p:spPr>
        <p:txBody>
          <a:bodyPr vert="horz" lIns="91440" tIns="45720" rIns="91440" bIns="45720" rtlCol="0" anchor="ctr">
            <a:normAutofit/>
          </a:bodyPr>
          <a:lstStyle/>
          <a:p>
            <a:pPr rtl="0"/>
            <a:r>
              <a:rPr lang="es-MX" noProof="0" dirty="0"/>
              <a:t>Haga clic para modificar el estilo de título del patrón</a:t>
            </a:r>
          </a:p>
        </p:txBody>
      </p:sp>
      <p:sp>
        <p:nvSpPr>
          <p:cNvPr id="3" name="Marcador de texto 2"/>
          <p:cNvSpPr>
            <a:spLocks noGrp="1"/>
          </p:cNvSpPr>
          <p:nvPr>
            <p:ph type="body" idx="1"/>
          </p:nvPr>
        </p:nvSpPr>
        <p:spPr>
          <a:xfrm>
            <a:off x="1280160" y="2190749"/>
            <a:ext cx="9628632" cy="3986213"/>
          </a:xfrm>
          <a:prstGeom prst="rect">
            <a:avLst/>
          </a:prstGeom>
        </p:spPr>
        <p:txBody>
          <a:bodyPr vert="horz" lIns="91440" tIns="45720" rIns="91440" bIns="45720" rtlCol="0">
            <a:normAutofit/>
          </a:bodyPr>
          <a:lstStyle/>
          <a:p>
            <a:pPr lvl="0" rtl="0"/>
            <a:r>
              <a:rPr lang="es-MX" noProof="0" dirty="0"/>
              <a:t>Haga clic para modificar los estilos de texto del patrón</a:t>
            </a:r>
          </a:p>
          <a:p>
            <a:pPr lvl="1" rtl="0"/>
            <a:r>
              <a:rPr lang="es-MX" noProof="0" dirty="0"/>
              <a:t>Segundo nivel</a:t>
            </a:r>
          </a:p>
          <a:p>
            <a:pPr lvl="2" rtl="0"/>
            <a:r>
              <a:rPr lang="es-MX" noProof="0" dirty="0"/>
              <a:t>Tercer nivel</a:t>
            </a:r>
          </a:p>
          <a:p>
            <a:pPr lvl="3" rtl="0"/>
            <a:r>
              <a:rPr lang="es-MX" noProof="0" dirty="0"/>
              <a:t>Cuarto nivel</a:t>
            </a:r>
          </a:p>
          <a:p>
            <a:pPr lvl="4" rtl="0"/>
            <a:r>
              <a:rPr lang="es-MX" noProof="0" dirty="0"/>
              <a:t>Quinto nivel</a:t>
            </a:r>
          </a:p>
          <a:p>
            <a:pPr lvl="5" rtl="0"/>
            <a:r>
              <a:rPr lang="es-MX" noProof="0" dirty="0"/>
              <a:t>Sexto</a:t>
            </a:r>
          </a:p>
          <a:p>
            <a:pPr lvl="6" rtl="0"/>
            <a:r>
              <a:rPr lang="es-MX" noProof="0" dirty="0"/>
              <a:t>Séptimo</a:t>
            </a:r>
          </a:p>
          <a:p>
            <a:pPr lvl="7" rtl="0"/>
            <a:r>
              <a:rPr lang="es-MX" noProof="0" dirty="0"/>
              <a:t>Octavo</a:t>
            </a:r>
          </a:p>
          <a:p>
            <a:pPr lvl="8" rtl="0"/>
            <a:r>
              <a:rPr lang="es-MX" noProof="0" dirty="0"/>
              <a:t>Noveno</a:t>
            </a:r>
          </a:p>
        </p:txBody>
      </p:sp>
      <p:sp>
        <p:nvSpPr>
          <p:cNvPr id="4" name="Marcador de fecha 3"/>
          <p:cNvSpPr>
            <a:spLocks noGrp="1"/>
          </p:cNvSpPr>
          <p:nvPr>
            <p:ph type="dt" sz="half" idx="2"/>
          </p:nvPr>
        </p:nvSpPr>
        <p:spPr>
          <a:xfrm>
            <a:off x="1280160" y="6356350"/>
            <a:ext cx="1971947" cy="365125"/>
          </a:xfrm>
          <a:prstGeom prst="rect">
            <a:avLst/>
          </a:prstGeom>
        </p:spPr>
        <p:txBody>
          <a:bodyPr vert="horz" lIns="91440" tIns="45720" rIns="91440" bIns="45720" rtlCol="0" anchor="ctr"/>
          <a:lstStyle>
            <a:lvl1pPr algn="l">
              <a:defRPr sz="1200" baseline="0">
                <a:solidFill>
                  <a:schemeClr val="tx1"/>
                </a:solidFill>
              </a:defRPr>
            </a:lvl1pPr>
          </a:lstStyle>
          <a:p>
            <a:fld id="{A39341E7-0B39-4DE8-9796-CE902B2EC80E}" type="datetime1">
              <a:rPr lang="es-MX" smtClean="0"/>
              <a:pPr/>
              <a:t>15/05/2023</a:t>
            </a:fld>
            <a:endParaRPr lang="es-MX" dirty="0"/>
          </a:p>
        </p:txBody>
      </p:sp>
      <p:sp>
        <p:nvSpPr>
          <p:cNvPr id="5" name="Marcador de pie de página 4"/>
          <p:cNvSpPr>
            <a:spLocks noGrp="1"/>
          </p:cNvSpPr>
          <p:nvPr>
            <p:ph type="ftr" sz="quarter" idx="3"/>
          </p:nvPr>
        </p:nvSpPr>
        <p:spPr>
          <a:xfrm>
            <a:off x="3252107" y="6356350"/>
            <a:ext cx="5687786" cy="365125"/>
          </a:xfrm>
          <a:prstGeom prst="rect">
            <a:avLst/>
          </a:prstGeom>
        </p:spPr>
        <p:txBody>
          <a:bodyPr vert="horz" lIns="91440" tIns="45720" rIns="91440" bIns="45720" rtlCol="0" anchor="ctr"/>
          <a:lstStyle>
            <a:lvl1pPr algn="ctr">
              <a:defRPr sz="1200" baseline="0">
                <a:solidFill>
                  <a:schemeClr val="tx1"/>
                </a:solidFill>
              </a:defRPr>
            </a:lvl1pPr>
          </a:lstStyle>
          <a:p>
            <a:pPr rtl="0"/>
            <a:endParaRPr lang="es-MX" noProof="0" dirty="0"/>
          </a:p>
        </p:txBody>
      </p:sp>
      <p:sp>
        <p:nvSpPr>
          <p:cNvPr id="6" name="Marcador de número de diapositiva 5"/>
          <p:cNvSpPr>
            <a:spLocks noGrp="1"/>
          </p:cNvSpPr>
          <p:nvPr>
            <p:ph type="sldNum" sz="quarter" idx="4"/>
          </p:nvPr>
        </p:nvSpPr>
        <p:spPr>
          <a:xfrm>
            <a:off x="8939894" y="6356350"/>
            <a:ext cx="1968898" cy="365125"/>
          </a:xfrm>
          <a:prstGeom prst="rect">
            <a:avLst/>
          </a:prstGeom>
        </p:spPr>
        <p:txBody>
          <a:bodyPr vert="horz" lIns="91440" tIns="45720" rIns="91440" bIns="45720" rtlCol="0" anchor="ctr"/>
          <a:lstStyle>
            <a:lvl1pPr algn="r">
              <a:defRPr sz="1200" baseline="0">
                <a:solidFill>
                  <a:schemeClr val="tx1"/>
                </a:solidFill>
              </a:defRPr>
            </a:lvl1pPr>
          </a:lstStyle>
          <a:p>
            <a:pPr rtl="0"/>
            <a:fld id="{BD266BE7-899D-4075-917F-DBDE33B6B692}" type="slidenum">
              <a:rPr lang="es-MX" noProof="0" smtClean="0"/>
              <a:pPr rtl="0"/>
              <a:t>‹Nº›</a:t>
            </a:fld>
            <a:endParaRPr lang="es-MX" noProof="0" dirty="0"/>
          </a:p>
        </p:txBody>
      </p:sp>
    </p:spTree>
    <p:extLst>
      <p:ext uri="{BB962C8B-B14F-4D97-AF65-F5344CB8AC3E}">
        <p14:creationId xmlns:p14="http://schemas.microsoft.com/office/powerpoint/2010/main" val="2871921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5000"/>
        </a:lnSpc>
        <a:spcBef>
          <a:spcPct val="0"/>
        </a:spcBef>
        <a:buNone/>
        <a:defRPr sz="3000" kern="1200">
          <a:solidFill>
            <a:schemeClr val="bg1"/>
          </a:solidFill>
          <a:latin typeface="+mj-lt"/>
          <a:ea typeface="+mj-ea"/>
          <a:cs typeface="+mj-cs"/>
        </a:defRPr>
      </a:lvl1pPr>
    </p:titleStyle>
    <p:body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mn-lt"/>
          <a:ea typeface="+mn-ea"/>
          <a:cs typeface="+mn-cs"/>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175199" y="2275443"/>
            <a:ext cx="8500062" cy="1190677"/>
          </a:xfrm>
        </p:spPr>
        <p:txBody>
          <a:bodyPr rtlCol="0"/>
          <a:lstStyle/>
          <a:p>
            <a:pPr rtl="0"/>
            <a:r>
              <a:rPr lang="es-MX" dirty="0"/>
              <a:t>Curso de Física 1</a:t>
            </a:r>
          </a:p>
        </p:txBody>
      </p:sp>
      <p:sp>
        <p:nvSpPr>
          <p:cNvPr id="3" name="Subtítulo 2"/>
          <p:cNvSpPr>
            <a:spLocks noGrp="1"/>
          </p:cNvSpPr>
          <p:nvPr>
            <p:ph type="subTitle" idx="1"/>
          </p:nvPr>
        </p:nvSpPr>
        <p:spPr>
          <a:xfrm>
            <a:off x="3175199" y="4724190"/>
            <a:ext cx="8500062" cy="865321"/>
          </a:xfrm>
        </p:spPr>
        <p:txBody>
          <a:bodyPr rtlCol="0">
            <a:normAutofit/>
          </a:bodyPr>
          <a:lstStyle/>
          <a:p>
            <a:pPr rtl="0"/>
            <a:r>
              <a:rPr lang="es-MX" dirty="0"/>
              <a:t>M. en C. Ramón Gustavo Contreras Mayén</a:t>
            </a:r>
          </a:p>
        </p:txBody>
      </p:sp>
    </p:spTree>
    <p:extLst>
      <p:ext uri="{BB962C8B-B14F-4D97-AF65-F5344CB8AC3E}">
        <p14:creationId xmlns:p14="http://schemas.microsoft.com/office/powerpoint/2010/main" val="17326983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ítulo 1"/>
          <p:cNvSpPr>
            <a:spLocks noGrp="1"/>
          </p:cNvSpPr>
          <p:nvPr>
            <p:ph type="title"/>
          </p:nvPr>
        </p:nvSpPr>
        <p:spPr/>
        <p:txBody>
          <a:bodyPr rtlCol="0">
            <a:normAutofit/>
          </a:bodyPr>
          <a:lstStyle/>
          <a:p>
            <a:pPr rtl="0"/>
            <a:r>
              <a:rPr lang="es-MX" sz="5400" dirty="0"/>
              <a:t>Horarios y días de clase</a:t>
            </a:r>
          </a:p>
        </p:txBody>
      </p:sp>
      <p:sp>
        <p:nvSpPr>
          <p:cNvPr id="14" name="Marcador de contenido 2"/>
          <p:cNvSpPr>
            <a:spLocks noGrp="1"/>
          </p:cNvSpPr>
          <p:nvPr>
            <p:ph idx="1"/>
          </p:nvPr>
        </p:nvSpPr>
        <p:spPr>
          <a:xfrm>
            <a:off x="1280160" y="2190749"/>
            <a:ext cx="10484210" cy="3986213"/>
          </a:xfrm>
        </p:spPr>
        <p:txBody>
          <a:bodyPr rtlCol="0">
            <a:normAutofit/>
          </a:bodyPr>
          <a:lstStyle/>
          <a:p>
            <a:pPr marL="0" indent="0">
              <a:buNone/>
            </a:pPr>
            <a:r>
              <a:rPr lang="es-MX" sz="3600" dirty="0">
                <a:solidFill>
                  <a:schemeClr val="tx2"/>
                </a:solidFill>
                <a:effectLst/>
              </a:rPr>
              <a:t>Las clases se llevarán a cabo en los días y horarios que ya conocen.</a:t>
            </a:r>
          </a:p>
          <a:p>
            <a:pPr marL="0" indent="0">
              <a:buNone/>
            </a:pPr>
            <a:endParaRPr lang="es-MX" sz="3600" dirty="0">
              <a:solidFill>
                <a:schemeClr val="tx2"/>
              </a:solidFill>
            </a:endParaRPr>
          </a:p>
          <a:p>
            <a:pPr marL="0" indent="0">
              <a:buNone/>
            </a:pPr>
            <a:r>
              <a:rPr lang="es-MX" sz="3600" dirty="0">
                <a:solidFill>
                  <a:schemeClr val="tx2"/>
                </a:solidFill>
                <a:effectLst/>
              </a:rPr>
              <a:t>En los grupos de Teams, recibirán el enlace para la sesión.</a:t>
            </a:r>
          </a:p>
        </p:txBody>
      </p:sp>
    </p:spTree>
    <p:extLst>
      <p:ext uri="{BB962C8B-B14F-4D97-AF65-F5344CB8AC3E}">
        <p14:creationId xmlns:p14="http://schemas.microsoft.com/office/powerpoint/2010/main" val="340205174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down)">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
                                            <p:txEl>
                                              <p:pRg st="2" end="2"/>
                                            </p:txEl>
                                          </p:spTgt>
                                        </p:tgtEl>
                                        <p:attrNameLst>
                                          <p:attrName>style.visibility</p:attrName>
                                        </p:attrNameLst>
                                      </p:cBhvr>
                                      <p:to>
                                        <p:strVal val="visible"/>
                                      </p:to>
                                    </p:set>
                                    <p:animEffect transition="in" filter="wipe(down)">
                                      <p:cBhvr>
                                        <p:cTn id="12" dur="5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ítulo 1"/>
          <p:cNvSpPr>
            <a:spLocks noGrp="1"/>
          </p:cNvSpPr>
          <p:nvPr>
            <p:ph type="title"/>
          </p:nvPr>
        </p:nvSpPr>
        <p:spPr/>
        <p:txBody>
          <a:bodyPr rtlCol="0">
            <a:normAutofit/>
          </a:bodyPr>
          <a:lstStyle/>
          <a:p>
            <a:pPr rtl="0"/>
            <a:r>
              <a:rPr lang="es-MX" sz="5400" dirty="0"/>
              <a:t>Horarios y días de clase</a:t>
            </a:r>
          </a:p>
        </p:txBody>
      </p:sp>
      <p:graphicFrame>
        <p:nvGraphicFramePr>
          <p:cNvPr id="2" name="Tabla 2">
            <a:extLst>
              <a:ext uri="{FF2B5EF4-FFF2-40B4-BE49-F238E27FC236}">
                <a16:creationId xmlns:a16="http://schemas.microsoft.com/office/drawing/2014/main" id="{42D6EF40-36D2-400A-5F26-A4390592E0DD}"/>
              </a:ext>
            </a:extLst>
          </p:cNvPr>
          <p:cNvGraphicFramePr>
            <a:graphicFrameLocks noGrp="1"/>
          </p:cNvGraphicFramePr>
          <p:nvPr>
            <p:ph idx="1"/>
            <p:extLst>
              <p:ext uri="{D42A27DB-BD31-4B8C-83A1-F6EECF244321}">
                <p14:modId xmlns:p14="http://schemas.microsoft.com/office/powerpoint/2010/main" val="573226252"/>
              </p:ext>
            </p:extLst>
          </p:nvPr>
        </p:nvGraphicFramePr>
        <p:xfrm>
          <a:off x="1279525" y="2190750"/>
          <a:ext cx="9629774" cy="3749040"/>
        </p:xfrm>
        <a:graphic>
          <a:graphicData uri="http://schemas.openxmlformats.org/drawingml/2006/table">
            <a:tbl>
              <a:tblPr firstRow="1" bandRow="1">
                <a:tableStyleId>{17292A2E-F333-43FB-9621-5CBBE7FDCDCB}</a:tableStyleId>
              </a:tblPr>
              <a:tblGrid>
                <a:gridCol w="4814887">
                  <a:extLst>
                    <a:ext uri="{9D8B030D-6E8A-4147-A177-3AD203B41FA5}">
                      <a16:colId xmlns:a16="http://schemas.microsoft.com/office/drawing/2014/main" val="3333160401"/>
                    </a:ext>
                  </a:extLst>
                </a:gridCol>
                <a:gridCol w="4814887">
                  <a:extLst>
                    <a:ext uri="{9D8B030D-6E8A-4147-A177-3AD203B41FA5}">
                      <a16:colId xmlns:a16="http://schemas.microsoft.com/office/drawing/2014/main" val="295757043"/>
                    </a:ext>
                  </a:extLst>
                </a:gridCol>
              </a:tblGrid>
              <a:tr h="370840">
                <a:tc>
                  <a:txBody>
                    <a:bodyPr/>
                    <a:lstStyle/>
                    <a:p>
                      <a:pPr algn="ctr"/>
                      <a:r>
                        <a:rPr lang="es-MX" sz="3600" dirty="0"/>
                        <a:t>Día</a:t>
                      </a:r>
                    </a:p>
                  </a:txBody>
                  <a:tcPr/>
                </a:tc>
                <a:tc>
                  <a:txBody>
                    <a:bodyPr/>
                    <a:lstStyle/>
                    <a:p>
                      <a:pPr algn="ctr"/>
                      <a:r>
                        <a:rPr lang="es-MX" sz="3600" dirty="0"/>
                        <a:t>Horario</a:t>
                      </a:r>
                    </a:p>
                  </a:txBody>
                  <a:tcPr/>
                </a:tc>
                <a:extLst>
                  <a:ext uri="{0D108BD9-81ED-4DB2-BD59-A6C34878D82A}">
                    <a16:rowId xmlns:a16="http://schemas.microsoft.com/office/drawing/2014/main" val="4042028646"/>
                  </a:ext>
                </a:extLst>
              </a:tr>
              <a:tr h="370840">
                <a:tc>
                  <a:txBody>
                    <a:bodyPr/>
                    <a:lstStyle/>
                    <a:p>
                      <a:r>
                        <a:rPr lang="es-MX" sz="3600" dirty="0"/>
                        <a:t>Lunes</a:t>
                      </a:r>
                    </a:p>
                  </a:txBody>
                  <a:tcPr/>
                </a:tc>
                <a:tc>
                  <a:txBody>
                    <a:bodyPr/>
                    <a:lstStyle/>
                    <a:p>
                      <a:r>
                        <a:rPr lang="es-MX" sz="3600" dirty="0"/>
                        <a:t>11 a 12 pm</a:t>
                      </a:r>
                    </a:p>
                  </a:txBody>
                  <a:tcPr/>
                </a:tc>
                <a:extLst>
                  <a:ext uri="{0D108BD9-81ED-4DB2-BD59-A6C34878D82A}">
                    <a16:rowId xmlns:a16="http://schemas.microsoft.com/office/drawing/2014/main" val="724660754"/>
                  </a:ext>
                </a:extLst>
              </a:tr>
              <a:tr h="370840">
                <a:tc>
                  <a:txBody>
                    <a:bodyPr/>
                    <a:lstStyle/>
                    <a:p>
                      <a:r>
                        <a:rPr lang="es-MX" sz="3600" dirty="0"/>
                        <a:t>Miércoles</a:t>
                      </a:r>
                    </a:p>
                  </a:txBody>
                  <a:tcPr/>
                </a:tc>
                <a:tc>
                  <a:txBody>
                    <a:bodyPr/>
                    <a:lstStyle/>
                    <a:p>
                      <a:r>
                        <a:rPr lang="es-MX" sz="3600" dirty="0"/>
                        <a:t>11 a 12 pm</a:t>
                      </a:r>
                    </a:p>
                  </a:txBody>
                  <a:tcPr/>
                </a:tc>
                <a:extLst>
                  <a:ext uri="{0D108BD9-81ED-4DB2-BD59-A6C34878D82A}">
                    <a16:rowId xmlns:a16="http://schemas.microsoft.com/office/drawing/2014/main" val="1318477395"/>
                  </a:ext>
                </a:extLst>
              </a:tr>
              <a:tr h="370840">
                <a:tc>
                  <a:txBody>
                    <a:bodyPr/>
                    <a:lstStyle/>
                    <a:p>
                      <a:r>
                        <a:rPr lang="es-MX" sz="3600" dirty="0"/>
                        <a:t>Jueves</a:t>
                      </a:r>
                    </a:p>
                  </a:txBody>
                  <a:tcPr/>
                </a:tc>
                <a:tc>
                  <a:txBody>
                    <a:bodyPr/>
                    <a:lstStyle/>
                    <a:p>
                      <a:r>
                        <a:rPr lang="es-MX" sz="3600" dirty="0"/>
                        <a:t>10  a 12 am</a:t>
                      </a:r>
                    </a:p>
                  </a:txBody>
                  <a:tcPr/>
                </a:tc>
                <a:extLst>
                  <a:ext uri="{0D108BD9-81ED-4DB2-BD59-A6C34878D82A}">
                    <a16:rowId xmlns:a16="http://schemas.microsoft.com/office/drawing/2014/main" val="3102729214"/>
                  </a:ext>
                </a:extLst>
              </a:tr>
              <a:tr h="370840">
                <a:tc>
                  <a:txBody>
                    <a:bodyPr/>
                    <a:lstStyle/>
                    <a:p>
                      <a:r>
                        <a:rPr lang="es-MX" sz="3600" dirty="0"/>
                        <a:t>Viernes</a:t>
                      </a:r>
                    </a:p>
                  </a:txBody>
                  <a:tcPr anchor="ctr"/>
                </a:tc>
                <a:tc>
                  <a:txBody>
                    <a:bodyPr/>
                    <a:lstStyle/>
                    <a:p>
                      <a:r>
                        <a:rPr lang="es-MX" sz="3600" dirty="0"/>
                        <a:t>7 a 8 am</a:t>
                      </a:r>
                    </a:p>
                    <a:p>
                      <a:r>
                        <a:rPr lang="es-MX" sz="3600" dirty="0"/>
                        <a:t>14 a 15 pm</a:t>
                      </a:r>
                    </a:p>
                  </a:txBody>
                  <a:tcPr/>
                </a:tc>
                <a:extLst>
                  <a:ext uri="{0D108BD9-81ED-4DB2-BD59-A6C34878D82A}">
                    <a16:rowId xmlns:a16="http://schemas.microsoft.com/office/drawing/2014/main" val="3329810356"/>
                  </a:ext>
                </a:extLst>
              </a:tr>
            </a:tbl>
          </a:graphicData>
        </a:graphic>
      </p:graphicFrame>
    </p:spTree>
    <p:extLst>
      <p:ext uri="{BB962C8B-B14F-4D97-AF65-F5344CB8AC3E}">
        <p14:creationId xmlns:p14="http://schemas.microsoft.com/office/powerpoint/2010/main" val="73625173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ítulo 1"/>
          <p:cNvSpPr>
            <a:spLocks noGrp="1"/>
          </p:cNvSpPr>
          <p:nvPr>
            <p:ph type="title"/>
          </p:nvPr>
        </p:nvSpPr>
        <p:spPr/>
        <p:txBody>
          <a:bodyPr rtlCol="0">
            <a:normAutofit/>
          </a:bodyPr>
          <a:lstStyle/>
          <a:p>
            <a:pPr rtl="0"/>
            <a:r>
              <a:rPr lang="es-MX" sz="5400" dirty="0"/>
              <a:t>Ingreso a la sesión</a:t>
            </a:r>
          </a:p>
        </p:txBody>
      </p:sp>
      <p:sp>
        <p:nvSpPr>
          <p:cNvPr id="14" name="Marcador de contenido 2"/>
          <p:cNvSpPr>
            <a:spLocks noGrp="1"/>
          </p:cNvSpPr>
          <p:nvPr>
            <p:ph idx="1"/>
          </p:nvPr>
        </p:nvSpPr>
        <p:spPr>
          <a:xfrm>
            <a:off x="1280160" y="2190749"/>
            <a:ext cx="10484210" cy="3986213"/>
          </a:xfrm>
        </p:spPr>
        <p:txBody>
          <a:bodyPr rtlCol="0">
            <a:normAutofit/>
          </a:bodyPr>
          <a:lstStyle/>
          <a:p>
            <a:pPr marL="0" indent="0">
              <a:buNone/>
            </a:pPr>
            <a:r>
              <a:rPr lang="es-MX" sz="3600" dirty="0">
                <a:solidFill>
                  <a:schemeClr val="tx2"/>
                </a:solidFill>
                <a:effectLst/>
              </a:rPr>
              <a:t>La sesión estará abierta 5 minutos antes de la hora asignada, con la finalidad de que revisen sus equipos, tanto en cámar</a:t>
            </a:r>
            <a:r>
              <a:rPr lang="es-MX" sz="3600" dirty="0">
                <a:solidFill>
                  <a:schemeClr val="tx2"/>
                </a:solidFill>
              </a:rPr>
              <a:t>a y micrófono.</a:t>
            </a:r>
            <a:endParaRPr lang="es-MX" sz="3600" dirty="0">
              <a:solidFill>
                <a:schemeClr val="tx2"/>
              </a:solidFill>
              <a:effectLst/>
            </a:endParaRPr>
          </a:p>
        </p:txBody>
      </p:sp>
      <p:pic>
        <p:nvPicPr>
          <p:cNvPr id="7" name="Imagen 6" descr="Icono&#10;&#10;Descripción generada automáticamente">
            <a:extLst>
              <a:ext uri="{FF2B5EF4-FFF2-40B4-BE49-F238E27FC236}">
                <a16:creationId xmlns:a16="http://schemas.microsoft.com/office/drawing/2014/main" id="{C50F33EC-89E6-76C5-CE8B-15B05C3D2E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8381" y="4250897"/>
            <a:ext cx="2694680" cy="1920960"/>
          </a:xfrm>
          <a:prstGeom prst="rect">
            <a:avLst/>
          </a:prstGeom>
        </p:spPr>
      </p:pic>
      <p:pic>
        <p:nvPicPr>
          <p:cNvPr id="9" name="Imagen 8" descr="Icono&#10;&#10;Descripción generada automáticamente">
            <a:extLst>
              <a:ext uri="{FF2B5EF4-FFF2-40B4-BE49-F238E27FC236}">
                <a16:creationId xmlns:a16="http://schemas.microsoft.com/office/drawing/2014/main" id="{E712BF85-EA86-B14F-92A1-AAD3CE6A4DF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65782" y="4174120"/>
            <a:ext cx="1459571" cy="1997737"/>
          </a:xfrm>
          <a:prstGeom prst="rect">
            <a:avLst/>
          </a:prstGeom>
        </p:spPr>
      </p:pic>
    </p:spTree>
    <p:extLst>
      <p:ext uri="{BB962C8B-B14F-4D97-AF65-F5344CB8AC3E}">
        <p14:creationId xmlns:p14="http://schemas.microsoft.com/office/powerpoint/2010/main" val="289264626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ítulo 1"/>
          <p:cNvSpPr>
            <a:spLocks noGrp="1"/>
          </p:cNvSpPr>
          <p:nvPr>
            <p:ph type="title"/>
          </p:nvPr>
        </p:nvSpPr>
        <p:spPr>
          <a:xfrm>
            <a:off x="1280160" y="466343"/>
            <a:ext cx="9628632" cy="1362113"/>
          </a:xfrm>
        </p:spPr>
        <p:txBody>
          <a:bodyPr rtlCol="0" anchor="ctr">
            <a:normAutofit/>
          </a:bodyPr>
          <a:lstStyle/>
          <a:p>
            <a:pPr rtl="0"/>
            <a:r>
              <a:rPr lang="es-MX"/>
              <a:t>Inicio de la clase</a:t>
            </a:r>
          </a:p>
        </p:txBody>
      </p:sp>
      <p:sp>
        <p:nvSpPr>
          <p:cNvPr id="14" name="Marcador de contenido 2"/>
          <p:cNvSpPr>
            <a:spLocks noGrp="1"/>
          </p:cNvSpPr>
          <p:nvPr>
            <p:ph sz="half" idx="1"/>
          </p:nvPr>
        </p:nvSpPr>
        <p:spPr>
          <a:xfrm>
            <a:off x="1780264" y="2194560"/>
            <a:ext cx="9628633" cy="3986784"/>
          </a:xfrm>
        </p:spPr>
        <p:txBody>
          <a:bodyPr rtlCol="0">
            <a:normAutofit/>
          </a:bodyPr>
          <a:lstStyle/>
          <a:p>
            <a:pPr marL="0" indent="0">
              <a:lnSpc>
                <a:spcPct val="90000"/>
              </a:lnSpc>
              <a:buNone/>
            </a:pPr>
            <a:r>
              <a:rPr lang="es-MX" sz="3200" dirty="0">
                <a:solidFill>
                  <a:schemeClr val="tx2"/>
                </a:solidFill>
                <a:effectLst/>
              </a:rPr>
              <a:t>La clase dará inicio a la hora programada.</a:t>
            </a:r>
          </a:p>
          <a:p>
            <a:pPr marL="0" indent="0">
              <a:lnSpc>
                <a:spcPct val="90000"/>
              </a:lnSpc>
              <a:buNone/>
            </a:pPr>
            <a:endParaRPr lang="es-MX" sz="3200" dirty="0">
              <a:solidFill>
                <a:schemeClr val="tx2"/>
              </a:solidFill>
              <a:effectLst/>
            </a:endParaRPr>
          </a:p>
          <a:p>
            <a:pPr marL="0" indent="0">
              <a:lnSpc>
                <a:spcPct val="90000"/>
              </a:lnSpc>
              <a:buNone/>
            </a:pPr>
            <a:r>
              <a:rPr lang="es-MX" sz="3200" dirty="0">
                <a:solidFill>
                  <a:schemeClr val="tx2"/>
                </a:solidFill>
                <a:effectLst/>
              </a:rPr>
              <a:t>En conformidad con los procedimientos, tendrán 5 minutos de tolerancia para ingresar a la sesión.</a:t>
            </a:r>
          </a:p>
          <a:p>
            <a:pPr marL="0" indent="0">
              <a:lnSpc>
                <a:spcPct val="90000"/>
              </a:lnSpc>
              <a:buNone/>
            </a:pPr>
            <a:endParaRPr lang="es-MX" sz="3200" dirty="0">
              <a:solidFill>
                <a:schemeClr val="tx2"/>
              </a:solidFill>
            </a:endParaRPr>
          </a:p>
          <a:p>
            <a:pPr marL="0" indent="0">
              <a:lnSpc>
                <a:spcPct val="90000"/>
              </a:lnSpc>
              <a:buNone/>
            </a:pPr>
            <a:r>
              <a:rPr lang="es-MX" sz="3200" dirty="0">
                <a:solidFill>
                  <a:schemeClr val="tx2"/>
                </a:solidFill>
              </a:rPr>
              <a:t>Pasados los 5 minutos, se hará el Pase de Asistencia.</a:t>
            </a:r>
            <a:endParaRPr lang="es-MX" sz="3200" dirty="0">
              <a:solidFill>
                <a:schemeClr val="tx2"/>
              </a:solidFill>
              <a:effectLst/>
            </a:endParaRPr>
          </a:p>
        </p:txBody>
      </p:sp>
      <p:pic>
        <p:nvPicPr>
          <p:cNvPr id="5" name="Imagen 4" descr="Forma, Círculo&#10;&#10;Descripción generada automáticamente">
            <a:extLst>
              <a:ext uri="{FF2B5EF4-FFF2-40B4-BE49-F238E27FC236}">
                <a16:creationId xmlns:a16="http://schemas.microsoft.com/office/drawing/2014/main" id="{7D0AB244-2C37-6C5A-491C-8B975C129E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739" y="3429000"/>
            <a:ext cx="904842" cy="1379514"/>
          </a:xfrm>
          <a:prstGeom prst="rect">
            <a:avLst/>
          </a:prstGeom>
        </p:spPr>
      </p:pic>
    </p:spTree>
    <p:extLst>
      <p:ext uri="{BB962C8B-B14F-4D97-AF65-F5344CB8AC3E}">
        <p14:creationId xmlns:p14="http://schemas.microsoft.com/office/powerpoint/2010/main" val="41859161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p:cTn id="7"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4">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4">
                                            <p:txEl>
                                              <p:pRg st="2" end="2"/>
                                            </p:txEl>
                                          </p:spTgt>
                                        </p:tgtEl>
                                        <p:attrNameLst>
                                          <p:attrName>style.visibility</p:attrName>
                                        </p:attrNameLst>
                                      </p:cBhvr>
                                      <p:to>
                                        <p:strVal val="visible"/>
                                      </p:to>
                                    </p:set>
                                    <p:anim calcmode="lin" valueType="num">
                                      <p:cBhvr>
                                        <p:cTn id="14" dur="500" fill="hold"/>
                                        <p:tgtEl>
                                          <p:spTgt spid="14">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14">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1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14">
                                            <p:txEl>
                                              <p:pRg st="4" end="4"/>
                                            </p:txEl>
                                          </p:spTgt>
                                        </p:tgtEl>
                                        <p:attrNameLst>
                                          <p:attrName>style.visibility</p:attrName>
                                        </p:attrNameLst>
                                      </p:cBhvr>
                                      <p:to>
                                        <p:strVal val="visible"/>
                                      </p:to>
                                    </p:set>
                                    <p:anim calcmode="lin" valueType="num">
                                      <p:cBhvr>
                                        <p:cTn id="25" dur="500" fill="hold"/>
                                        <p:tgtEl>
                                          <p:spTgt spid="14">
                                            <p:txEl>
                                              <p:pRg st="4" end="4"/>
                                            </p:txEl>
                                          </p:spTgt>
                                        </p:tgtEl>
                                        <p:attrNameLst>
                                          <p:attrName>ppt_w</p:attrName>
                                        </p:attrNameLst>
                                      </p:cBhvr>
                                      <p:tavLst>
                                        <p:tav tm="0">
                                          <p:val>
                                            <p:fltVal val="0"/>
                                          </p:val>
                                        </p:tav>
                                        <p:tav tm="100000">
                                          <p:val>
                                            <p:strVal val="#ppt_w"/>
                                          </p:val>
                                        </p:tav>
                                      </p:tavLst>
                                    </p:anim>
                                    <p:anim calcmode="lin" valueType="num">
                                      <p:cBhvr>
                                        <p:cTn id="26" dur="500" fill="hold"/>
                                        <p:tgtEl>
                                          <p:spTgt spid="14">
                                            <p:txEl>
                                              <p:pRg st="4" end="4"/>
                                            </p:txEl>
                                          </p:spTgt>
                                        </p:tgtEl>
                                        <p:attrNameLst>
                                          <p:attrName>ppt_h</p:attrName>
                                        </p:attrNameLst>
                                      </p:cBhvr>
                                      <p:tavLst>
                                        <p:tav tm="0">
                                          <p:val>
                                            <p:fltVal val="0"/>
                                          </p:val>
                                        </p:tav>
                                        <p:tav tm="100000">
                                          <p:val>
                                            <p:strVal val="#ppt_h"/>
                                          </p:val>
                                        </p:tav>
                                      </p:tavLst>
                                    </p:anim>
                                    <p:animEffect transition="in" filter="fade">
                                      <p:cBhvr>
                                        <p:cTn id="27" dur="500"/>
                                        <p:tgtEl>
                                          <p:spTgt spid="1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ítulo 1"/>
          <p:cNvSpPr>
            <a:spLocks noGrp="1"/>
          </p:cNvSpPr>
          <p:nvPr>
            <p:ph type="title"/>
          </p:nvPr>
        </p:nvSpPr>
        <p:spPr/>
        <p:txBody>
          <a:bodyPr rtlCol="0">
            <a:normAutofit/>
          </a:bodyPr>
          <a:lstStyle/>
          <a:p>
            <a:pPr rtl="0"/>
            <a:r>
              <a:rPr lang="es-MX" sz="5400" dirty="0"/>
              <a:t>Pase de asistencia</a:t>
            </a:r>
          </a:p>
        </p:txBody>
      </p:sp>
      <p:sp>
        <p:nvSpPr>
          <p:cNvPr id="14" name="Marcador de contenido 2"/>
          <p:cNvSpPr>
            <a:spLocks noGrp="1"/>
          </p:cNvSpPr>
          <p:nvPr>
            <p:ph idx="1"/>
          </p:nvPr>
        </p:nvSpPr>
        <p:spPr>
          <a:xfrm>
            <a:off x="1280160" y="2190749"/>
            <a:ext cx="10484210" cy="4200908"/>
          </a:xfrm>
        </p:spPr>
        <p:txBody>
          <a:bodyPr rtlCol="0">
            <a:normAutofit/>
          </a:bodyPr>
          <a:lstStyle/>
          <a:p>
            <a:pPr marL="0" indent="0">
              <a:buNone/>
            </a:pPr>
            <a:r>
              <a:rPr lang="es-MX" sz="3600" dirty="0">
                <a:solidFill>
                  <a:schemeClr val="tx2"/>
                </a:solidFill>
                <a:effectLst/>
              </a:rPr>
              <a:t>Se realizará con la siguiente dinámica:</a:t>
            </a:r>
          </a:p>
          <a:p>
            <a:r>
              <a:rPr lang="es-MX" sz="3600" dirty="0">
                <a:solidFill>
                  <a:schemeClr val="tx2"/>
                </a:solidFill>
                <a:effectLst/>
              </a:rPr>
              <a:t> Se deberá conf</a:t>
            </a:r>
            <a:r>
              <a:rPr lang="es-MX" sz="3600" dirty="0">
                <a:solidFill>
                  <a:schemeClr val="tx2"/>
                </a:solidFill>
              </a:rPr>
              <a:t>irmar la asistencia mediante el micrófono respondiendo: “Presente”.</a:t>
            </a:r>
          </a:p>
          <a:p>
            <a:endParaRPr lang="es-MX" sz="3600" dirty="0">
              <a:solidFill>
                <a:schemeClr val="tx2"/>
              </a:solidFill>
              <a:effectLst/>
            </a:endParaRPr>
          </a:p>
          <a:p>
            <a:r>
              <a:rPr lang="es-MX" sz="3600" dirty="0">
                <a:solidFill>
                  <a:schemeClr val="tx2"/>
                </a:solidFill>
              </a:rPr>
              <a:t>En el chat general, deberán de anotar “Confirmo mi asistencia …” escribiendo su nombre completo.</a:t>
            </a:r>
            <a:endParaRPr lang="es-MX" sz="3600" dirty="0">
              <a:solidFill>
                <a:schemeClr val="tx2"/>
              </a:solidFill>
              <a:effectLst/>
            </a:endParaRPr>
          </a:p>
        </p:txBody>
      </p:sp>
    </p:spTree>
    <p:extLst>
      <p:ext uri="{BB962C8B-B14F-4D97-AF65-F5344CB8AC3E}">
        <p14:creationId xmlns:p14="http://schemas.microsoft.com/office/powerpoint/2010/main" val="276837229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ítulo 1"/>
          <p:cNvSpPr>
            <a:spLocks noGrp="1"/>
          </p:cNvSpPr>
          <p:nvPr>
            <p:ph type="title"/>
          </p:nvPr>
        </p:nvSpPr>
        <p:spPr/>
        <p:txBody>
          <a:bodyPr rtlCol="0">
            <a:normAutofit/>
          </a:bodyPr>
          <a:lstStyle/>
          <a:p>
            <a:pPr rtl="0"/>
            <a:r>
              <a:rPr lang="es-MX" sz="5400" dirty="0"/>
              <a:t>Pase de asistencia</a:t>
            </a:r>
          </a:p>
        </p:txBody>
      </p:sp>
      <p:sp>
        <p:nvSpPr>
          <p:cNvPr id="14" name="Marcador de contenido 2"/>
          <p:cNvSpPr>
            <a:spLocks noGrp="1"/>
          </p:cNvSpPr>
          <p:nvPr>
            <p:ph idx="1"/>
          </p:nvPr>
        </p:nvSpPr>
        <p:spPr>
          <a:xfrm>
            <a:off x="1280160" y="2190749"/>
            <a:ext cx="10484210" cy="4200908"/>
          </a:xfrm>
        </p:spPr>
        <p:txBody>
          <a:bodyPr rtlCol="0">
            <a:normAutofit/>
          </a:bodyPr>
          <a:lstStyle/>
          <a:p>
            <a:pPr marL="0" indent="0">
              <a:buNone/>
            </a:pPr>
            <a:r>
              <a:rPr lang="es-MX" sz="3600" dirty="0">
                <a:solidFill>
                  <a:schemeClr val="tx2"/>
                </a:solidFill>
                <a:effectLst/>
              </a:rPr>
              <a:t>Si no se está atento al nombramiento para el Pase de Asistencia, no se corregirá como retardo.</a:t>
            </a:r>
          </a:p>
          <a:p>
            <a:pPr marL="0" indent="0">
              <a:buNone/>
            </a:pPr>
            <a:endParaRPr lang="es-MX" sz="3600" dirty="0">
              <a:solidFill>
                <a:schemeClr val="tx2"/>
              </a:solidFill>
            </a:endParaRPr>
          </a:p>
          <a:p>
            <a:pPr marL="0" indent="0">
              <a:buNone/>
            </a:pPr>
            <a:r>
              <a:rPr lang="es-MX" sz="3600" dirty="0">
                <a:solidFill>
                  <a:schemeClr val="tx2"/>
                </a:solidFill>
              </a:rPr>
              <a:t>En caso de ingresar a la sesión pasados los 5 minutos, no se contará como asistencia.</a:t>
            </a:r>
            <a:endParaRPr lang="es-MX" sz="3600" dirty="0">
              <a:solidFill>
                <a:schemeClr val="tx2"/>
              </a:solidFill>
              <a:effectLst/>
            </a:endParaRPr>
          </a:p>
        </p:txBody>
      </p:sp>
    </p:spTree>
    <p:extLst>
      <p:ext uri="{BB962C8B-B14F-4D97-AF65-F5344CB8AC3E}">
        <p14:creationId xmlns:p14="http://schemas.microsoft.com/office/powerpoint/2010/main" val="232329405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4">
                                            <p:txEl>
                                              <p:pRg st="0" end="0"/>
                                            </p:txEl>
                                          </p:spTgt>
                                        </p:tgtEl>
                                      </p:cBhvr>
                                    </p:animEffect>
                                    <p:animScale>
                                      <p:cBhvr>
                                        <p:cTn id="7" dur="250" autoRev="1" fill="hold"/>
                                        <p:tgtEl>
                                          <p:spTgt spid="14">
                                            <p:txEl>
                                              <p:pRg st="0" end="0"/>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14">
                                            <p:txEl>
                                              <p:pRg st="2" end="2"/>
                                            </p:txEl>
                                          </p:spTgt>
                                        </p:tgtEl>
                                      </p:cBhvr>
                                    </p:animEffect>
                                    <p:animScale>
                                      <p:cBhvr>
                                        <p:cTn id="12" dur="250" autoRev="1" fill="hold"/>
                                        <p:tgtEl>
                                          <p:spTgt spid="14">
                                            <p:txEl>
                                              <p:pRg st="2" end="2"/>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ítulo 1"/>
          <p:cNvSpPr>
            <a:spLocks noGrp="1"/>
          </p:cNvSpPr>
          <p:nvPr>
            <p:ph type="title"/>
          </p:nvPr>
        </p:nvSpPr>
        <p:spPr/>
        <p:txBody>
          <a:bodyPr rtlCol="0">
            <a:normAutofit/>
          </a:bodyPr>
          <a:lstStyle/>
          <a:p>
            <a:pPr rtl="0"/>
            <a:r>
              <a:rPr lang="es-MX" sz="5400" dirty="0"/>
              <a:t>Dinámica durante la clase</a:t>
            </a:r>
          </a:p>
        </p:txBody>
      </p:sp>
      <p:sp>
        <p:nvSpPr>
          <p:cNvPr id="14" name="Marcador de contenido 2"/>
          <p:cNvSpPr>
            <a:spLocks noGrp="1"/>
          </p:cNvSpPr>
          <p:nvPr>
            <p:ph idx="1"/>
          </p:nvPr>
        </p:nvSpPr>
        <p:spPr>
          <a:xfrm>
            <a:off x="1280160" y="2190749"/>
            <a:ext cx="10484210" cy="4200908"/>
          </a:xfrm>
        </p:spPr>
        <p:txBody>
          <a:bodyPr rtlCol="0">
            <a:normAutofit fontScale="92500" lnSpcReduction="10000"/>
          </a:bodyPr>
          <a:lstStyle/>
          <a:p>
            <a:pPr marL="0" indent="0">
              <a:buNone/>
            </a:pPr>
            <a:r>
              <a:rPr lang="es-MX" sz="3600" dirty="0">
                <a:solidFill>
                  <a:schemeClr val="tx2"/>
                </a:solidFill>
              </a:rPr>
              <a:t>Tanto en el formato de trabajo en línea como en presencial, se busca mantener una dinámica de trabajo constante, de manera participativa, por lo que se espera que mantengan la atención a la exposición.</a:t>
            </a:r>
          </a:p>
          <a:p>
            <a:pPr marL="0" indent="0">
              <a:buNone/>
            </a:pPr>
            <a:endParaRPr lang="es-MX" sz="3600" dirty="0">
              <a:solidFill>
                <a:schemeClr val="tx2"/>
              </a:solidFill>
              <a:effectLst/>
            </a:endParaRPr>
          </a:p>
          <a:p>
            <a:pPr marL="0" indent="0">
              <a:buNone/>
            </a:pPr>
            <a:r>
              <a:rPr lang="es-MX" sz="3600" dirty="0">
                <a:solidFill>
                  <a:schemeClr val="tx2"/>
                </a:solidFill>
              </a:rPr>
              <a:t>Se elegirá a una alumna/alumno para responder una pregunta, dando la respuesta ya sea por chat o por el micrófono.</a:t>
            </a:r>
            <a:endParaRPr lang="es-MX" sz="3600" dirty="0">
              <a:solidFill>
                <a:schemeClr val="tx2"/>
              </a:solidFill>
              <a:effectLst/>
            </a:endParaRPr>
          </a:p>
        </p:txBody>
      </p:sp>
    </p:spTree>
    <p:extLst>
      <p:ext uri="{BB962C8B-B14F-4D97-AF65-F5344CB8AC3E}">
        <p14:creationId xmlns:p14="http://schemas.microsoft.com/office/powerpoint/2010/main" val="146106745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14">
                                            <p:txEl>
                                              <p:pRg st="0" end="0"/>
                                            </p:txEl>
                                          </p:spTgt>
                                        </p:tgtEl>
                                        <p:attrNameLst>
                                          <p:attrName>r</p:attrName>
                                        </p:attrNameLst>
                                      </p:cBhvr>
                                    </p:animRot>
                                    <p:animRot by="-240000">
                                      <p:cBhvr>
                                        <p:cTn id="7" dur="200" fill="hold">
                                          <p:stCondLst>
                                            <p:cond delay="200"/>
                                          </p:stCondLst>
                                        </p:cTn>
                                        <p:tgtEl>
                                          <p:spTgt spid="14">
                                            <p:txEl>
                                              <p:pRg st="0" end="0"/>
                                            </p:txEl>
                                          </p:spTgt>
                                        </p:tgtEl>
                                        <p:attrNameLst>
                                          <p:attrName>r</p:attrName>
                                        </p:attrNameLst>
                                      </p:cBhvr>
                                    </p:animRot>
                                    <p:animRot by="240000">
                                      <p:cBhvr>
                                        <p:cTn id="8" dur="200" fill="hold">
                                          <p:stCondLst>
                                            <p:cond delay="400"/>
                                          </p:stCondLst>
                                        </p:cTn>
                                        <p:tgtEl>
                                          <p:spTgt spid="14">
                                            <p:txEl>
                                              <p:pRg st="0" end="0"/>
                                            </p:txEl>
                                          </p:spTgt>
                                        </p:tgtEl>
                                        <p:attrNameLst>
                                          <p:attrName>r</p:attrName>
                                        </p:attrNameLst>
                                      </p:cBhvr>
                                    </p:animRot>
                                    <p:animRot by="-240000">
                                      <p:cBhvr>
                                        <p:cTn id="9" dur="200" fill="hold">
                                          <p:stCondLst>
                                            <p:cond delay="600"/>
                                          </p:stCondLst>
                                        </p:cTn>
                                        <p:tgtEl>
                                          <p:spTgt spid="14">
                                            <p:txEl>
                                              <p:pRg st="0" end="0"/>
                                            </p:txEl>
                                          </p:spTgt>
                                        </p:tgtEl>
                                        <p:attrNameLst>
                                          <p:attrName>r</p:attrName>
                                        </p:attrNameLst>
                                      </p:cBhvr>
                                    </p:animRot>
                                    <p:animRot by="120000">
                                      <p:cBhvr>
                                        <p:cTn id="10" dur="200" fill="hold">
                                          <p:stCondLst>
                                            <p:cond delay="800"/>
                                          </p:stCondLst>
                                        </p:cTn>
                                        <p:tgtEl>
                                          <p:spTgt spid="14">
                                            <p:txEl>
                                              <p:pRg st="0" end="0"/>
                                            </p:txEl>
                                          </p:spTgt>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2" presetClass="emph" presetSubtype="0" fill="hold" grpId="0" nodeType="clickEffect">
                                  <p:stCondLst>
                                    <p:cond delay="0"/>
                                  </p:stCondLst>
                                  <p:childTnLst>
                                    <p:animRot by="120000">
                                      <p:cBhvr>
                                        <p:cTn id="14" dur="100" fill="hold">
                                          <p:stCondLst>
                                            <p:cond delay="0"/>
                                          </p:stCondLst>
                                        </p:cTn>
                                        <p:tgtEl>
                                          <p:spTgt spid="14">
                                            <p:txEl>
                                              <p:pRg st="2" end="2"/>
                                            </p:txEl>
                                          </p:spTgt>
                                        </p:tgtEl>
                                        <p:attrNameLst>
                                          <p:attrName>r</p:attrName>
                                        </p:attrNameLst>
                                      </p:cBhvr>
                                    </p:animRot>
                                    <p:animRot by="-240000">
                                      <p:cBhvr>
                                        <p:cTn id="15" dur="200" fill="hold">
                                          <p:stCondLst>
                                            <p:cond delay="200"/>
                                          </p:stCondLst>
                                        </p:cTn>
                                        <p:tgtEl>
                                          <p:spTgt spid="14">
                                            <p:txEl>
                                              <p:pRg st="2" end="2"/>
                                            </p:txEl>
                                          </p:spTgt>
                                        </p:tgtEl>
                                        <p:attrNameLst>
                                          <p:attrName>r</p:attrName>
                                        </p:attrNameLst>
                                      </p:cBhvr>
                                    </p:animRot>
                                    <p:animRot by="240000">
                                      <p:cBhvr>
                                        <p:cTn id="16" dur="200" fill="hold">
                                          <p:stCondLst>
                                            <p:cond delay="400"/>
                                          </p:stCondLst>
                                        </p:cTn>
                                        <p:tgtEl>
                                          <p:spTgt spid="14">
                                            <p:txEl>
                                              <p:pRg st="2" end="2"/>
                                            </p:txEl>
                                          </p:spTgt>
                                        </p:tgtEl>
                                        <p:attrNameLst>
                                          <p:attrName>r</p:attrName>
                                        </p:attrNameLst>
                                      </p:cBhvr>
                                    </p:animRot>
                                    <p:animRot by="-240000">
                                      <p:cBhvr>
                                        <p:cTn id="17" dur="200" fill="hold">
                                          <p:stCondLst>
                                            <p:cond delay="600"/>
                                          </p:stCondLst>
                                        </p:cTn>
                                        <p:tgtEl>
                                          <p:spTgt spid="14">
                                            <p:txEl>
                                              <p:pRg st="2" end="2"/>
                                            </p:txEl>
                                          </p:spTgt>
                                        </p:tgtEl>
                                        <p:attrNameLst>
                                          <p:attrName>r</p:attrName>
                                        </p:attrNameLst>
                                      </p:cBhvr>
                                    </p:animRot>
                                    <p:animRot by="120000">
                                      <p:cBhvr>
                                        <p:cTn id="18" dur="200" fill="hold">
                                          <p:stCondLst>
                                            <p:cond delay="800"/>
                                          </p:stCondLst>
                                        </p:cTn>
                                        <p:tgtEl>
                                          <p:spTgt spid="14">
                                            <p:txEl>
                                              <p:pRg st="2" end="2"/>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
          <p:cNvSpPr>
            <a:spLocks noGrp="1"/>
          </p:cNvSpPr>
          <p:nvPr>
            <p:ph type="title"/>
          </p:nvPr>
        </p:nvSpPr>
        <p:spPr/>
        <p:txBody>
          <a:bodyPr rtlCol="0"/>
          <a:lstStyle/>
          <a:p>
            <a:pPr rtl="0"/>
            <a:r>
              <a:rPr lang="es-MX" dirty="0"/>
              <a:t>Esquema de evaluación</a:t>
            </a:r>
          </a:p>
        </p:txBody>
      </p:sp>
      <p:sp>
        <p:nvSpPr>
          <p:cNvPr id="14" name="Marcador de texto 2"/>
          <p:cNvSpPr>
            <a:spLocks noGrp="1"/>
          </p:cNvSpPr>
          <p:nvPr>
            <p:ph type="body" idx="1"/>
          </p:nvPr>
        </p:nvSpPr>
        <p:spPr/>
        <p:txBody>
          <a:bodyPr rtlCol="0"/>
          <a:lstStyle/>
          <a:p>
            <a:pPr rtl="0"/>
            <a:endParaRPr lang="es-MX" dirty="0"/>
          </a:p>
        </p:txBody>
      </p:sp>
    </p:spTree>
    <p:extLst>
      <p:ext uri="{BB962C8B-B14F-4D97-AF65-F5344CB8AC3E}">
        <p14:creationId xmlns:p14="http://schemas.microsoft.com/office/powerpoint/2010/main" val="40550241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ítulo 1"/>
          <p:cNvSpPr>
            <a:spLocks noGrp="1"/>
          </p:cNvSpPr>
          <p:nvPr>
            <p:ph type="title"/>
          </p:nvPr>
        </p:nvSpPr>
        <p:spPr/>
        <p:txBody>
          <a:bodyPr rtlCol="0">
            <a:normAutofit/>
          </a:bodyPr>
          <a:lstStyle/>
          <a:p>
            <a:pPr rtl="0"/>
            <a:r>
              <a:rPr lang="es-MX" sz="5400" dirty="0"/>
              <a:t>Evaluación del curso</a:t>
            </a:r>
          </a:p>
        </p:txBody>
      </p:sp>
      <p:sp>
        <p:nvSpPr>
          <p:cNvPr id="14" name="Marcador de contenido 2"/>
          <p:cNvSpPr>
            <a:spLocks noGrp="1"/>
          </p:cNvSpPr>
          <p:nvPr>
            <p:ph idx="1"/>
          </p:nvPr>
        </p:nvSpPr>
        <p:spPr>
          <a:xfrm>
            <a:off x="1280160" y="2190749"/>
            <a:ext cx="10484210" cy="4200908"/>
          </a:xfrm>
        </p:spPr>
        <p:txBody>
          <a:bodyPr rtlCol="0">
            <a:normAutofit/>
          </a:bodyPr>
          <a:lstStyle/>
          <a:p>
            <a:pPr marL="0" indent="0">
              <a:buNone/>
            </a:pPr>
            <a:r>
              <a:rPr lang="es-MX" sz="3600" dirty="0">
                <a:solidFill>
                  <a:schemeClr val="tx2"/>
                </a:solidFill>
              </a:rPr>
              <a:t>La evaluación del curso considera los siguientes elementos:</a:t>
            </a:r>
          </a:p>
          <a:p>
            <a:pPr marL="742950" indent="-742950">
              <a:buFont typeface="+mj-lt"/>
              <a:buAutoNum type="arabicPeriod"/>
            </a:pPr>
            <a:r>
              <a:rPr lang="es-MX" sz="3600" dirty="0">
                <a:solidFill>
                  <a:schemeClr val="tx2"/>
                </a:solidFill>
                <a:effectLst/>
              </a:rPr>
              <a:t>Evaluación continua.</a:t>
            </a:r>
          </a:p>
          <a:p>
            <a:pPr marL="742950" indent="-742950">
              <a:buFont typeface="+mj-lt"/>
              <a:buAutoNum type="arabicPeriod"/>
            </a:pPr>
            <a:r>
              <a:rPr lang="es-MX" sz="3600" dirty="0">
                <a:solidFill>
                  <a:schemeClr val="tx2"/>
                </a:solidFill>
              </a:rPr>
              <a:t>Exámenes.</a:t>
            </a:r>
          </a:p>
          <a:p>
            <a:pPr marL="742950" indent="-742950">
              <a:buFont typeface="+mj-lt"/>
              <a:buAutoNum type="arabicPeriod"/>
            </a:pPr>
            <a:r>
              <a:rPr lang="es-MX" sz="3600" dirty="0">
                <a:solidFill>
                  <a:schemeClr val="tx2"/>
                </a:solidFill>
                <a:effectLst/>
              </a:rPr>
              <a:t>Prácticas de Laboratorio.</a:t>
            </a:r>
          </a:p>
        </p:txBody>
      </p:sp>
    </p:spTree>
    <p:extLst>
      <p:ext uri="{BB962C8B-B14F-4D97-AF65-F5344CB8AC3E}">
        <p14:creationId xmlns:p14="http://schemas.microsoft.com/office/powerpoint/2010/main" val="388925198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p:cTn id="7"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4">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4">
                                            <p:txEl>
                                              <p:pRg st="1" end="1"/>
                                            </p:txEl>
                                          </p:spTgt>
                                        </p:tgtEl>
                                        <p:attrNameLst>
                                          <p:attrName>style.visibility</p:attrName>
                                        </p:attrNameLst>
                                      </p:cBhvr>
                                      <p:to>
                                        <p:strVal val="visible"/>
                                      </p:to>
                                    </p:set>
                                    <p:anim calcmode="lin" valueType="num">
                                      <p:cBhvr>
                                        <p:cTn id="14" dur="500" fill="hold"/>
                                        <p:tgtEl>
                                          <p:spTgt spid="14">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14">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14">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4">
                                            <p:txEl>
                                              <p:pRg st="2" end="2"/>
                                            </p:txEl>
                                          </p:spTgt>
                                        </p:tgtEl>
                                        <p:attrNameLst>
                                          <p:attrName>style.visibility</p:attrName>
                                        </p:attrNameLst>
                                      </p:cBhvr>
                                      <p:to>
                                        <p:strVal val="visible"/>
                                      </p:to>
                                    </p:set>
                                    <p:anim calcmode="lin" valueType="num">
                                      <p:cBhvr>
                                        <p:cTn id="21" dur="500" fill="hold"/>
                                        <p:tgtEl>
                                          <p:spTgt spid="14">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14">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14">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4">
                                            <p:txEl>
                                              <p:pRg st="3" end="3"/>
                                            </p:txEl>
                                          </p:spTgt>
                                        </p:tgtEl>
                                        <p:attrNameLst>
                                          <p:attrName>style.visibility</p:attrName>
                                        </p:attrNameLst>
                                      </p:cBhvr>
                                      <p:to>
                                        <p:strVal val="visible"/>
                                      </p:to>
                                    </p:set>
                                    <p:anim calcmode="lin" valueType="num">
                                      <p:cBhvr>
                                        <p:cTn id="28" dur="500" fill="hold"/>
                                        <p:tgtEl>
                                          <p:spTgt spid="14">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14">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1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ítulo 1"/>
          <p:cNvSpPr>
            <a:spLocks noGrp="1"/>
          </p:cNvSpPr>
          <p:nvPr>
            <p:ph type="title"/>
          </p:nvPr>
        </p:nvSpPr>
        <p:spPr/>
        <p:txBody>
          <a:bodyPr rtlCol="0">
            <a:normAutofit/>
          </a:bodyPr>
          <a:lstStyle/>
          <a:p>
            <a:pPr rtl="0"/>
            <a:r>
              <a:rPr lang="es-MX" sz="5400" dirty="0"/>
              <a:t>Evaluación continua</a:t>
            </a:r>
          </a:p>
        </p:txBody>
      </p:sp>
      <p:sp>
        <p:nvSpPr>
          <p:cNvPr id="14" name="Marcador de contenido 2"/>
          <p:cNvSpPr>
            <a:spLocks noGrp="1"/>
          </p:cNvSpPr>
          <p:nvPr>
            <p:ph idx="1"/>
          </p:nvPr>
        </p:nvSpPr>
        <p:spPr>
          <a:xfrm>
            <a:off x="1280160" y="2190749"/>
            <a:ext cx="10484210" cy="4200908"/>
          </a:xfrm>
        </p:spPr>
        <p:txBody>
          <a:bodyPr rtlCol="0">
            <a:normAutofit/>
          </a:bodyPr>
          <a:lstStyle/>
          <a:p>
            <a:pPr marL="0" indent="0">
              <a:buNone/>
            </a:pPr>
            <a:r>
              <a:rPr lang="es-MX" sz="3600" dirty="0">
                <a:solidFill>
                  <a:schemeClr val="tx2"/>
                </a:solidFill>
              </a:rPr>
              <a:t>Serán todas las actividades a desarrollar fuera de la clase:</a:t>
            </a:r>
          </a:p>
          <a:p>
            <a:r>
              <a:rPr lang="es-MX" sz="3600" dirty="0">
                <a:solidFill>
                  <a:schemeClr val="tx2"/>
                </a:solidFill>
                <a:effectLst/>
              </a:rPr>
              <a:t> Ejercicios a resolver.</a:t>
            </a:r>
          </a:p>
          <a:p>
            <a:r>
              <a:rPr lang="es-MX" sz="3600" dirty="0">
                <a:solidFill>
                  <a:schemeClr val="tx2"/>
                </a:solidFill>
              </a:rPr>
              <a:t> Elaboración de trabajos.</a:t>
            </a:r>
          </a:p>
          <a:p>
            <a:r>
              <a:rPr lang="es-MX" sz="3600" dirty="0">
                <a:solidFill>
                  <a:schemeClr val="tx2"/>
                </a:solidFill>
              </a:rPr>
              <a:t> Participaciones en clase.</a:t>
            </a:r>
            <a:endParaRPr lang="es-MX" sz="3600" dirty="0">
              <a:solidFill>
                <a:schemeClr val="tx2"/>
              </a:solidFill>
              <a:effectLst/>
            </a:endParaRPr>
          </a:p>
        </p:txBody>
      </p:sp>
    </p:spTree>
    <p:extLst>
      <p:ext uri="{BB962C8B-B14F-4D97-AF65-F5344CB8AC3E}">
        <p14:creationId xmlns:p14="http://schemas.microsoft.com/office/powerpoint/2010/main" val="425194966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barn(inVertical)">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barn(inVertical)">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barn(inVertical)">
                                      <p:cBhvr>
                                        <p:cTn id="17" dur="500"/>
                                        <p:tgtEl>
                                          <p:spTgt spid="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4">
                                            <p:txEl>
                                              <p:pRg st="3" end="3"/>
                                            </p:txEl>
                                          </p:spTgt>
                                        </p:tgtEl>
                                        <p:attrNameLst>
                                          <p:attrName>style.visibility</p:attrName>
                                        </p:attrNameLst>
                                      </p:cBhvr>
                                      <p:to>
                                        <p:strVal val="visible"/>
                                      </p:to>
                                    </p:set>
                                    <p:animEffect transition="in" filter="barn(inVertical)">
                                      <p:cBhvr>
                                        <p:cTn id="22" dur="500"/>
                                        <p:tgtEl>
                                          <p:spTgt spid="1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ítulo 1"/>
          <p:cNvSpPr>
            <a:spLocks noGrp="1"/>
          </p:cNvSpPr>
          <p:nvPr>
            <p:ph type="title"/>
          </p:nvPr>
        </p:nvSpPr>
        <p:spPr/>
        <p:txBody>
          <a:bodyPr rtlCol="0">
            <a:normAutofit/>
          </a:bodyPr>
          <a:lstStyle/>
          <a:p>
            <a:pPr rtl="0"/>
            <a:r>
              <a:rPr lang="es-MX" sz="5400" dirty="0"/>
              <a:t>Presentación del curso</a:t>
            </a:r>
          </a:p>
        </p:txBody>
      </p:sp>
      <p:sp>
        <p:nvSpPr>
          <p:cNvPr id="14" name="Marcador de contenido 2"/>
          <p:cNvSpPr>
            <a:spLocks noGrp="1"/>
          </p:cNvSpPr>
          <p:nvPr>
            <p:ph idx="1"/>
          </p:nvPr>
        </p:nvSpPr>
        <p:spPr/>
        <p:txBody>
          <a:bodyPr rtlCol="0">
            <a:normAutofit/>
          </a:bodyPr>
          <a:lstStyle/>
          <a:p>
            <a:pPr rtl="0"/>
            <a:r>
              <a:rPr lang="es-MX" sz="4400" dirty="0">
                <a:solidFill>
                  <a:schemeClr val="tx2"/>
                </a:solidFill>
              </a:rPr>
              <a:t> Objetivos.</a:t>
            </a:r>
          </a:p>
          <a:p>
            <a:pPr rtl="0"/>
            <a:r>
              <a:rPr lang="es-MX" sz="4400" dirty="0">
                <a:solidFill>
                  <a:schemeClr val="tx2"/>
                </a:solidFill>
              </a:rPr>
              <a:t> Metodología de trabajo.</a:t>
            </a:r>
          </a:p>
          <a:p>
            <a:pPr rtl="0"/>
            <a:r>
              <a:rPr lang="es-MX" sz="4400" dirty="0">
                <a:solidFill>
                  <a:schemeClr val="tx2"/>
                </a:solidFill>
              </a:rPr>
              <a:t> Esquema de evaluación.</a:t>
            </a:r>
          </a:p>
          <a:p>
            <a:pPr rtl="0"/>
            <a:r>
              <a:rPr lang="es-MX" sz="4400" dirty="0">
                <a:solidFill>
                  <a:schemeClr val="tx2"/>
                </a:solidFill>
              </a:rPr>
              <a:t> Preguntas y respuestas.</a:t>
            </a:r>
          </a:p>
        </p:txBody>
      </p:sp>
    </p:spTree>
    <p:extLst>
      <p:ext uri="{BB962C8B-B14F-4D97-AF65-F5344CB8AC3E}">
        <p14:creationId xmlns:p14="http://schemas.microsoft.com/office/powerpoint/2010/main" val="14403556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ítulo 1"/>
          <p:cNvSpPr>
            <a:spLocks noGrp="1"/>
          </p:cNvSpPr>
          <p:nvPr>
            <p:ph type="title"/>
          </p:nvPr>
        </p:nvSpPr>
        <p:spPr/>
        <p:txBody>
          <a:bodyPr rtlCol="0">
            <a:normAutofit/>
          </a:bodyPr>
          <a:lstStyle/>
          <a:p>
            <a:pPr rtl="0"/>
            <a:r>
              <a:rPr lang="es-MX" sz="5400" dirty="0"/>
              <a:t>Ejercicios a resolver</a:t>
            </a:r>
          </a:p>
        </p:txBody>
      </p:sp>
      <p:sp>
        <p:nvSpPr>
          <p:cNvPr id="14" name="Marcador de contenido 2"/>
          <p:cNvSpPr>
            <a:spLocks noGrp="1"/>
          </p:cNvSpPr>
          <p:nvPr>
            <p:ph idx="1"/>
          </p:nvPr>
        </p:nvSpPr>
        <p:spPr>
          <a:xfrm>
            <a:off x="1280160" y="2190749"/>
            <a:ext cx="10484210" cy="4200908"/>
          </a:xfrm>
        </p:spPr>
        <p:txBody>
          <a:bodyPr rtlCol="0">
            <a:normAutofit/>
          </a:bodyPr>
          <a:lstStyle/>
          <a:p>
            <a:pPr marL="0" indent="0">
              <a:buNone/>
            </a:pPr>
            <a:r>
              <a:rPr lang="es-MX" sz="3600" dirty="0">
                <a:solidFill>
                  <a:schemeClr val="tx2"/>
                </a:solidFill>
                <a:effectLst/>
              </a:rPr>
              <a:t>Durante la clase se dejarán uno o más ejercicios para resolver, la solución se enviará como asignación en Teams.</a:t>
            </a:r>
          </a:p>
          <a:p>
            <a:pPr marL="0" indent="0">
              <a:buNone/>
            </a:pPr>
            <a:endParaRPr lang="es-MX" sz="3600" dirty="0">
              <a:solidFill>
                <a:schemeClr val="tx2"/>
              </a:solidFill>
              <a:effectLst/>
            </a:endParaRPr>
          </a:p>
          <a:p>
            <a:pPr marL="0" indent="0">
              <a:buNone/>
            </a:pPr>
            <a:r>
              <a:rPr lang="es-MX" sz="3600" dirty="0">
                <a:solidFill>
                  <a:schemeClr val="tx2"/>
                </a:solidFill>
              </a:rPr>
              <a:t>Cada ejercicio deberá de enviarse con plazo de entrega al siguiente lunes a las 12 del día.</a:t>
            </a:r>
            <a:endParaRPr lang="es-MX" sz="3600" dirty="0">
              <a:solidFill>
                <a:schemeClr val="tx2"/>
              </a:solidFill>
              <a:effectLst/>
            </a:endParaRPr>
          </a:p>
        </p:txBody>
      </p:sp>
    </p:spTree>
    <p:extLst>
      <p:ext uri="{BB962C8B-B14F-4D97-AF65-F5344CB8AC3E}">
        <p14:creationId xmlns:p14="http://schemas.microsoft.com/office/powerpoint/2010/main" val="311293332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down)">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
                                            <p:txEl>
                                              <p:pRg st="2" end="2"/>
                                            </p:txEl>
                                          </p:spTgt>
                                        </p:tgtEl>
                                        <p:attrNameLst>
                                          <p:attrName>style.visibility</p:attrName>
                                        </p:attrNameLst>
                                      </p:cBhvr>
                                      <p:to>
                                        <p:strVal val="visible"/>
                                      </p:to>
                                    </p:set>
                                    <p:animEffect transition="in" filter="wipe(down)">
                                      <p:cBhvr>
                                        <p:cTn id="12" dur="5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ítulo 1"/>
          <p:cNvSpPr>
            <a:spLocks noGrp="1"/>
          </p:cNvSpPr>
          <p:nvPr>
            <p:ph type="title"/>
          </p:nvPr>
        </p:nvSpPr>
        <p:spPr/>
        <p:txBody>
          <a:bodyPr rtlCol="0">
            <a:normAutofit/>
          </a:bodyPr>
          <a:lstStyle/>
          <a:p>
            <a:pPr rtl="0"/>
            <a:r>
              <a:rPr lang="es-MX" sz="5400" dirty="0"/>
              <a:t>Ejercicios a resolver</a:t>
            </a:r>
          </a:p>
        </p:txBody>
      </p:sp>
      <p:sp>
        <p:nvSpPr>
          <p:cNvPr id="14" name="Marcador de contenido 2"/>
          <p:cNvSpPr>
            <a:spLocks noGrp="1"/>
          </p:cNvSpPr>
          <p:nvPr>
            <p:ph idx="1"/>
          </p:nvPr>
        </p:nvSpPr>
        <p:spPr>
          <a:xfrm>
            <a:off x="1280160" y="2190749"/>
            <a:ext cx="10484210" cy="4200908"/>
          </a:xfrm>
        </p:spPr>
        <p:txBody>
          <a:bodyPr rtlCol="0">
            <a:normAutofit/>
          </a:bodyPr>
          <a:lstStyle/>
          <a:p>
            <a:pPr marL="0" indent="0">
              <a:buNone/>
            </a:pPr>
            <a:r>
              <a:rPr lang="es-MX" sz="3600" dirty="0">
                <a:solidFill>
                  <a:schemeClr val="tx2"/>
                </a:solidFill>
                <a:effectLst/>
              </a:rPr>
              <a:t>Cada ejercicio cuenta, por lo que se invita a resolver y entregar cada uno de ellos.</a:t>
            </a:r>
          </a:p>
          <a:p>
            <a:pPr marL="0" indent="0">
              <a:buNone/>
            </a:pPr>
            <a:endParaRPr lang="es-MX" sz="3600" dirty="0">
              <a:solidFill>
                <a:schemeClr val="tx2"/>
              </a:solidFill>
            </a:endParaRPr>
          </a:p>
          <a:p>
            <a:pPr marL="0" indent="0">
              <a:buNone/>
            </a:pPr>
            <a:r>
              <a:rPr lang="es-MX" sz="3600" dirty="0">
                <a:solidFill>
                  <a:schemeClr val="tx2"/>
                </a:solidFill>
                <a:effectLst/>
              </a:rPr>
              <a:t>Si se envía la solución de manera extemporánea, solo se revisará pero ya no contará como evaluación continua.</a:t>
            </a:r>
          </a:p>
        </p:txBody>
      </p:sp>
    </p:spTree>
    <p:extLst>
      <p:ext uri="{BB962C8B-B14F-4D97-AF65-F5344CB8AC3E}">
        <p14:creationId xmlns:p14="http://schemas.microsoft.com/office/powerpoint/2010/main" val="38577380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heel(1)">
                                      <p:cBhvr>
                                        <p:cTn id="7" dur="20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4">
                                            <p:txEl>
                                              <p:pRg st="2" end="2"/>
                                            </p:txEl>
                                          </p:spTgt>
                                        </p:tgtEl>
                                        <p:attrNameLst>
                                          <p:attrName>style.visibility</p:attrName>
                                        </p:attrNameLst>
                                      </p:cBhvr>
                                      <p:to>
                                        <p:strVal val="visible"/>
                                      </p:to>
                                    </p:set>
                                    <p:animEffect transition="in" filter="wheel(1)">
                                      <p:cBhvr>
                                        <p:cTn id="12" dur="20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ítulo 1"/>
          <p:cNvSpPr>
            <a:spLocks noGrp="1"/>
          </p:cNvSpPr>
          <p:nvPr>
            <p:ph type="title"/>
          </p:nvPr>
        </p:nvSpPr>
        <p:spPr/>
        <p:txBody>
          <a:bodyPr rtlCol="0">
            <a:normAutofit/>
          </a:bodyPr>
          <a:lstStyle/>
          <a:p>
            <a:pPr rtl="0"/>
            <a:r>
              <a:rPr lang="es-MX" sz="5400" dirty="0"/>
              <a:t>Elaboración de trabajos</a:t>
            </a:r>
          </a:p>
        </p:txBody>
      </p:sp>
      <p:sp>
        <p:nvSpPr>
          <p:cNvPr id="14" name="Marcador de contenido 2"/>
          <p:cNvSpPr>
            <a:spLocks noGrp="1"/>
          </p:cNvSpPr>
          <p:nvPr>
            <p:ph idx="1"/>
          </p:nvPr>
        </p:nvSpPr>
        <p:spPr>
          <a:xfrm>
            <a:off x="1280160" y="2190749"/>
            <a:ext cx="10484210" cy="4200908"/>
          </a:xfrm>
        </p:spPr>
        <p:txBody>
          <a:bodyPr rtlCol="0">
            <a:normAutofit fontScale="92500"/>
          </a:bodyPr>
          <a:lstStyle/>
          <a:p>
            <a:pPr marL="0" indent="0">
              <a:buNone/>
            </a:pPr>
            <a:r>
              <a:rPr lang="es-MX" sz="3600" dirty="0">
                <a:solidFill>
                  <a:schemeClr val="tx2"/>
                </a:solidFill>
                <a:effectLst/>
              </a:rPr>
              <a:t>Para extender la revisión de temas durante los Bloques de contenido, se le pedirá al grupo que elabore un trabajo de revisión, contando con el suficiente tiempo para entregarlo.</a:t>
            </a:r>
          </a:p>
          <a:p>
            <a:pPr marL="0" indent="0">
              <a:buNone/>
            </a:pPr>
            <a:endParaRPr lang="es-MX" sz="3600" dirty="0">
              <a:solidFill>
                <a:schemeClr val="tx2"/>
              </a:solidFill>
            </a:endParaRPr>
          </a:p>
          <a:p>
            <a:pPr marL="0" indent="0">
              <a:buNone/>
            </a:pPr>
            <a:r>
              <a:rPr lang="es-MX" sz="3600" dirty="0">
                <a:solidFill>
                  <a:schemeClr val="tx2"/>
                </a:solidFill>
                <a:effectLst/>
              </a:rPr>
              <a:t>La evaluación del trabajo se hará mediante una rúbrica de desempeño, de esta manera, sabrán los elementos que se van a considerar para que los incluyan.</a:t>
            </a:r>
          </a:p>
        </p:txBody>
      </p:sp>
    </p:spTree>
    <p:extLst>
      <p:ext uri="{BB962C8B-B14F-4D97-AF65-F5344CB8AC3E}">
        <p14:creationId xmlns:p14="http://schemas.microsoft.com/office/powerpoint/2010/main" val="15349362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1000"/>
                                        <p:tgtEl>
                                          <p:spTgt spid="14">
                                            <p:txEl>
                                              <p:pRg st="0" end="0"/>
                                            </p:txEl>
                                          </p:spTgt>
                                        </p:tgtEl>
                                      </p:cBhvr>
                                    </p:animEffect>
                                    <p:anim calcmode="lin" valueType="num">
                                      <p:cBhvr>
                                        <p:cTn id="8"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14">
                                            <p:txEl>
                                              <p:pRg st="2" end="2"/>
                                            </p:txEl>
                                          </p:spTgt>
                                        </p:tgtEl>
                                        <p:attrNameLst>
                                          <p:attrName>style.visibility</p:attrName>
                                        </p:attrNameLst>
                                      </p:cBhvr>
                                      <p:to>
                                        <p:strVal val="visible"/>
                                      </p:to>
                                    </p:set>
                                    <p:animEffect transition="in" filter="fade">
                                      <p:cBhvr>
                                        <p:cTn id="14" dur="1000"/>
                                        <p:tgtEl>
                                          <p:spTgt spid="14">
                                            <p:txEl>
                                              <p:pRg st="2" end="2"/>
                                            </p:txEl>
                                          </p:spTgt>
                                        </p:tgtEl>
                                      </p:cBhvr>
                                    </p:animEffect>
                                    <p:anim calcmode="lin" valueType="num">
                                      <p:cBhvr>
                                        <p:cTn id="15" dur="1000" fill="hold"/>
                                        <p:tgtEl>
                                          <p:spTgt spid="1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ítulo 1"/>
          <p:cNvSpPr>
            <a:spLocks noGrp="1"/>
          </p:cNvSpPr>
          <p:nvPr>
            <p:ph type="title"/>
          </p:nvPr>
        </p:nvSpPr>
        <p:spPr/>
        <p:txBody>
          <a:bodyPr rtlCol="0">
            <a:normAutofit/>
          </a:bodyPr>
          <a:lstStyle/>
          <a:p>
            <a:pPr rtl="0"/>
            <a:r>
              <a:rPr lang="es-MX" sz="5400" dirty="0"/>
              <a:t>Puntos por evaluación continua</a:t>
            </a:r>
          </a:p>
        </p:txBody>
      </p:sp>
      <p:sp>
        <p:nvSpPr>
          <p:cNvPr id="14" name="Marcador de contenido 2"/>
          <p:cNvSpPr>
            <a:spLocks noGrp="1"/>
          </p:cNvSpPr>
          <p:nvPr>
            <p:ph idx="1"/>
          </p:nvPr>
        </p:nvSpPr>
        <p:spPr>
          <a:xfrm>
            <a:off x="1280160" y="2190749"/>
            <a:ext cx="10484210" cy="4200908"/>
          </a:xfrm>
        </p:spPr>
        <p:txBody>
          <a:bodyPr rtlCol="0">
            <a:normAutofit/>
          </a:bodyPr>
          <a:lstStyle/>
          <a:p>
            <a:pPr marL="0" indent="0">
              <a:buNone/>
            </a:pPr>
            <a:r>
              <a:rPr lang="es-MX" sz="3600" dirty="0">
                <a:solidFill>
                  <a:schemeClr val="tx2"/>
                </a:solidFill>
                <a:effectLst/>
              </a:rPr>
              <a:t>La calificación que aporta la evaluación continua será determinante en cada bloque del curso.</a:t>
            </a:r>
          </a:p>
          <a:p>
            <a:pPr marL="0" indent="0">
              <a:buNone/>
            </a:pPr>
            <a:endParaRPr lang="es-MX" sz="3600" dirty="0">
              <a:solidFill>
                <a:schemeClr val="tx2"/>
              </a:solidFill>
            </a:endParaRPr>
          </a:p>
          <a:p>
            <a:pPr marL="0" indent="0">
              <a:buNone/>
            </a:pPr>
            <a:r>
              <a:rPr lang="es-MX" sz="3600" dirty="0">
                <a:solidFill>
                  <a:schemeClr val="tx2"/>
                </a:solidFill>
                <a:effectLst/>
              </a:rPr>
              <a:t>El registro de entregas en Teams será también importante, ya que cada alumna/alumno conocerá el total de envíos que realizó en cada semana.</a:t>
            </a:r>
          </a:p>
        </p:txBody>
      </p:sp>
    </p:spTree>
    <p:extLst>
      <p:ext uri="{BB962C8B-B14F-4D97-AF65-F5344CB8AC3E}">
        <p14:creationId xmlns:p14="http://schemas.microsoft.com/office/powerpoint/2010/main" val="238403148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1000"/>
                                        <p:tgtEl>
                                          <p:spTgt spid="14">
                                            <p:txEl>
                                              <p:pRg st="0" end="0"/>
                                            </p:txEl>
                                          </p:spTgt>
                                        </p:tgtEl>
                                      </p:cBhvr>
                                    </p:animEffect>
                                    <p:anim calcmode="lin" valueType="num">
                                      <p:cBhvr>
                                        <p:cTn id="8"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14">
                                            <p:txEl>
                                              <p:pRg st="2" end="2"/>
                                            </p:txEl>
                                          </p:spTgt>
                                        </p:tgtEl>
                                        <p:attrNameLst>
                                          <p:attrName>style.visibility</p:attrName>
                                        </p:attrNameLst>
                                      </p:cBhvr>
                                      <p:to>
                                        <p:strVal val="visible"/>
                                      </p:to>
                                    </p:set>
                                    <p:animEffect transition="in" filter="fade">
                                      <p:cBhvr>
                                        <p:cTn id="14" dur="1000"/>
                                        <p:tgtEl>
                                          <p:spTgt spid="14">
                                            <p:txEl>
                                              <p:pRg st="2" end="2"/>
                                            </p:txEl>
                                          </p:spTgt>
                                        </p:tgtEl>
                                      </p:cBhvr>
                                    </p:animEffect>
                                    <p:anim calcmode="lin" valueType="num">
                                      <p:cBhvr>
                                        <p:cTn id="15" dur="1000" fill="hold"/>
                                        <p:tgtEl>
                                          <p:spTgt spid="1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ítulo 1"/>
          <p:cNvSpPr>
            <a:spLocks noGrp="1"/>
          </p:cNvSpPr>
          <p:nvPr>
            <p:ph type="title"/>
          </p:nvPr>
        </p:nvSpPr>
        <p:spPr/>
        <p:txBody>
          <a:bodyPr rtlCol="0">
            <a:normAutofit/>
          </a:bodyPr>
          <a:lstStyle/>
          <a:p>
            <a:pPr marL="0" indent="0">
              <a:buNone/>
            </a:pPr>
            <a:r>
              <a:rPr lang="es-MX" sz="5400" dirty="0">
                <a:effectLst/>
              </a:rPr>
              <a:t>Se tendrán 3 exámenes parciales</a:t>
            </a:r>
          </a:p>
        </p:txBody>
      </p:sp>
      <p:graphicFrame>
        <p:nvGraphicFramePr>
          <p:cNvPr id="4" name="Tabla 4">
            <a:extLst>
              <a:ext uri="{FF2B5EF4-FFF2-40B4-BE49-F238E27FC236}">
                <a16:creationId xmlns:a16="http://schemas.microsoft.com/office/drawing/2014/main" id="{0EF8E2B0-90CE-4444-0BF4-D3EB047ECBFE}"/>
              </a:ext>
            </a:extLst>
          </p:cNvPr>
          <p:cNvGraphicFramePr>
            <a:graphicFrameLocks noGrp="1"/>
          </p:cNvGraphicFramePr>
          <p:nvPr>
            <p:ph idx="1"/>
            <p:extLst>
              <p:ext uri="{D42A27DB-BD31-4B8C-83A1-F6EECF244321}">
                <p14:modId xmlns:p14="http://schemas.microsoft.com/office/powerpoint/2010/main" val="2993622398"/>
              </p:ext>
            </p:extLst>
          </p:nvPr>
        </p:nvGraphicFramePr>
        <p:xfrm>
          <a:off x="1462841" y="3200745"/>
          <a:ext cx="9263270" cy="1828800"/>
        </p:xfrm>
        <a:graphic>
          <a:graphicData uri="http://schemas.openxmlformats.org/drawingml/2006/table">
            <a:tbl>
              <a:tblPr firstRow="1" bandRow="1">
                <a:tableStyleId>{3B4B98B0-60AC-42C2-AFA5-B58CD77FA1E5}</a:tableStyleId>
              </a:tblPr>
              <a:tblGrid>
                <a:gridCol w="1983455">
                  <a:extLst>
                    <a:ext uri="{9D8B030D-6E8A-4147-A177-3AD203B41FA5}">
                      <a16:colId xmlns:a16="http://schemas.microsoft.com/office/drawing/2014/main" val="3082022149"/>
                    </a:ext>
                  </a:extLst>
                </a:gridCol>
                <a:gridCol w="7279815">
                  <a:extLst>
                    <a:ext uri="{9D8B030D-6E8A-4147-A177-3AD203B41FA5}">
                      <a16:colId xmlns:a16="http://schemas.microsoft.com/office/drawing/2014/main" val="1130597755"/>
                    </a:ext>
                  </a:extLst>
                </a:gridCol>
              </a:tblGrid>
              <a:tr h="370840">
                <a:tc>
                  <a:txBody>
                    <a:bodyPr/>
                    <a:lstStyle/>
                    <a:p>
                      <a:pPr algn="just"/>
                      <a:r>
                        <a:rPr lang="es-ES" sz="4000" b="0" dirty="0">
                          <a:solidFill>
                            <a:schemeClr val="tx2"/>
                          </a:solidFill>
                          <a:effectLst/>
                          <a:latin typeface="+mn-lt"/>
                          <a:ea typeface="Times New Roman" panose="02020603050405020304" pitchFamily="18" charset="0"/>
                        </a:rPr>
                        <a:t>Primero</a:t>
                      </a:r>
                      <a:endParaRPr lang="es-MX" sz="4000" b="0" dirty="0">
                        <a:solidFill>
                          <a:schemeClr val="tx2"/>
                        </a:solidFill>
                        <a:effectLst/>
                        <a:latin typeface="+mn-lt"/>
                        <a:ea typeface="Times New Roman" panose="02020603050405020304" pitchFamily="18" charset="0"/>
                      </a:endParaRPr>
                    </a:p>
                  </a:txBody>
                  <a:tcPr marL="68580" marR="68580" marT="0" marB="0"/>
                </a:tc>
                <a:tc>
                  <a:txBody>
                    <a:bodyPr/>
                    <a:lstStyle/>
                    <a:p>
                      <a:pPr algn="ctr"/>
                      <a:r>
                        <a:rPr lang="es-MX" sz="4000" b="0" dirty="0">
                          <a:solidFill>
                            <a:schemeClr val="tx2"/>
                          </a:solidFill>
                          <a:effectLst/>
                          <a:latin typeface="+mn-lt"/>
                          <a:ea typeface="Times New Roman" panose="02020603050405020304" pitchFamily="18" charset="0"/>
                        </a:rPr>
                        <a:t>19 al 23 de junio de 2023</a:t>
                      </a:r>
                    </a:p>
                  </a:txBody>
                  <a:tcPr marL="68580" marR="68580" marT="0" marB="0" anchor="ctr"/>
                </a:tc>
                <a:extLst>
                  <a:ext uri="{0D108BD9-81ED-4DB2-BD59-A6C34878D82A}">
                    <a16:rowId xmlns:a16="http://schemas.microsoft.com/office/drawing/2014/main" val="1804372998"/>
                  </a:ext>
                </a:extLst>
              </a:tr>
              <a:tr h="370840">
                <a:tc>
                  <a:txBody>
                    <a:bodyPr/>
                    <a:lstStyle/>
                    <a:p>
                      <a:pPr algn="just"/>
                      <a:r>
                        <a:rPr lang="es-ES" sz="4000" b="0" dirty="0">
                          <a:solidFill>
                            <a:schemeClr val="tx2"/>
                          </a:solidFill>
                          <a:effectLst/>
                          <a:latin typeface="+mn-lt"/>
                          <a:ea typeface="Times New Roman" panose="02020603050405020304" pitchFamily="18" charset="0"/>
                        </a:rPr>
                        <a:t>Segundo</a:t>
                      </a:r>
                      <a:endParaRPr lang="es-MX" sz="4000" b="0" dirty="0">
                        <a:solidFill>
                          <a:schemeClr val="tx2"/>
                        </a:solidFill>
                        <a:effectLst/>
                        <a:latin typeface="+mn-lt"/>
                        <a:ea typeface="Times New Roman" panose="02020603050405020304" pitchFamily="18" charset="0"/>
                      </a:endParaRPr>
                    </a:p>
                  </a:txBody>
                  <a:tcPr marL="68580" marR="68580" marT="0" marB="0"/>
                </a:tc>
                <a:tc>
                  <a:txBody>
                    <a:bodyPr/>
                    <a:lstStyle/>
                    <a:p>
                      <a:pPr algn="ctr"/>
                      <a:r>
                        <a:rPr lang="es-MX" sz="4000" b="0" dirty="0">
                          <a:solidFill>
                            <a:schemeClr val="tx2"/>
                          </a:solidFill>
                          <a:effectLst/>
                          <a:latin typeface="+mn-lt"/>
                          <a:ea typeface="Times New Roman" panose="02020603050405020304" pitchFamily="18" charset="0"/>
                        </a:rPr>
                        <a:t>17 al 21 de julio de 2023</a:t>
                      </a:r>
                    </a:p>
                  </a:txBody>
                  <a:tcPr marL="68580" marR="68580" marT="0" marB="0" anchor="ctr"/>
                </a:tc>
                <a:extLst>
                  <a:ext uri="{0D108BD9-81ED-4DB2-BD59-A6C34878D82A}">
                    <a16:rowId xmlns:a16="http://schemas.microsoft.com/office/drawing/2014/main" val="611446318"/>
                  </a:ext>
                </a:extLst>
              </a:tr>
              <a:tr h="370840">
                <a:tc>
                  <a:txBody>
                    <a:bodyPr/>
                    <a:lstStyle/>
                    <a:p>
                      <a:pPr algn="just"/>
                      <a:r>
                        <a:rPr lang="es-ES" sz="4000" b="0">
                          <a:solidFill>
                            <a:schemeClr val="tx2"/>
                          </a:solidFill>
                          <a:effectLst/>
                          <a:latin typeface="+mn-lt"/>
                          <a:ea typeface="Times New Roman" panose="02020603050405020304" pitchFamily="18" charset="0"/>
                        </a:rPr>
                        <a:t>Tercero</a:t>
                      </a:r>
                      <a:endParaRPr lang="es-MX" sz="4000" b="0">
                        <a:solidFill>
                          <a:schemeClr val="tx2"/>
                        </a:solidFill>
                        <a:effectLst/>
                        <a:latin typeface="+mn-lt"/>
                        <a:ea typeface="Times New Roman" panose="02020603050405020304" pitchFamily="18" charset="0"/>
                      </a:endParaRPr>
                    </a:p>
                  </a:txBody>
                  <a:tcPr marL="68580" marR="68580" marT="0" marB="0"/>
                </a:tc>
                <a:tc>
                  <a:txBody>
                    <a:bodyPr/>
                    <a:lstStyle/>
                    <a:p>
                      <a:pPr algn="ctr"/>
                      <a:r>
                        <a:rPr lang="es-MX" sz="4000" b="0" dirty="0">
                          <a:solidFill>
                            <a:schemeClr val="tx2"/>
                          </a:solidFill>
                          <a:effectLst/>
                          <a:latin typeface="+mn-lt"/>
                          <a:ea typeface="Times New Roman" panose="02020603050405020304" pitchFamily="18" charset="0"/>
                        </a:rPr>
                        <a:t>14 al 18 de agosto de 2023</a:t>
                      </a:r>
                    </a:p>
                  </a:txBody>
                  <a:tcPr marL="68580" marR="68580" marT="0" marB="0" anchor="ctr"/>
                </a:tc>
                <a:extLst>
                  <a:ext uri="{0D108BD9-81ED-4DB2-BD59-A6C34878D82A}">
                    <a16:rowId xmlns:a16="http://schemas.microsoft.com/office/drawing/2014/main" val="1599560998"/>
                  </a:ext>
                </a:extLst>
              </a:tr>
            </a:tbl>
          </a:graphicData>
        </a:graphic>
      </p:graphicFrame>
    </p:spTree>
    <p:extLst>
      <p:ext uri="{BB962C8B-B14F-4D97-AF65-F5344CB8AC3E}">
        <p14:creationId xmlns:p14="http://schemas.microsoft.com/office/powerpoint/2010/main" val="340330739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ítulo 1"/>
          <p:cNvSpPr>
            <a:spLocks noGrp="1"/>
          </p:cNvSpPr>
          <p:nvPr>
            <p:ph type="title"/>
          </p:nvPr>
        </p:nvSpPr>
        <p:spPr/>
        <p:txBody>
          <a:bodyPr rtlCol="0">
            <a:normAutofit/>
          </a:bodyPr>
          <a:lstStyle/>
          <a:p>
            <a:pPr rtl="0"/>
            <a:r>
              <a:rPr lang="es-MX" sz="5400" dirty="0"/>
              <a:t>Prácticas de Laboratorio</a:t>
            </a:r>
          </a:p>
        </p:txBody>
      </p:sp>
      <p:sp>
        <p:nvSpPr>
          <p:cNvPr id="14" name="Marcador de contenido 2"/>
          <p:cNvSpPr>
            <a:spLocks noGrp="1"/>
          </p:cNvSpPr>
          <p:nvPr>
            <p:ph idx="1"/>
          </p:nvPr>
        </p:nvSpPr>
        <p:spPr>
          <a:xfrm>
            <a:off x="1280160" y="2190749"/>
            <a:ext cx="10484210" cy="4200908"/>
          </a:xfrm>
        </p:spPr>
        <p:txBody>
          <a:bodyPr rtlCol="0">
            <a:normAutofit/>
          </a:bodyPr>
          <a:lstStyle/>
          <a:p>
            <a:pPr marL="0" indent="0">
              <a:buNone/>
            </a:pPr>
            <a:r>
              <a:rPr lang="es-MX" sz="3600" dirty="0">
                <a:solidFill>
                  <a:schemeClr val="tx2"/>
                </a:solidFill>
                <a:effectLst/>
              </a:rPr>
              <a:t>En la sesión de Laboratorio se indicará la metodología de trabajo y de evaluación.</a:t>
            </a:r>
          </a:p>
          <a:p>
            <a:pPr marL="0" indent="0">
              <a:buNone/>
            </a:pPr>
            <a:endParaRPr lang="es-MX" sz="3600" dirty="0">
              <a:solidFill>
                <a:schemeClr val="tx2"/>
              </a:solidFill>
            </a:endParaRPr>
          </a:p>
          <a:p>
            <a:pPr marL="0" indent="0">
              <a:buNone/>
            </a:pPr>
            <a:r>
              <a:rPr lang="es-MX" sz="3600" dirty="0">
                <a:solidFill>
                  <a:schemeClr val="tx2"/>
                </a:solidFill>
                <a:effectLst/>
              </a:rPr>
              <a:t>Se considerará el trabajo en el Manual de Prácticas y el Reporte de la misma. </a:t>
            </a:r>
          </a:p>
        </p:txBody>
      </p:sp>
    </p:spTree>
    <p:extLst>
      <p:ext uri="{BB962C8B-B14F-4D97-AF65-F5344CB8AC3E}">
        <p14:creationId xmlns:p14="http://schemas.microsoft.com/office/powerpoint/2010/main" val="9588145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diamond(in)">
                                      <p:cBhvr>
                                        <p:cTn id="7" dur="20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4">
                                            <p:txEl>
                                              <p:pRg st="2" end="2"/>
                                            </p:txEl>
                                          </p:spTgt>
                                        </p:tgtEl>
                                        <p:attrNameLst>
                                          <p:attrName>style.visibility</p:attrName>
                                        </p:attrNameLst>
                                      </p:cBhvr>
                                      <p:to>
                                        <p:strVal val="visible"/>
                                      </p:to>
                                    </p:set>
                                    <p:animEffect transition="in" filter="diamond(in)">
                                      <p:cBhvr>
                                        <p:cTn id="12" dur="20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ítulo 1"/>
          <p:cNvSpPr>
            <a:spLocks noGrp="1"/>
          </p:cNvSpPr>
          <p:nvPr>
            <p:ph type="title"/>
          </p:nvPr>
        </p:nvSpPr>
        <p:spPr/>
        <p:txBody>
          <a:bodyPr rtlCol="0">
            <a:normAutofit/>
          </a:bodyPr>
          <a:lstStyle/>
          <a:p>
            <a:pPr rtl="0"/>
            <a:r>
              <a:rPr lang="es-MX" sz="5400" dirty="0"/>
              <a:t>Peso de la evaluación</a:t>
            </a:r>
          </a:p>
        </p:txBody>
      </p:sp>
      <p:sp>
        <p:nvSpPr>
          <p:cNvPr id="14" name="Marcador de contenido 2"/>
          <p:cNvSpPr>
            <a:spLocks noGrp="1"/>
          </p:cNvSpPr>
          <p:nvPr>
            <p:ph idx="1"/>
          </p:nvPr>
        </p:nvSpPr>
        <p:spPr>
          <a:xfrm>
            <a:off x="1280160" y="2190749"/>
            <a:ext cx="10484210" cy="4200908"/>
          </a:xfrm>
        </p:spPr>
        <p:txBody>
          <a:bodyPr rtlCol="0">
            <a:normAutofit/>
          </a:bodyPr>
          <a:lstStyle/>
          <a:p>
            <a:pPr marL="0" indent="0">
              <a:buNone/>
            </a:pPr>
            <a:r>
              <a:rPr lang="es-MX" sz="3600" dirty="0">
                <a:solidFill>
                  <a:schemeClr val="tx2"/>
                </a:solidFill>
                <a:effectLst/>
              </a:rPr>
              <a:t>Los elementos de evaluaci</a:t>
            </a:r>
            <a:r>
              <a:rPr lang="es-MX" sz="3600" dirty="0">
                <a:solidFill>
                  <a:schemeClr val="tx2"/>
                </a:solidFill>
              </a:rPr>
              <a:t>ón tienen el siguiente peso:</a:t>
            </a:r>
          </a:p>
          <a:p>
            <a:r>
              <a:rPr lang="es-MX" sz="3600" dirty="0">
                <a:solidFill>
                  <a:schemeClr val="tx2"/>
                </a:solidFill>
                <a:effectLst/>
              </a:rPr>
              <a:t> Exámenes: 35%</a:t>
            </a:r>
          </a:p>
          <a:p>
            <a:r>
              <a:rPr lang="es-MX" sz="3600" dirty="0">
                <a:solidFill>
                  <a:schemeClr val="tx2"/>
                </a:solidFill>
              </a:rPr>
              <a:t> Evaluación continua: 35%</a:t>
            </a:r>
          </a:p>
          <a:p>
            <a:r>
              <a:rPr lang="es-MX" sz="3600" dirty="0">
                <a:solidFill>
                  <a:schemeClr val="tx2"/>
                </a:solidFill>
                <a:effectLst/>
              </a:rPr>
              <a:t> Laboratorio: 30%</a:t>
            </a:r>
          </a:p>
        </p:txBody>
      </p:sp>
    </p:spTree>
    <p:extLst>
      <p:ext uri="{BB962C8B-B14F-4D97-AF65-F5344CB8AC3E}">
        <p14:creationId xmlns:p14="http://schemas.microsoft.com/office/powerpoint/2010/main" val="54890433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14">
                                            <p:txEl>
                                              <p:pRg st="0" end="0"/>
                                            </p:txEl>
                                          </p:spTgt>
                                        </p:tgtEl>
                                        <p:attrNameLst>
                                          <p:attrName>r</p:attrName>
                                        </p:attrNameLst>
                                      </p:cBhvr>
                                    </p:animRot>
                                    <p:animRot by="-240000">
                                      <p:cBhvr>
                                        <p:cTn id="7" dur="200" fill="hold">
                                          <p:stCondLst>
                                            <p:cond delay="200"/>
                                          </p:stCondLst>
                                        </p:cTn>
                                        <p:tgtEl>
                                          <p:spTgt spid="14">
                                            <p:txEl>
                                              <p:pRg st="0" end="0"/>
                                            </p:txEl>
                                          </p:spTgt>
                                        </p:tgtEl>
                                        <p:attrNameLst>
                                          <p:attrName>r</p:attrName>
                                        </p:attrNameLst>
                                      </p:cBhvr>
                                    </p:animRot>
                                    <p:animRot by="240000">
                                      <p:cBhvr>
                                        <p:cTn id="8" dur="200" fill="hold">
                                          <p:stCondLst>
                                            <p:cond delay="400"/>
                                          </p:stCondLst>
                                        </p:cTn>
                                        <p:tgtEl>
                                          <p:spTgt spid="14">
                                            <p:txEl>
                                              <p:pRg st="0" end="0"/>
                                            </p:txEl>
                                          </p:spTgt>
                                        </p:tgtEl>
                                        <p:attrNameLst>
                                          <p:attrName>r</p:attrName>
                                        </p:attrNameLst>
                                      </p:cBhvr>
                                    </p:animRot>
                                    <p:animRot by="-240000">
                                      <p:cBhvr>
                                        <p:cTn id="9" dur="200" fill="hold">
                                          <p:stCondLst>
                                            <p:cond delay="600"/>
                                          </p:stCondLst>
                                        </p:cTn>
                                        <p:tgtEl>
                                          <p:spTgt spid="14">
                                            <p:txEl>
                                              <p:pRg st="0" end="0"/>
                                            </p:txEl>
                                          </p:spTgt>
                                        </p:tgtEl>
                                        <p:attrNameLst>
                                          <p:attrName>r</p:attrName>
                                        </p:attrNameLst>
                                      </p:cBhvr>
                                    </p:animRot>
                                    <p:animRot by="120000">
                                      <p:cBhvr>
                                        <p:cTn id="10" dur="200" fill="hold">
                                          <p:stCondLst>
                                            <p:cond delay="800"/>
                                          </p:stCondLst>
                                        </p:cTn>
                                        <p:tgtEl>
                                          <p:spTgt spid="14">
                                            <p:txEl>
                                              <p:pRg st="0" end="0"/>
                                            </p:txEl>
                                          </p:spTgt>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2" presetClass="emph" presetSubtype="0" fill="hold" grpId="0" nodeType="clickEffect">
                                  <p:stCondLst>
                                    <p:cond delay="0"/>
                                  </p:stCondLst>
                                  <p:childTnLst>
                                    <p:animRot by="120000">
                                      <p:cBhvr>
                                        <p:cTn id="14" dur="100" fill="hold">
                                          <p:stCondLst>
                                            <p:cond delay="0"/>
                                          </p:stCondLst>
                                        </p:cTn>
                                        <p:tgtEl>
                                          <p:spTgt spid="14">
                                            <p:txEl>
                                              <p:pRg st="1" end="1"/>
                                            </p:txEl>
                                          </p:spTgt>
                                        </p:tgtEl>
                                        <p:attrNameLst>
                                          <p:attrName>r</p:attrName>
                                        </p:attrNameLst>
                                      </p:cBhvr>
                                    </p:animRot>
                                    <p:animRot by="-240000">
                                      <p:cBhvr>
                                        <p:cTn id="15" dur="200" fill="hold">
                                          <p:stCondLst>
                                            <p:cond delay="200"/>
                                          </p:stCondLst>
                                        </p:cTn>
                                        <p:tgtEl>
                                          <p:spTgt spid="14">
                                            <p:txEl>
                                              <p:pRg st="1" end="1"/>
                                            </p:txEl>
                                          </p:spTgt>
                                        </p:tgtEl>
                                        <p:attrNameLst>
                                          <p:attrName>r</p:attrName>
                                        </p:attrNameLst>
                                      </p:cBhvr>
                                    </p:animRot>
                                    <p:animRot by="240000">
                                      <p:cBhvr>
                                        <p:cTn id="16" dur="200" fill="hold">
                                          <p:stCondLst>
                                            <p:cond delay="400"/>
                                          </p:stCondLst>
                                        </p:cTn>
                                        <p:tgtEl>
                                          <p:spTgt spid="14">
                                            <p:txEl>
                                              <p:pRg st="1" end="1"/>
                                            </p:txEl>
                                          </p:spTgt>
                                        </p:tgtEl>
                                        <p:attrNameLst>
                                          <p:attrName>r</p:attrName>
                                        </p:attrNameLst>
                                      </p:cBhvr>
                                    </p:animRot>
                                    <p:animRot by="-240000">
                                      <p:cBhvr>
                                        <p:cTn id="17" dur="200" fill="hold">
                                          <p:stCondLst>
                                            <p:cond delay="600"/>
                                          </p:stCondLst>
                                        </p:cTn>
                                        <p:tgtEl>
                                          <p:spTgt spid="14">
                                            <p:txEl>
                                              <p:pRg st="1" end="1"/>
                                            </p:txEl>
                                          </p:spTgt>
                                        </p:tgtEl>
                                        <p:attrNameLst>
                                          <p:attrName>r</p:attrName>
                                        </p:attrNameLst>
                                      </p:cBhvr>
                                    </p:animRot>
                                    <p:animRot by="120000">
                                      <p:cBhvr>
                                        <p:cTn id="18" dur="200" fill="hold">
                                          <p:stCondLst>
                                            <p:cond delay="800"/>
                                          </p:stCondLst>
                                        </p:cTn>
                                        <p:tgtEl>
                                          <p:spTgt spid="14">
                                            <p:txEl>
                                              <p:pRg st="1" end="1"/>
                                            </p:txEl>
                                          </p:spTgt>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32" presetClass="emph" presetSubtype="0" fill="hold" grpId="0" nodeType="clickEffect">
                                  <p:stCondLst>
                                    <p:cond delay="0"/>
                                  </p:stCondLst>
                                  <p:childTnLst>
                                    <p:animRot by="120000">
                                      <p:cBhvr>
                                        <p:cTn id="22" dur="100" fill="hold">
                                          <p:stCondLst>
                                            <p:cond delay="0"/>
                                          </p:stCondLst>
                                        </p:cTn>
                                        <p:tgtEl>
                                          <p:spTgt spid="14">
                                            <p:txEl>
                                              <p:pRg st="2" end="2"/>
                                            </p:txEl>
                                          </p:spTgt>
                                        </p:tgtEl>
                                        <p:attrNameLst>
                                          <p:attrName>r</p:attrName>
                                        </p:attrNameLst>
                                      </p:cBhvr>
                                    </p:animRot>
                                    <p:animRot by="-240000">
                                      <p:cBhvr>
                                        <p:cTn id="23" dur="200" fill="hold">
                                          <p:stCondLst>
                                            <p:cond delay="200"/>
                                          </p:stCondLst>
                                        </p:cTn>
                                        <p:tgtEl>
                                          <p:spTgt spid="14">
                                            <p:txEl>
                                              <p:pRg st="2" end="2"/>
                                            </p:txEl>
                                          </p:spTgt>
                                        </p:tgtEl>
                                        <p:attrNameLst>
                                          <p:attrName>r</p:attrName>
                                        </p:attrNameLst>
                                      </p:cBhvr>
                                    </p:animRot>
                                    <p:animRot by="240000">
                                      <p:cBhvr>
                                        <p:cTn id="24" dur="200" fill="hold">
                                          <p:stCondLst>
                                            <p:cond delay="400"/>
                                          </p:stCondLst>
                                        </p:cTn>
                                        <p:tgtEl>
                                          <p:spTgt spid="14">
                                            <p:txEl>
                                              <p:pRg st="2" end="2"/>
                                            </p:txEl>
                                          </p:spTgt>
                                        </p:tgtEl>
                                        <p:attrNameLst>
                                          <p:attrName>r</p:attrName>
                                        </p:attrNameLst>
                                      </p:cBhvr>
                                    </p:animRot>
                                    <p:animRot by="-240000">
                                      <p:cBhvr>
                                        <p:cTn id="25" dur="200" fill="hold">
                                          <p:stCondLst>
                                            <p:cond delay="600"/>
                                          </p:stCondLst>
                                        </p:cTn>
                                        <p:tgtEl>
                                          <p:spTgt spid="14">
                                            <p:txEl>
                                              <p:pRg st="2" end="2"/>
                                            </p:txEl>
                                          </p:spTgt>
                                        </p:tgtEl>
                                        <p:attrNameLst>
                                          <p:attrName>r</p:attrName>
                                        </p:attrNameLst>
                                      </p:cBhvr>
                                    </p:animRot>
                                    <p:animRot by="120000">
                                      <p:cBhvr>
                                        <p:cTn id="26" dur="200" fill="hold">
                                          <p:stCondLst>
                                            <p:cond delay="800"/>
                                          </p:stCondLst>
                                        </p:cTn>
                                        <p:tgtEl>
                                          <p:spTgt spid="14">
                                            <p:txEl>
                                              <p:pRg st="2" end="2"/>
                                            </p:txEl>
                                          </p:spTgt>
                                        </p:tgtEl>
                                        <p:attrNameLst>
                                          <p:attrName>r</p:attrName>
                                        </p:attrNameLst>
                                      </p:cBhvr>
                                    </p:animRot>
                                  </p:childTnLst>
                                </p:cTn>
                              </p:par>
                            </p:childTnLst>
                          </p:cTn>
                        </p:par>
                      </p:childTnLst>
                    </p:cTn>
                  </p:par>
                  <p:par>
                    <p:cTn id="27" fill="hold">
                      <p:stCondLst>
                        <p:cond delay="indefinite"/>
                      </p:stCondLst>
                      <p:childTnLst>
                        <p:par>
                          <p:cTn id="28" fill="hold">
                            <p:stCondLst>
                              <p:cond delay="0"/>
                            </p:stCondLst>
                            <p:childTnLst>
                              <p:par>
                                <p:cTn id="29" presetID="32" presetClass="emph" presetSubtype="0" fill="hold" grpId="0" nodeType="clickEffect">
                                  <p:stCondLst>
                                    <p:cond delay="0"/>
                                  </p:stCondLst>
                                  <p:childTnLst>
                                    <p:animRot by="120000">
                                      <p:cBhvr>
                                        <p:cTn id="30" dur="100" fill="hold">
                                          <p:stCondLst>
                                            <p:cond delay="0"/>
                                          </p:stCondLst>
                                        </p:cTn>
                                        <p:tgtEl>
                                          <p:spTgt spid="14">
                                            <p:txEl>
                                              <p:pRg st="3" end="3"/>
                                            </p:txEl>
                                          </p:spTgt>
                                        </p:tgtEl>
                                        <p:attrNameLst>
                                          <p:attrName>r</p:attrName>
                                        </p:attrNameLst>
                                      </p:cBhvr>
                                    </p:animRot>
                                    <p:animRot by="-240000">
                                      <p:cBhvr>
                                        <p:cTn id="31" dur="200" fill="hold">
                                          <p:stCondLst>
                                            <p:cond delay="200"/>
                                          </p:stCondLst>
                                        </p:cTn>
                                        <p:tgtEl>
                                          <p:spTgt spid="14">
                                            <p:txEl>
                                              <p:pRg st="3" end="3"/>
                                            </p:txEl>
                                          </p:spTgt>
                                        </p:tgtEl>
                                        <p:attrNameLst>
                                          <p:attrName>r</p:attrName>
                                        </p:attrNameLst>
                                      </p:cBhvr>
                                    </p:animRot>
                                    <p:animRot by="240000">
                                      <p:cBhvr>
                                        <p:cTn id="32" dur="200" fill="hold">
                                          <p:stCondLst>
                                            <p:cond delay="400"/>
                                          </p:stCondLst>
                                        </p:cTn>
                                        <p:tgtEl>
                                          <p:spTgt spid="14">
                                            <p:txEl>
                                              <p:pRg st="3" end="3"/>
                                            </p:txEl>
                                          </p:spTgt>
                                        </p:tgtEl>
                                        <p:attrNameLst>
                                          <p:attrName>r</p:attrName>
                                        </p:attrNameLst>
                                      </p:cBhvr>
                                    </p:animRot>
                                    <p:animRot by="-240000">
                                      <p:cBhvr>
                                        <p:cTn id="33" dur="200" fill="hold">
                                          <p:stCondLst>
                                            <p:cond delay="600"/>
                                          </p:stCondLst>
                                        </p:cTn>
                                        <p:tgtEl>
                                          <p:spTgt spid="14">
                                            <p:txEl>
                                              <p:pRg st="3" end="3"/>
                                            </p:txEl>
                                          </p:spTgt>
                                        </p:tgtEl>
                                        <p:attrNameLst>
                                          <p:attrName>r</p:attrName>
                                        </p:attrNameLst>
                                      </p:cBhvr>
                                    </p:animRot>
                                    <p:animRot by="120000">
                                      <p:cBhvr>
                                        <p:cTn id="34" dur="200" fill="hold">
                                          <p:stCondLst>
                                            <p:cond delay="800"/>
                                          </p:stCondLst>
                                        </p:cTn>
                                        <p:tgtEl>
                                          <p:spTgt spid="14">
                                            <p:txEl>
                                              <p:pRg st="3" end="3"/>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
          <p:cNvSpPr>
            <a:spLocks noGrp="1"/>
          </p:cNvSpPr>
          <p:nvPr>
            <p:ph type="title"/>
          </p:nvPr>
        </p:nvSpPr>
        <p:spPr/>
        <p:txBody>
          <a:bodyPr rtlCol="0"/>
          <a:lstStyle/>
          <a:p>
            <a:pPr rtl="0"/>
            <a:r>
              <a:rPr lang="es-MX" dirty="0"/>
              <a:t>Contenido del curso</a:t>
            </a:r>
          </a:p>
        </p:txBody>
      </p:sp>
      <p:sp>
        <p:nvSpPr>
          <p:cNvPr id="14" name="Marcador de texto 2"/>
          <p:cNvSpPr>
            <a:spLocks noGrp="1"/>
          </p:cNvSpPr>
          <p:nvPr>
            <p:ph type="body" idx="1"/>
          </p:nvPr>
        </p:nvSpPr>
        <p:spPr/>
        <p:txBody>
          <a:bodyPr rtlCol="0"/>
          <a:lstStyle/>
          <a:p>
            <a:pPr rtl="0"/>
            <a:endParaRPr lang="es-MX" dirty="0"/>
          </a:p>
        </p:txBody>
      </p:sp>
    </p:spTree>
    <p:extLst>
      <p:ext uri="{BB962C8B-B14F-4D97-AF65-F5344CB8AC3E}">
        <p14:creationId xmlns:p14="http://schemas.microsoft.com/office/powerpoint/2010/main" val="323689267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ítulo 1"/>
          <p:cNvSpPr>
            <a:spLocks noGrp="1"/>
          </p:cNvSpPr>
          <p:nvPr>
            <p:ph type="title"/>
          </p:nvPr>
        </p:nvSpPr>
        <p:spPr/>
        <p:txBody>
          <a:bodyPr rtlCol="0">
            <a:normAutofit/>
          </a:bodyPr>
          <a:lstStyle/>
          <a:p>
            <a:pPr rtl="0"/>
            <a:r>
              <a:rPr lang="es-MX" sz="5400" dirty="0"/>
              <a:t>Bloques para el curso</a:t>
            </a:r>
          </a:p>
        </p:txBody>
      </p:sp>
      <p:sp>
        <p:nvSpPr>
          <p:cNvPr id="14" name="Marcador de contenido 2"/>
          <p:cNvSpPr>
            <a:spLocks noGrp="1"/>
          </p:cNvSpPr>
          <p:nvPr>
            <p:ph idx="1"/>
          </p:nvPr>
        </p:nvSpPr>
        <p:spPr>
          <a:xfrm>
            <a:off x="1280160" y="2190749"/>
            <a:ext cx="10484210" cy="4200908"/>
          </a:xfrm>
        </p:spPr>
        <p:txBody>
          <a:bodyPr rtlCol="0">
            <a:normAutofit/>
          </a:bodyPr>
          <a:lstStyle/>
          <a:p>
            <a:pPr marL="0" indent="0">
              <a:buNone/>
            </a:pPr>
            <a:r>
              <a:rPr lang="es-MX" sz="3600" dirty="0">
                <a:solidFill>
                  <a:schemeClr val="tx2"/>
                </a:solidFill>
              </a:rPr>
              <a:t>Se tendrán cuatro bloques para el curso:</a:t>
            </a:r>
          </a:p>
          <a:p>
            <a:pPr marL="857250" indent="-857250">
              <a:buFont typeface="+mj-lt"/>
              <a:buAutoNum type="romanUcPeriod"/>
            </a:pPr>
            <a:r>
              <a:rPr lang="es-MX" sz="3600" dirty="0">
                <a:solidFill>
                  <a:schemeClr val="tx2"/>
                </a:solidFill>
                <a:effectLst/>
              </a:rPr>
              <a:t>Introducción a la física.</a:t>
            </a:r>
          </a:p>
          <a:p>
            <a:pPr marL="857250" indent="-857250">
              <a:buFont typeface="+mj-lt"/>
              <a:buAutoNum type="romanUcPeriod"/>
            </a:pPr>
            <a:r>
              <a:rPr lang="es-MX" sz="3600" dirty="0">
                <a:solidFill>
                  <a:schemeClr val="tx2"/>
                </a:solidFill>
              </a:rPr>
              <a:t>Cinemática.</a:t>
            </a:r>
          </a:p>
          <a:p>
            <a:pPr marL="857250" indent="-857250">
              <a:buFont typeface="+mj-lt"/>
              <a:buAutoNum type="romanUcPeriod"/>
            </a:pPr>
            <a:r>
              <a:rPr lang="es-MX" sz="3600" dirty="0">
                <a:solidFill>
                  <a:schemeClr val="tx2"/>
                </a:solidFill>
                <a:effectLst/>
              </a:rPr>
              <a:t>Dinámica.</a:t>
            </a:r>
          </a:p>
          <a:p>
            <a:pPr marL="857250" indent="-857250">
              <a:buFont typeface="+mj-lt"/>
              <a:buAutoNum type="romanUcPeriod"/>
            </a:pPr>
            <a:r>
              <a:rPr lang="es-MX" sz="3600" dirty="0">
                <a:solidFill>
                  <a:schemeClr val="tx2"/>
                </a:solidFill>
              </a:rPr>
              <a:t>Trabajo, energía y potencia.</a:t>
            </a:r>
            <a:endParaRPr lang="es-MX" sz="3600" dirty="0">
              <a:solidFill>
                <a:schemeClr val="tx2"/>
              </a:solidFill>
              <a:effectLst/>
            </a:endParaRPr>
          </a:p>
        </p:txBody>
      </p:sp>
    </p:spTree>
    <p:extLst>
      <p:ext uri="{BB962C8B-B14F-4D97-AF65-F5344CB8AC3E}">
        <p14:creationId xmlns:p14="http://schemas.microsoft.com/office/powerpoint/2010/main" val="59666604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grpId="0" nodeType="clickEffect">
                                  <p:stCondLst>
                                    <p:cond delay="0"/>
                                  </p:stCondLst>
                                  <p:iterate type="lt">
                                    <p:tmPct val="4000"/>
                                  </p:iterate>
                                  <p:childTnLst>
                                    <p:set>
                                      <p:cBhvr override="childStyle">
                                        <p:cTn id="6" dur="500" fill="hold"/>
                                        <p:tgtEl>
                                          <p:spTgt spid="14">
                                            <p:txEl>
                                              <p:pRg st="0" end="0"/>
                                            </p:txEl>
                                          </p:spTgt>
                                        </p:tgtEl>
                                        <p:attrNameLst>
                                          <p:attrName>style.textDecorationUnderline</p:attrName>
                                        </p:attrNameLst>
                                      </p:cBhvr>
                                      <p:to>
                                        <p:strVal val="true"/>
                                      </p:to>
                                    </p:set>
                                  </p:childTnLst>
                                </p:cTn>
                              </p:par>
                            </p:childTnLst>
                          </p:cTn>
                        </p:par>
                      </p:childTnLst>
                    </p:cTn>
                  </p:par>
                  <p:par>
                    <p:cTn id="7" fill="hold">
                      <p:stCondLst>
                        <p:cond delay="indefinite"/>
                      </p:stCondLst>
                      <p:childTnLst>
                        <p:par>
                          <p:cTn id="8" fill="hold">
                            <p:stCondLst>
                              <p:cond delay="0"/>
                            </p:stCondLst>
                            <p:childTnLst>
                              <p:par>
                                <p:cTn id="9" presetID="18" presetClass="emph" presetSubtype="0" fill="hold" grpId="0" nodeType="clickEffect">
                                  <p:stCondLst>
                                    <p:cond delay="0"/>
                                  </p:stCondLst>
                                  <p:iterate type="lt">
                                    <p:tmPct val="4000"/>
                                  </p:iterate>
                                  <p:childTnLst>
                                    <p:set>
                                      <p:cBhvr override="childStyle">
                                        <p:cTn id="10" dur="500" fill="hold"/>
                                        <p:tgtEl>
                                          <p:spTgt spid="14">
                                            <p:txEl>
                                              <p:pRg st="1" end="1"/>
                                            </p:txEl>
                                          </p:spTgt>
                                        </p:tgtEl>
                                        <p:attrNameLst>
                                          <p:attrName>style.textDecorationUnderline</p:attrName>
                                        </p:attrNameLst>
                                      </p:cBhvr>
                                      <p:to>
                                        <p:strVal val="true"/>
                                      </p:to>
                                    </p:set>
                                  </p:childTnLst>
                                </p:cTn>
                              </p:par>
                            </p:childTnLst>
                          </p:cTn>
                        </p:par>
                      </p:childTnLst>
                    </p:cTn>
                  </p:par>
                  <p:par>
                    <p:cTn id="11" fill="hold">
                      <p:stCondLst>
                        <p:cond delay="indefinite"/>
                      </p:stCondLst>
                      <p:childTnLst>
                        <p:par>
                          <p:cTn id="12" fill="hold">
                            <p:stCondLst>
                              <p:cond delay="0"/>
                            </p:stCondLst>
                            <p:childTnLst>
                              <p:par>
                                <p:cTn id="13" presetID="18" presetClass="emph" presetSubtype="0" fill="hold" grpId="0" nodeType="clickEffect">
                                  <p:stCondLst>
                                    <p:cond delay="0"/>
                                  </p:stCondLst>
                                  <p:iterate type="lt">
                                    <p:tmPct val="4000"/>
                                  </p:iterate>
                                  <p:childTnLst>
                                    <p:set>
                                      <p:cBhvr override="childStyle">
                                        <p:cTn id="14" dur="500" fill="hold"/>
                                        <p:tgtEl>
                                          <p:spTgt spid="14">
                                            <p:txEl>
                                              <p:pRg st="2" end="2"/>
                                            </p:txEl>
                                          </p:spTgt>
                                        </p:tgtEl>
                                        <p:attrNameLst>
                                          <p:attrName>style.textDecorationUnderline</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8" presetClass="emph" presetSubtype="0" fill="hold" grpId="0" nodeType="clickEffect">
                                  <p:stCondLst>
                                    <p:cond delay="0"/>
                                  </p:stCondLst>
                                  <p:iterate type="lt">
                                    <p:tmPct val="4000"/>
                                  </p:iterate>
                                  <p:childTnLst>
                                    <p:set>
                                      <p:cBhvr override="childStyle">
                                        <p:cTn id="18" dur="500" fill="hold"/>
                                        <p:tgtEl>
                                          <p:spTgt spid="14">
                                            <p:txEl>
                                              <p:pRg st="3" end="3"/>
                                            </p:txEl>
                                          </p:spTgt>
                                        </p:tgtEl>
                                        <p:attrNameLst>
                                          <p:attrName>style.textDecorationUnderline</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8" presetClass="emph" presetSubtype="0" fill="hold" grpId="0" nodeType="clickEffect">
                                  <p:stCondLst>
                                    <p:cond delay="0"/>
                                  </p:stCondLst>
                                  <p:iterate type="lt">
                                    <p:tmPct val="4000"/>
                                  </p:iterate>
                                  <p:childTnLst>
                                    <p:set>
                                      <p:cBhvr override="childStyle">
                                        <p:cTn id="22" dur="500" fill="hold"/>
                                        <p:tgtEl>
                                          <p:spTgt spid="14">
                                            <p:txEl>
                                              <p:pRg st="4" end="4"/>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ítulo 1"/>
          <p:cNvSpPr>
            <a:spLocks noGrp="1"/>
          </p:cNvSpPr>
          <p:nvPr>
            <p:ph type="title"/>
          </p:nvPr>
        </p:nvSpPr>
        <p:spPr/>
        <p:txBody>
          <a:bodyPr rtlCol="0">
            <a:normAutofit/>
          </a:bodyPr>
          <a:lstStyle/>
          <a:p>
            <a:pPr rtl="0"/>
            <a:r>
              <a:rPr lang="es-MX" sz="5400" dirty="0"/>
              <a:t>Evaluación por bloques</a:t>
            </a:r>
          </a:p>
        </p:txBody>
      </p:sp>
      <p:sp>
        <p:nvSpPr>
          <p:cNvPr id="14" name="Marcador de contenido 2"/>
          <p:cNvSpPr>
            <a:spLocks noGrp="1"/>
          </p:cNvSpPr>
          <p:nvPr>
            <p:ph idx="1"/>
          </p:nvPr>
        </p:nvSpPr>
        <p:spPr>
          <a:xfrm>
            <a:off x="1280160" y="2190749"/>
            <a:ext cx="10484210" cy="4200908"/>
          </a:xfrm>
        </p:spPr>
        <p:txBody>
          <a:bodyPr rtlCol="0">
            <a:normAutofit/>
          </a:bodyPr>
          <a:lstStyle/>
          <a:p>
            <a:pPr marL="0" indent="0">
              <a:buNone/>
            </a:pPr>
            <a:r>
              <a:rPr lang="es-MX" sz="3600" dirty="0">
                <a:solidFill>
                  <a:schemeClr val="tx2"/>
                </a:solidFill>
              </a:rPr>
              <a:t>Los exámenes parciales contendrán los contenidos:</a:t>
            </a:r>
          </a:p>
          <a:p>
            <a:pPr marL="0" indent="0">
              <a:buNone/>
            </a:pPr>
            <a:r>
              <a:rPr lang="es-MX" sz="3600" dirty="0">
                <a:solidFill>
                  <a:schemeClr val="tx2"/>
                </a:solidFill>
              </a:rPr>
              <a:t>Parcial 1. </a:t>
            </a:r>
            <a:r>
              <a:rPr lang="es-MX" sz="3600" dirty="0">
                <a:solidFill>
                  <a:schemeClr val="tx2"/>
                </a:solidFill>
                <a:effectLst/>
              </a:rPr>
              <a:t>Introducción a la física y c</a:t>
            </a:r>
            <a:r>
              <a:rPr lang="es-MX" sz="3600" dirty="0">
                <a:solidFill>
                  <a:schemeClr val="tx2"/>
                </a:solidFill>
              </a:rPr>
              <a:t>inemática.</a:t>
            </a:r>
          </a:p>
          <a:p>
            <a:pPr marL="0" indent="0">
              <a:buNone/>
            </a:pPr>
            <a:r>
              <a:rPr lang="es-MX" sz="3600" dirty="0">
                <a:solidFill>
                  <a:schemeClr val="tx2"/>
                </a:solidFill>
              </a:rPr>
              <a:t>Parcial 2. </a:t>
            </a:r>
            <a:r>
              <a:rPr lang="es-MX" sz="3600" dirty="0">
                <a:solidFill>
                  <a:schemeClr val="tx2"/>
                </a:solidFill>
                <a:effectLst/>
              </a:rPr>
              <a:t>Dinámica.</a:t>
            </a:r>
          </a:p>
          <a:p>
            <a:pPr marL="0" indent="0">
              <a:buNone/>
            </a:pPr>
            <a:r>
              <a:rPr lang="es-MX" sz="3600" dirty="0">
                <a:solidFill>
                  <a:schemeClr val="tx2"/>
                </a:solidFill>
              </a:rPr>
              <a:t>Parcial 3. Trabajo, energía y potencia.</a:t>
            </a:r>
            <a:endParaRPr lang="es-MX" sz="3600" dirty="0">
              <a:solidFill>
                <a:schemeClr val="tx2"/>
              </a:solidFill>
              <a:effectLst/>
            </a:endParaRPr>
          </a:p>
        </p:txBody>
      </p:sp>
    </p:spTree>
    <p:extLst>
      <p:ext uri="{BB962C8B-B14F-4D97-AF65-F5344CB8AC3E}">
        <p14:creationId xmlns:p14="http://schemas.microsoft.com/office/powerpoint/2010/main" val="386424111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
          <p:cNvSpPr>
            <a:spLocks noGrp="1"/>
          </p:cNvSpPr>
          <p:nvPr>
            <p:ph type="title"/>
          </p:nvPr>
        </p:nvSpPr>
        <p:spPr/>
        <p:txBody>
          <a:bodyPr rtlCol="0"/>
          <a:lstStyle/>
          <a:p>
            <a:pPr rtl="0"/>
            <a:r>
              <a:rPr lang="es-MX" dirty="0"/>
              <a:t>Objetivos</a:t>
            </a:r>
          </a:p>
        </p:txBody>
      </p:sp>
      <p:sp>
        <p:nvSpPr>
          <p:cNvPr id="14" name="Marcador de texto 2"/>
          <p:cNvSpPr>
            <a:spLocks noGrp="1"/>
          </p:cNvSpPr>
          <p:nvPr>
            <p:ph type="body" idx="1"/>
          </p:nvPr>
        </p:nvSpPr>
        <p:spPr/>
        <p:txBody>
          <a:bodyPr rtlCol="0"/>
          <a:lstStyle/>
          <a:p>
            <a:pPr rtl="0"/>
            <a:endParaRPr lang="es-MX" dirty="0"/>
          </a:p>
        </p:txBody>
      </p:sp>
    </p:spTree>
    <p:extLst>
      <p:ext uri="{BB962C8B-B14F-4D97-AF65-F5344CB8AC3E}">
        <p14:creationId xmlns:p14="http://schemas.microsoft.com/office/powerpoint/2010/main" val="32407975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
          <p:cNvSpPr>
            <a:spLocks noGrp="1"/>
          </p:cNvSpPr>
          <p:nvPr>
            <p:ph type="title"/>
          </p:nvPr>
        </p:nvSpPr>
        <p:spPr/>
        <p:txBody>
          <a:bodyPr rtlCol="0"/>
          <a:lstStyle/>
          <a:p>
            <a:pPr rtl="0"/>
            <a:r>
              <a:rPr lang="es-MX" dirty="0"/>
              <a:t>Regreso al modo presencial</a:t>
            </a:r>
          </a:p>
        </p:txBody>
      </p:sp>
      <p:sp>
        <p:nvSpPr>
          <p:cNvPr id="14" name="Marcador de texto 2"/>
          <p:cNvSpPr>
            <a:spLocks noGrp="1"/>
          </p:cNvSpPr>
          <p:nvPr>
            <p:ph type="body" idx="1"/>
          </p:nvPr>
        </p:nvSpPr>
        <p:spPr/>
        <p:txBody>
          <a:bodyPr rtlCol="0"/>
          <a:lstStyle/>
          <a:p>
            <a:pPr rtl="0"/>
            <a:endParaRPr lang="es-MX" dirty="0"/>
          </a:p>
        </p:txBody>
      </p:sp>
    </p:spTree>
    <p:extLst>
      <p:ext uri="{BB962C8B-B14F-4D97-AF65-F5344CB8AC3E}">
        <p14:creationId xmlns:p14="http://schemas.microsoft.com/office/powerpoint/2010/main" val="3373553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ítulo 1"/>
          <p:cNvSpPr>
            <a:spLocks noGrp="1"/>
          </p:cNvSpPr>
          <p:nvPr>
            <p:ph type="title"/>
          </p:nvPr>
        </p:nvSpPr>
        <p:spPr/>
        <p:txBody>
          <a:bodyPr rtlCol="0">
            <a:normAutofit/>
          </a:bodyPr>
          <a:lstStyle/>
          <a:p>
            <a:pPr rtl="0"/>
            <a:r>
              <a:rPr lang="es-MX" sz="5400" dirty="0"/>
              <a:t>Modo presencial</a:t>
            </a:r>
          </a:p>
        </p:txBody>
      </p:sp>
      <p:sp>
        <p:nvSpPr>
          <p:cNvPr id="14" name="Marcador de contenido 2"/>
          <p:cNvSpPr>
            <a:spLocks noGrp="1"/>
          </p:cNvSpPr>
          <p:nvPr>
            <p:ph idx="1"/>
          </p:nvPr>
        </p:nvSpPr>
        <p:spPr>
          <a:xfrm>
            <a:off x="1280160" y="2190749"/>
            <a:ext cx="10484210" cy="4200908"/>
          </a:xfrm>
        </p:spPr>
        <p:txBody>
          <a:bodyPr rtlCol="0">
            <a:normAutofit/>
          </a:bodyPr>
          <a:lstStyle/>
          <a:p>
            <a:pPr marL="0" indent="0">
              <a:buNone/>
            </a:pPr>
            <a:r>
              <a:rPr lang="es-MX" sz="3600" dirty="0">
                <a:solidFill>
                  <a:schemeClr val="tx2"/>
                </a:solidFill>
              </a:rPr>
              <a:t>Una vez que las autoridades de la UVM Campus Roma hayan determinado el regreso a la modalidad presencial, se seguirá el mismo esquema de trabajo, horarios y actividades para la asignatura.</a:t>
            </a:r>
            <a:endParaRPr lang="es-MX" sz="3600" dirty="0">
              <a:solidFill>
                <a:schemeClr val="tx2"/>
              </a:solidFill>
              <a:effectLst/>
            </a:endParaRPr>
          </a:p>
        </p:txBody>
      </p:sp>
    </p:spTree>
    <p:extLst>
      <p:ext uri="{BB962C8B-B14F-4D97-AF65-F5344CB8AC3E}">
        <p14:creationId xmlns:p14="http://schemas.microsoft.com/office/powerpoint/2010/main" val="85719918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
          <p:cNvSpPr>
            <a:spLocks noGrp="1"/>
          </p:cNvSpPr>
          <p:nvPr>
            <p:ph type="title"/>
          </p:nvPr>
        </p:nvSpPr>
        <p:spPr/>
        <p:txBody>
          <a:bodyPr rtlCol="0"/>
          <a:lstStyle/>
          <a:p>
            <a:pPr rtl="0"/>
            <a:r>
              <a:rPr lang="es-MX" dirty="0"/>
              <a:t>Sesión de preguntas</a:t>
            </a:r>
          </a:p>
        </p:txBody>
      </p:sp>
      <p:sp>
        <p:nvSpPr>
          <p:cNvPr id="14" name="Marcador de texto 2"/>
          <p:cNvSpPr>
            <a:spLocks noGrp="1"/>
          </p:cNvSpPr>
          <p:nvPr>
            <p:ph type="body" idx="1"/>
          </p:nvPr>
        </p:nvSpPr>
        <p:spPr/>
        <p:txBody>
          <a:bodyPr rtlCol="0"/>
          <a:lstStyle/>
          <a:p>
            <a:pPr rtl="0"/>
            <a:endParaRPr lang="es-MX" dirty="0"/>
          </a:p>
        </p:txBody>
      </p:sp>
    </p:spTree>
    <p:extLst>
      <p:ext uri="{BB962C8B-B14F-4D97-AF65-F5344CB8AC3E}">
        <p14:creationId xmlns:p14="http://schemas.microsoft.com/office/powerpoint/2010/main" val="96622883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ítulo 1"/>
          <p:cNvSpPr>
            <a:spLocks noGrp="1"/>
          </p:cNvSpPr>
          <p:nvPr>
            <p:ph type="title"/>
          </p:nvPr>
        </p:nvSpPr>
        <p:spPr/>
        <p:txBody>
          <a:bodyPr rtlCol="0">
            <a:normAutofit/>
          </a:bodyPr>
          <a:lstStyle/>
          <a:p>
            <a:pPr rtl="0"/>
            <a:r>
              <a:rPr lang="es-MX" sz="5400" dirty="0"/>
              <a:t>Objetivos</a:t>
            </a:r>
          </a:p>
        </p:txBody>
      </p:sp>
      <p:sp>
        <p:nvSpPr>
          <p:cNvPr id="14" name="Marcador de contenido 2"/>
          <p:cNvSpPr>
            <a:spLocks noGrp="1"/>
          </p:cNvSpPr>
          <p:nvPr>
            <p:ph idx="1"/>
          </p:nvPr>
        </p:nvSpPr>
        <p:spPr>
          <a:xfrm>
            <a:off x="530087" y="2190749"/>
            <a:ext cx="11529391" cy="3986213"/>
          </a:xfrm>
        </p:spPr>
        <p:txBody>
          <a:bodyPr rtlCol="0">
            <a:normAutofit fontScale="85000" lnSpcReduction="20000"/>
          </a:bodyPr>
          <a:lstStyle/>
          <a:p>
            <a:pPr marL="742950" indent="-742950">
              <a:lnSpc>
                <a:spcPct val="130000"/>
              </a:lnSpc>
              <a:buFont typeface="+mj-lt"/>
              <a:buAutoNum type="arabicPeriod"/>
            </a:pPr>
            <a:r>
              <a:rPr lang="es-MX" sz="4400" dirty="0">
                <a:solidFill>
                  <a:schemeClr val="tx2"/>
                </a:solidFill>
              </a:rPr>
              <a:t> </a:t>
            </a:r>
            <a:r>
              <a:rPr lang="es-ES" sz="4400" dirty="0">
                <a:solidFill>
                  <a:schemeClr val="tx2"/>
                </a:solidFill>
                <a:effectLst/>
              </a:rPr>
              <a:t>Aplicará los conceptos básicos de la Física, sistemas de unidades y magnitudes vectoriales, mostrando disposición al trabajo metódico y organizado, reconociendo el uso de instrumentos que le permitan reducir errores de medición y comprender fenómenos físicos presentes en su entorno.</a:t>
            </a:r>
            <a:endParaRPr lang="es-MX" sz="4400" dirty="0">
              <a:solidFill>
                <a:schemeClr val="tx2"/>
              </a:solidFill>
            </a:endParaRPr>
          </a:p>
        </p:txBody>
      </p:sp>
    </p:spTree>
    <p:extLst>
      <p:ext uri="{BB962C8B-B14F-4D97-AF65-F5344CB8AC3E}">
        <p14:creationId xmlns:p14="http://schemas.microsoft.com/office/powerpoint/2010/main" val="237241980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ítulo 1"/>
          <p:cNvSpPr>
            <a:spLocks noGrp="1"/>
          </p:cNvSpPr>
          <p:nvPr>
            <p:ph type="title"/>
          </p:nvPr>
        </p:nvSpPr>
        <p:spPr/>
        <p:txBody>
          <a:bodyPr rtlCol="0">
            <a:normAutofit/>
          </a:bodyPr>
          <a:lstStyle/>
          <a:p>
            <a:pPr rtl="0"/>
            <a:r>
              <a:rPr lang="es-MX" sz="5400" dirty="0"/>
              <a:t>Objetivos</a:t>
            </a:r>
          </a:p>
        </p:txBody>
      </p:sp>
      <p:sp>
        <p:nvSpPr>
          <p:cNvPr id="14" name="Marcador de contenido 2"/>
          <p:cNvSpPr>
            <a:spLocks noGrp="1"/>
          </p:cNvSpPr>
          <p:nvPr>
            <p:ph idx="1"/>
          </p:nvPr>
        </p:nvSpPr>
        <p:spPr>
          <a:xfrm>
            <a:off x="1280160" y="2190749"/>
            <a:ext cx="10484210" cy="3986213"/>
          </a:xfrm>
        </p:spPr>
        <p:txBody>
          <a:bodyPr rtlCol="0">
            <a:normAutofit/>
          </a:bodyPr>
          <a:lstStyle/>
          <a:p>
            <a:pPr marL="742950" indent="-742950">
              <a:buFont typeface="+mj-lt"/>
              <a:buAutoNum type="arabicPeriod" startAt="2"/>
            </a:pPr>
            <a:r>
              <a:rPr lang="es-ES" sz="3600" dirty="0">
                <a:solidFill>
                  <a:schemeClr val="tx2"/>
                </a:solidFill>
                <a:effectLst/>
              </a:rPr>
              <a:t>Utilizará los conocimientos de cinemática de manera crítica y reflexiva, para la solución de problemas de movimiento de los cuerpos, relacionados con situaciones de la vida cotidiana.</a:t>
            </a:r>
            <a:r>
              <a:rPr lang="es-MX" sz="3600" dirty="0">
                <a:solidFill>
                  <a:schemeClr val="tx2"/>
                </a:solidFill>
              </a:rPr>
              <a:t> </a:t>
            </a:r>
          </a:p>
        </p:txBody>
      </p:sp>
    </p:spTree>
    <p:extLst>
      <p:ext uri="{BB962C8B-B14F-4D97-AF65-F5344CB8AC3E}">
        <p14:creationId xmlns:p14="http://schemas.microsoft.com/office/powerpoint/2010/main" val="404415439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ítulo 1"/>
          <p:cNvSpPr>
            <a:spLocks noGrp="1"/>
          </p:cNvSpPr>
          <p:nvPr>
            <p:ph type="title"/>
          </p:nvPr>
        </p:nvSpPr>
        <p:spPr/>
        <p:txBody>
          <a:bodyPr rtlCol="0">
            <a:normAutofit/>
          </a:bodyPr>
          <a:lstStyle/>
          <a:p>
            <a:pPr rtl="0"/>
            <a:r>
              <a:rPr lang="es-MX" sz="5400" dirty="0"/>
              <a:t>Objetivos</a:t>
            </a:r>
          </a:p>
        </p:txBody>
      </p:sp>
      <p:sp>
        <p:nvSpPr>
          <p:cNvPr id="14" name="Marcador de contenido 2"/>
          <p:cNvSpPr>
            <a:spLocks noGrp="1"/>
          </p:cNvSpPr>
          <p:nvPr>
            <p:ph idx="1"/>
          </p:nvPr>
        </p:nvSpPr>
        <p:spPr>
          <a:xfrm>
            <a:off x="1280160" y="2190749"/>
            <a:ext cx="10484210" cy="3986213"/>
          </a:xfrm>
        </p:spPr>
        <p:txBody>
          <a:bodyPr rtlCol="0">
            <a:normAutofit/>
          </a:bodyPr>
          <a:lstStyle/>
          <a:p>
            <a:pPr marL="742950" indent="-742950">
              <a:buFont typeface="+mj-lt"/>
              <a:buAutoNum type="arabicPeriod" startAt="3"/>
            </a:pPr>
            <a:r>
              <a:rPr lang="es-MX" sz="3600" dirty="0">
                <a:solidFill>
                  <a:schemeClr val="tx2"/>
                </a:solidFill>
                <a:effectLst/>
              </a:rPr>
              <a:t>Aplicará los conocimientos de la dinámica relacionándolos con su entorno, para comprender de manera consciente e informada sobre la relación entre fuerza y movimiento</a:t>
            </a:r>
            <a:r>
              <a:rPr lang="es-ES" sz="3600" dirty="0">
                <a:solidFill>
                  <a:schemeClr val="tx2"/>
                </a:solidFill>
                <a:effectLst/>
              </a:rPr>
              <a:t>.</a:t>
            </a:r>
            <a:r>
              <a:rPr lang="es-MX" sz="3600" dirty="0">
                <a:solidFill>
                  <a:schemeClr val="tx2"/>
                </a:solidFill>
              </a:rPr>
              <a:t> </a:t>
            </a:r>
          </a:p>
        </p:txBody>
      </p:sp>
    </p:spTree>
    <p:extLst>
      <p:ext uri="{BB962C8B-B14F-4D97-AF65-F5344CB8AC3E}">
        <p14:creationId xmlns:p14="http://schemas.microsoft.com/office/powerpoint/2010/main" val="188713591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ítulo 1"/>
          <p:cNvSpPr>
            <a:spLocks noGrp="1"/>
          </p:cNvSpPr>
          <p:nvPr>
            <p:ph type="title"/>
          </p:nvPr>
        </p:nvSpPr>
        <p:spPr/>
        <p:txBody>
          <a:bodyPr rtlCol="0">
            <a:normAutofit/>
          </a:bodyPr>
          <a:lstStyle/>
          <a:p>
            <a:pPr rtl="0"/>
            <a:r>
              <a:rPr lang="es-MX" sz="5400" dirty="0"/>
              <a:t>Objetivos</a:t>
            </a:r>
          </a:p>
        </p:txBody>
      </p:sp>
      <p:sp>
        <p:nvSpPr>
          <p:cNvPr id="14" name="Marcador de contenido 2"/>
          <p:cNvSpPr>
            <a:spLocks noGrp="1"/>
          </p:cNvSpPr>
          <p:nvPr>
            <p:ph idx="1"/>
          </p:nvPr>
        </p:nvSpPr>
        <p:spPr>
          <a:xfrm>
            <a:off x="1280160" y="2190749"/>
            <a:ext cx="10484210" cy="3986213"/>
          </a:xfrm>
        </p:spPr>
        <p:txBody>
          <a:bodyPr rtlCol="0">
            <a:normAutofit/>
          </a:bodyPr>
          <a:lstStyle/>
          <a:p>
            <a:pPr marL="742950" indent="-742950">
              <a:buFont typeface="+mj-lt"/>
              <a:buAutoNum type="arabicPeriod" startAt="4"/>
            </a:pPr>
            <a:r>
              <a:rPr lang="es-MX" sz="3600" dirty="0">
                <a:solidFill>
                  <a:schemeClr val="tx2"/>
                </a:solidFill>
                <a:effectLst/>
              </a:rPr>
              <a:t>Utilizará los conceptos de trabajo, energía y potencia, favoreciendo un pensamiento crítico, valorando las consecuencias sobre el uso de la energía en su vida diaria.</a:t>
            </a:r>
            <a:endParaRPr lang="es-MX" sz="3600" dirty="0">
              <a:solidFill>
                <a:schemeClr val="tx2"/>
              </a:solidFill>
            </a:endParaRPr>
          </a:p>
        </p:txBody>
      </p:sp>
    </p:spTree>
    <p:extLst>
      <p:ext uri="{BB962C8B-B14F-4D97-AF65-F5344CB8AC3E}">
        <p14:creationId xmlns:p14="http://schemas.microsoft.com/office/powerpoint/2010/main" val="214142615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
          <p:cNvSpPr>
            <a:spLocks noGrp="1"/>
          </p:cNvSpPr>
          <p:nvPr>
            <p:ph type="title"/>
          </p:nvPr>
        </p:nvSpPr>
        <p:spPr/>
        <p:txBody>
          <a:bodyPr rtlCol="0"/>
          <a:lstStyle/>
          <a:p>
            <a:pPr rtl="0"/>
            <a:r>
              <a:rPr lang="es-MX" dirty="0"/>
              <a:t>Metodología de trabajo</a:t>
            </a:r>
          </a:p>
        </p:txBody>
      </p:sp>
      <p:sp>
        <p:nvSpPr>
          <p:cNvPr id="14" name="Marcador de texto 2"/>
          <p:cNvSpPr>
            <a:spLocks noGrp="1"/>
          </p:cNvSpPr>
          <p:nvPr>
            <p:ph type="body" idx="1"/>
          </p:nvPr>
        </p:nvSpPr>
        <p:spPr/>
        <p:txBody>
          <a:bodyPr rtlCol="0"/>
          <a:lstStyle/>
          <a:p>
            <a:pPr rtl="0"/>
            <a:endParaRPr lang="es-MX" dirty="0"/>
          </a:p>
        </p:txBody>
      </p:sp>
    </p:spTree>
    <p:extLst>
      <p:ext uri="{BB962C8B-B14F-4D97-AF65-F5344CB8AC3E}">
        <p14:creationId xmlns:p14="http://schemas.microsoft.com/office/powerpoint/2010/main" val="427292504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ítulo 1"/>
          <p:cNvSpPr>
            <a:spLocks noGrp="1"/>
          </p:cNvSpPr>
          <p:nvPr>
            <p:ph type="title"/>
          </p:nvPr>
        </p:nvSpPr>
        <p:spPr/>
        <p:txBody>
          <a:bodyPr rtlCol="0">
            <a:normAutofit/>
          </a:bodyPr>
          <a:lstStyle/>
          <a:p>
            <a:pPr rtl="0"/>
            <a:r>
              <a:rPr lang="es-MX" sz="5400" dirty="0"/>
              <a:t>Actividades en línea</a:t>
            </a:r>
          </a:p>
        </p:txBody>
      </p:sp>
      <p:sp>
        <p:nvSpPr>
          <p:cNvPr id="14" name="Marcador de contenido 2"/>
          <p:cNvSpPr>
            <a:spLocks noGrp="1"/>
          </p:cNvSpPr>
          <p:nvPr>
            <p:ph idx="1"/>
          </p:nvPr>
        </p:nvSpPr>
        <p:spPr>
          <a:xfrm>
            <a:off x="1280160" y="2190749"/>
            <a:ext cx="10484210" cy="3986213"/>
          </a:xfrm>
        </p:spPr>
        <p:txBody>
          <a:bodyPr rtlCol="0">
            <a:normAutofit/>
          </a:bodyPr>
          <a:lstStyle/>
          <a:p>
            <a:pPr marL="0" indent="0">
              <a:buNone/>
            </a:pPr>
            <a:r>
              <a:rPr lang="es-MX" sz="3600" dirty="0">
                <a:solidFill>
                  <a:schemeClr val="tx2"/>
                </a:solidFill>
                <a:effectLst/>
              </a:rPr>
              <a:t>Atendiendo la situación emergente del Campus Roma, las clases se impartirán en modalidad en línea con la plataforma Teams.</a:t>
            </a:r>
          </a:p>
        </p:txBody>
      </p:sp>
      <p:pic>
        <p:nvPicPr>
          <p:cNvPr id="3" name="Imagen 2" descr="Icono&#10;&#10;Descripción generada automáticamente">
            <a:extLst>
              <a:ext uri="{FF2B5EF4-FFF2-40B4-BE49-F238E27FC236}">
                <a16:creationId xmlns:a16="http://schemas.microsoft.com/office/drawing/2014/main" id="{6421F6AA-5E38-102A-DBD7-B096CB3988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95369" y="3718684"/>
            <a:ext cx="2643310" cy="2458278"/>
          </a:xfrm>
          <a:prstGeom prst="rect">
            <a:avLst/>
          </a:prstGeom>
        </p:spPr>
      </p:pic>
    </p:spTree>
    <p:extLst>
      <p:ext uri="{BB962C8B-B14F-4D97-AF65-F5344CB8AC3E}">
        <p14:creationId xmlns:p14="http://schemas.microsoft.com/office/powerpoint/2010/main" val="340018903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Temas educativos 16 x 9">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5685086_TF03462902.potx" id="{D6BBD2CF-1604-4BEC-BA8F-9AF91B4991C6}" vid="{66B9ACE4-D496-4837-94E2-E6251522CF12}"/>
    </a:ext>
  </a:extLst>
</a:theme>
</file>

<file path=ppt/theme/theme2.xml><?xml version="1.0" encoding="utf-8"?>
<a:theme xmlns:a="http://schemas.openxmlformats.org/drawingml/2006/main" name="Tema de Offic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Presentación de temas educativos, diseño de ilustraciones en pizarra (panorámica)</Template>
  <TotalTime>384</TotalTime>
  <Words>957</Words>
  <Application>Microsoft Office PowerPoint</Application>
  <PresentationFormat>Panorámica</PresentationFormat>
  <Paragraphs>147</Paragraphs>
  <Slides>32</Slides>
  <Notes>32</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32</vt:i4>
      </vt:variant>
    </vt:vector>
  </HeadingPairs>
  <TitlesOfParts>
    <vt:vector size="35" baseType="lpstr">
      <vt:lpstr>Calibri</vt:lpstr>
      <vt:lpstr>Wingdings</vt:lpstr>
      <vt:lpstr>Temas educativos 16 x 9</vt:lpstr>
      <vt:lpstr>Curso de Física 1</vt:lpstr>
      <vt:lpstr>Presentación del curso</vt:lpstr>
      <vt:lpstr>Objetivos</vt:lpstr>
      <vt:lpstr>Objetivos</vt:lpstr>
      <vt:lpstr>Objetivos</vt:lpstr>
      <vt:lpstr>Objetivos</vt:lpstr>
      <vt:lpstr>Objetivos</vt:lpstr>
      <vt:lpstr>Metodología de trabajo</vt:lpstr>
      <vt:lpstr>Actividades en línea</vt:lpstr>
      <vt:lpstr>Horarios y días de clase</vt:lpstr>
      <vt:lpstr>Horarios y días de clase</vt:lpstr>
      <vt:lpstr>Ingreso a la sesión</vt:lpstr>
      <vt:lpstr>Inicio de la clase</vt:lpstr>
      <vt:lpstr>Pase de asistencia</vt:lpstr>
      <vt:lpstr>Pase de asistencia</vt:lpstr>
      <vt:lpstr>Dinámica durante la clase</vt:lpstr>
      <vt:lpstr>Esquema de evaluación</vt:lpstr>
      <vt:lpstr>Evaluación del curso</vt:lpstr>
      <vt:lpstr>Evaluación continua</vt:lpstr>
      <vt:lpstr>Ejercicios a resolver</vt:lpstr>
      <vt:lpstr>Ejercicios a resolver</vt:lpstr>
      <vt:lpstr>Elaboración de trabajos</vt:lpstr>
      <vt:lpstr>Puntos por evaluación continua</vt:lpstr>
      <vt:lpstr>Se tendrán 3 exámenes parciales</vt:lpstr>
      <vt:lpstr>Prácticas de Laboratorio</vt:lpstr>
      <vt:lpstr>Peso de la evaluación</vt:lpstr>
      <vt:lpstr>Contenido del curso</vt:lpstr>
      <vt:lpstr>Bloques para el curso</vt:lpstr>
      <vt:lpstr>Evaluación por bloques</vt:lpstr>
      <vt:lpstr>Regreso al modo presencial</vt:lpstr>
      <vt:lpstr>Modo presencial</vt:lpstr>
      <vt:lpstr>Sesión de preguntas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de Física 1</dc:title>
  <dc:creator>M. en C. Ramón Gustavo Contreras Mayén</dc:creator>
  <cp:lastModifiedBy>CONTRERAS MAYEN RAMON GUSTAVO</cp:lastModifiedBy>
  <cp:revision>20</cp:revision>
  <dcterms:created xsi:type="dcterms:W3CDTF">2023-05-14T22:06:12Z</dcterms:created>
  <dcterms:modified xsi:type="dcterms:W3CDTF">2023-05-15T16:15:02Z</dcterms:modified>
</cp:coreProperties>
</file>