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57" r:id="rId4"/>
    <p:sldId id="259" r:id="rId5"/>
    <p:sldId id="264" r:id="rId6"/>
    <p:sldId id="260" r:id="rId7"/>
    <p:sldId id="265" r:id="rId8"/>
    <p:sldId id="266" r:id="rId9"/>
    <p:sldId id="261" r:id="rId10"/>
    <p:sldId id="267" r:id="rId11"/>
    <p:sldId id="268" r:id="rId12"/>
    <p:sldId id="262" r:id="rId13"/>
    <p:sldId id="269" r:id="rId14"/>
    <p:sldId id="271" r:id="rId15"/>
    <p:sldId id="272" r:id="rId16"/>
    <p:sldId id="263" r:id="rId17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184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659A35A-B45A-471D-8798-A1F6346609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CDBCFF-DB1C-4148-AE10-0009F0ABF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C44B17F-9297-4EFE-A371-988982413850}" type="datetime1">
              <a:rPr lang="es-MX" smtClean="0"/>
              <a:t>02/06/2023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624F19-BD09-4F8A-BEC3-5B4EC46FBB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6897F4-4C0C-4FAD-84FC-2E6522438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4D6EF6-E2EF-452B-A550-B4BEBF67A7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2484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6C9EF79-44A8-43EA-8BE3-E0756BDC6811}" type="datetime1">
              <a:rPr lang="es-MX" noProof="0" smtClean="0"/>
              <a:t>02/06/2023</a:t>
            </a:fld>
            <a:endParaRPr lang="es-MX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53816F-A1CF-4485-B308-1B9F14B36EAD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0007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8524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6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2582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9350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0253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9405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984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74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9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8093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253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5751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856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611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295CA0-E6E4-4CD6-9BDE-CA11ED85FB79}" type="datetime1">
              <a:rPr lang="es-MX" noProof="0" smtClean="0"/>
              <a:t>02/06/2023</a:t>
            </a:fld>
            <a:endParaRPr lang="es-MX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56F975-663D-4980-82A4-1508444BC0B5}" type="datetime1">
              <a:rPr lang="es-MX" noProof="0" smtClean="0"/>
              <a:t>02/06/2023</a:t>
            </a:fld>
            <a:endParaRPr lang="es-MX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4F4D73-D159-45E0-80BE-62AE18CC4B67}" type="datetime1">
              <a:rPr lang="es-MX" noProof="0" smtClean="0"/>
              <a:t>02/06/2023</a:t>
            </a:fld>
            <a:endParaRPr lang="es-MX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C34EC5-B035-4ACE-A8BA-50909CB65C3D}" type="datetime1">
              <a:rPr lang="es-MX" noProof="0" smtClean="0"/>
              <a:t>02/06/2023</a:t>
            </a:fld>
            <a:endParaRPr lang="es-MX" noProof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27F974-FD0D-4E14-AA71-1B2027788C11}" type="datetime1">
              <a:rPr lang="es-MX" noProof="0" smtClean="0"/>
              <a:t>02/06/2023</a:t>
            </a:fld>
            <a:endParaRPr lang="es-MX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61821-3D77-451B-9106-8D474772D9D8}" type="datetime1">
              <a:rPr lang="es-MX" noProof="0" smtClean="0"/>
              <a:t>02/06/2023</a:t>
            </a:fld>
            <a:endParaRPr lang="es-MX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5394E-BA8D-4E57-AE6E-90BF1945A29E}" type="datetime1">
              <a:rPr lang="es-MX" noProof="0" smtClean="0"/>
              <a:t>02/06/2023</a:t>
            </a:fld>
            <a:endParaRPr lang="es-MX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70A39-77FA-49BC-84BD-AD457CDC5141}" type="datetime1">
              <a:rPr lang="es-MX" noProof="0" smtClean="0"/>
              <a:t>02/06/2023</a:t>
            </a:fld>
            <a:endParaRPr lang="es-MX" noProof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E39444-CC14-4A29-AE9B-E07D186518C4}" type="datetime1">
              <a:rPr lang="es-MX" noProof="0" smtClean="0"/>
              <a:t>02/06/2023</a:t>
            </a:fld>
            <a:endParaRPr lang="es-MX" noProof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58E177D-80E3-4D12-869B-D4FE2C35A35B}" type="datetime1">
              <a:rPr lang="es-MX" noProof="0" smtClean="0"/>
              <a:t>02/06/2023</a:t>
            </a:fld>
            <a:endParaRPr lang="es-MX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373" y="838619"/>
            <a:ext cx="7794322" cy="238760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MX" sz="7000" dirty="0">
                <a:solidFill>
                  <a:schemeClr val="bg1"/>
                </a:solidFill>
                <a:latin typeface="Rockwell" panose="02060603020205020403" pitchFamily="18" charset="0"/>
              </a:rPr>
              <a:t>Errores de medición en la física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es-MX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Práctica 2 – Curso de Física 1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3.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</p:grpSp>
        <p:pic>
          <p:nvPicPr>
            <p:cNvPr id="12" name="Gráfico 11" descr="Tubos de ensayo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Marcador de posición de contenido 2">
            <a:extLst>
              <a:ext uri="{FF2B5EF4-FFF2-40B4-BE49-F238E27FC236}">
                <a16:creationId xmlns:a16="http://schemas.microsoft.com/office/drawing/2014/main" id="{96A2DE03-73C7-7DA3-83C7-38893265B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757506"/>
            <a:ext cx="8108514" cy="2336192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trabalenguas se debe de leer tal y como aparece, si alguien se traba, el tiempo se debe de marcar hasta que complete la frase.</a:t>
            </a:r>
          </a:p>
          <a:p>
            <a:pPr marL="0" indent="0" rtl="0"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Anota los datos de la persona, tiempo y errores en la tabla de la pág. 27.</a:t>
            </a:r>
          </a:p>
        </p:txBody>
      </p:sp>
    </p:spTree>
    <p:extLst>
      <p:ext uri="{BB962C8B-B14F-4D97-AF65-F5344CB8AC3E}">
        <p14:creationId xmlns:p14="http://schemas.microsoft.com/office/powerpoint/2010/main" val="20128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3.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</p:grpSp>
        <p:pic>
          <p:nvPicPr>
            <p:cNvPr id="12" name="Gráfico 11" descr="Tubos de ensayo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Marcador de posición de contenido 2">
            <a:extLst>
              <a:ext uri="{FF2B5EF4-FFF2-40B4-BE49-F238E27FC236}">
                <a16:creationId xmlns:a16="http://schemas.microsoft.com/office/drawing/2014/main" id="{96A2DE03-73C7-7DA3-83C7-38893265B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757506"/>
            <a:ext cx="8108514" cy="2336192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Responde las siguientes preguntas de la pág. 28.</a:t>
            </a:r>
          </a:p>
        </p:txBody>
      </p:sp>
    </p:spTree>
    <p:extLst>
      <p:ext uri="{BB962C8B-B14F-4D97-AF65-F5344CB8AC3E}">
        <p14:creationId xmlns:p14="http://schemas.microsoft.com/office/powerpoint/2010/main" val="120637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Responde las preguntas de la pág. 28.</a:t>
            </a:r>
          </a:p>
          <a:p>
            <a:pPr marL="0" indent="0" rtl="0"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se menciona en cada una de las preguntas, debes de justificar la respuesta.</a:t>
            </a:r>
          </a:p>
          <a:p>
            <a:pPr rtl="0"/>
            <a:endParaRPr lang="es-MX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</p:grpSp>
        <p:pic>
          <p:nvPicPr>
            <p:cNvPr id="11" name="Gráfico 10" descr="Microscopio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1"/>
            <a:ext cx="8378529" cy="5100493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 caso de que anotes:</a:t>
            </a:r>
          </a:p>
          <a:p>
            <a:pPr marL="0" indent="0" rtl="0"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“Si se alcanzaron los objetivos”</a:t>
            </a:r>
          </a:p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“Es importante para mi formación académica”</a:t>
            </a:r>
          </a:p>
          <a:p>
            <a:pPr marL="0" indent="0" rtl="0"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 tipo de respuestas no presentan una justificación, recuerda que la rúbrica de evaluación indica el nivel de desempeño esperado.</a:t>
            </a:r>
          </a:p>
          <a:p>
            <a:pPr marL="0" indent="0" rtl="0"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es-MX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</p:grpSp>
        <p:pic>
          <p:nvPicPr>
            <p:cNvPr id="11" name="Gráfico 10" descr="Microscopio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23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173737"/>
            <a:ext cx="8378529" cy="1708340"/>
          </a:xfrm>
        </p:spPr>
        <p:txBody>
          <a:bodyPr rtlCol="0">
            <a:no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Trabajo previo a la práctica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2021576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Para la práctica 3. Vectores.</a:t>
            </a:r>
          </a:p>
          <a:p>
            <a:pPr marL="0" indent="0" rtl="0"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Lee toda la práctica que se presenta en el Manual.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Responde el apartado “Investiga y escribe brevemente” (pág. 30 y 31).</a:t>
            </a:r>
          </a:p>
          <a:p>
            <a:pPr marL="0" indent="0" rtl="0"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</p:grpSp>
        <p:pic>
          <p:nvPicPr>
            <p:cNvPr id="11" name="Gráfico 10" descr="Portapapeles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610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173737"/>
            <a:ext cx="8378529" cy="1708340"/>
          </a:xfrm>
        </p:spPr>
        <p:txBody>
          <a:bodyPr rtlCol="0">
            <a:no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Trabajo previo a la práctica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2021576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Se dejará una asignación en Teams para enviar la actividad, el plazo de envío es el martes 13 de junio a las 8 pm.</a:t>
            </a:r>
          </a:p>
          <a:p>
            <a:pPr marL="0" indent="0" rtl="0"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 rtl="0"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</p:grpSp>
        <p:pic>
          <p:nvPicPr>
            <p:cNvPr id="11" name="Gráfico 10" descr="Portapapeles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104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3678" y="192024"/>
            <a:ext cx="6444644" cy="3047783"/>
          </a:xfrm>
        </p:spPr>
        <p:txBody>
          <a:bodyPr rtlCol="0">
            <a:noAutofit/>
          </a:bodyPr>
          <a:lstStyle/>
          <a:p>
            <a:pPr rtl="0"/>
            <a:r>
              <a:rPr lang="es-MX" sz="7000">
                <a:solidFill>
                  <a:schemeClr val="bg1"/>
                </a:solidFill>
                <a:latin typeface="Rockwell" panose="02060603020205020403" pitchFamily="18" charset="0"/>
              </a:rPr>
              <a:t>Recuerda...</a:t>
            </a:r>
            <a:br>
              <a:rPr lang="es-MX" sz="700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s-MX" sz="7000">
                <a:solidFill>
                  <a:schemeClr val="bg1"/>
                </a:solidFill>
                <a:latin typeface="Rockwell" panose="02060603020205020403" pitchFamily="18" charset="0"/>
              </a:rPr>
              <a:t>¡La seguridad es lo primero!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pPr rtl="0"/>
            <a:endParaRPr lang="es-MX" sz="20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173737"/>
            <a:ext cx="8378529" cy="1708340"/>
          </a:xfrm>
        </p:spPr>
        <p:txBody>
          <a:bodyPr rtlCol="0">
            <a:no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Trabajo previo a la práctica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2021576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Lee de manera completa el texto de la Práctica 2, para tener el panorama general de las actividades a realizar.</a:t>
            </a:r>
          </a:p>
          <a:p>
            <a:pPr rtl="0"/>
            <a:endParaRPr lang="es-MX" sz="32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rtl="0"/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Resuelve el apartado “Investiga y escribe brevemente” (pág. 22 y 23)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</p:grpSp>
        <p:pic>
          <p:nvPicPr>
            <p:cNvPr id="11" name="Gráfico 10" descr="Portapapeles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475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173737"/>
            <a:ext cx="8378529" cy="1708340"/>
          </a:xfrm>
        </p:spPr>
        <p:txBody>
          <a:bodyPr rtlCol="0">
            <a:no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Trabajo previo a la práctica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2021576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Se dejará una asignación en Teams para que envíes la actividad anterior, el plazo de entrega será el martes 6 de junio a las 8 pm.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</p:grpSp>
        <p:pic>
          <p:nvPicPr>
            <p:cNvPr id="11" name="Gráfico 10" descr="Portapapeles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9857156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1.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757506"/>
            <a:ext cx="8108514" cy="2336192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adaptar la actividad en casa, tendrás que apoyarte ya sea de familiares o amigos para que realices la medición de la altura de una tercera persona.</a:t>
            </a:r>
          </a:p>
          <a:p>
            <a:pPr marL="0" indent="0" rtl="0"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Ocupa la tabla de la pág. 24.</a:t>
            </a:r>
          </a:p>
          <a:p>
            <a:pPr marL="0" indent="0" rtl="0"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Recuerda que tu debes de medir la altura y anotar los datos, así como de otra(s) persona(s) que te apoyen.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3" name="Gráfico 12" descr="Vaso de precipitación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9857156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1.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757506"/>
            <a:ext cx="8108514" cy="2336192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vez hechas las mediciones, calcula los errores que se indican (pág. 24)</a:t>
            </a:r>
          </a:p>
          <a:p>
            <a:pPr marL="0" indent="0" rtl="0"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Responde las preguntas de la pág. 25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3" name="Gráfico 12" descr="Vaso de precipitación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327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2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1" name="Gráfico 10" descr="Matraz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3E6CD844-F3CC-965C-4C65-1DA30C88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757506"/>
            <a:ext cx="8108514" cy="2336192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Nuevamente tendrás que apoyarte de un familiar o amigo para este experimento.</a:t>
            </a:r>
          </a:p>
          <a:p>
            <a:pPr marL="0" indent="0" rtl="0"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Ocupa una regla de 30 cm, preferentemente de plástico, para evitar dañar o maltratar una regla de metal.</a:t>
            </a:r>
          </a:p>
        </p:txBody>
      </p:sp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2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1" name="Gráfico 10" descr="Matraz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3E6CD844-F3CC-965C-4C65-1DA30C88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757506"/>
            <a:ext cx="8108514" cy="2336192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Toma en cuenta que hay que avisarle a la persona que debe de sostener la regla lo más rápido posible cuando tú la sueltes.</a:t>
            </a:r>
          </a:p>
          <a:p>
            <a:pPr marL="0" indent="0" rtl="0"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Pero no debes de avisarle el momento en que sueltes la regla, puedes comentarle tu experiencia con la Práctica anterior a modo de distracción.</a:t>
            </a:r>
          </a:p>
        </p:txBody>
      </p:sp>
    </p:spTree>
    <p:extLst>
      <p:ext uri="{BB962C8B-B14F-4D97-AF65-F5344CB8AC3E}">
        <p14:creationId xmlns:p14="http://schemas.microsoft.com/office/powerpoint/2010/main" val="252849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2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1" name="Gráfico 10" descr="Matraz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3E6CD844-F3CC-965C-4C65-1DA30C88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757506"/>
            <a:ext cx="8108514" cy="2336192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Realiza las 10 mediciones que propone el Manual, anota los valores de distancia y errores en la tabla de la pág. 26.</a:t>
            </a:r>
          </a:p>
          <a:p>
            <a:pPr marL="0" indent="0" rtl="0"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 el tiempo de reacción de la persona para sujetar la regla.</a:t>
            </a:r>
          </a:p>
          <a:p>
            <a:pPr marL="0" indent="0" rtl="0"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Responde las preguntas posteriores.</a:t>
            </a:r>
          </a:p>
        </p:txBody>
      </p:sp>
    </p:spTree>
    <p:extLst>
      <p:ext uri="{BB962C8B-B14F-4D97-AF65-F5344CB8AC3E}">
        <p14:creationId xmlns:p14="http://schemas.microsoft.com/office/powerpoint/2010/main" val="284923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3.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</p:grpSp>
        <p:pic>
          <p:nvPicPr>
            <p:cNvPr id="12" name="Gráfico 11" descr="Tubos de ensayo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Marcador de posición de contenido 2">
            <a:extLst>
              <a:ext uri="{FF2B5EF4-FFF2-40B4-BE49-F238E27FC236}">
                <a16:creationId xmlns:a16="http://schemas.microsoft.com/office/drawing/2014/main" id="{96A2DE03-73C7-7DA3-83C7-38893265B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757506"/>
            <a:ext cx="8108514" cy="2336192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esta última actividad, nuevamente tendrás que apoyarte con familiares y amigos (cuatro o cinco personas).</a:t>
            </a:r>
          </a:p>
          <a:p>
            <a:pPr marL="0" indent="0" rtl="0"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Será recomendable que escribas en media hoja tamaño carta y con una letra mayor, la frase que se indica en la pág. 27.</a:t>
            </a:r>
          </a:p>
        </p:txBody>
      </p:sp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5269_TF33787325_Win32" id="{78A69192-E528-4ED6-89CB-728FDFED6EC2}" vid="{771BFCD2-6A73-4552-B41C-C0023E27F42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Seguridad de laboratorio</Template>
  <TotalTime>31</TotalTime>
  <Words>597</Words>
  <Application>Microsoft Office PowerPoint</Application>
  <PresentationFormat>Panorámica</PresentationFormat>
  <Paragraphs>78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Rockwell</vt:lpstr>
      <vt:lpstr>Tahoma</vt:lpstr>
      <vt:lpstr>Tema de Office</vt:lpstr>
      <vt:lpstr>Errores de medición en la física</vt:lpstr>
      <vt:lpstr>Trabajo previo a la práctica</vt:lpstr>
      <vt:lpstr>Trabajo previo a la práctica</vt:lpstr>
      <vt:lpstr>Experimento 1.</vt:lpstr>
      <vt:lpstr>Experimento 1.</vt:lpstr>
      <vt:lpstr>Experimento 2</vt:lpstr>
      <vt:lpstr>Experimento 2</vt:lpstr>
      <vt:lpstr>Experimento 2</vt:lpstr>
      <vt:lpstr>Experimento 3.</vt:lpstr>
      <vt:lpstr>Experimento 3.</vt:lpstr>
      <vt:lpstr>Experimento 3.</vt:lpstr>
      <vt:lpstr>Conclusiones</vt:lpstr>
      <vt:lpstr>Conclusiones</vt:lpstr>
      <vt:lpstr>Trabajo previo a la práctica</vt:lpstr>
      <vt:lpstr>Trabajo previo a la práctica</vt:lpstr>
      <vt:lpstr>Recuerda... ¡La seguridad es lo primero!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Errores de medición en la física</dc:title>
  <dc:creator>M. en C. Ramón Gustavo Contreras Mayén</dc:creator>
  <cp:lastModifiedBy>CONTRERAS MAYEN RAMON GUSTAVO</cp:lastModifiedBy>
  <cp:revision>4</cp:revision>
  <dcterms:created xsi:type="dcterms:W3CDTF">2023-06-02T04:06:36Z</dcterms:created>
  <dcterms:modified xsi:type="dcterms:W3CDTF">2023-06-02T17:11:34Z</dcterms:modified>
</cp:coreProperties>
</file>