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6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6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06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274355"/>
            <a:ext cx="9603275" cy="104923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551708"/>
            <a:ext cx="9603275" cy="3450613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8" y="106892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3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67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35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1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9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9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C9A2-CFA0-48B2-B061-0B5B3C6CCA5F}" type="datetimeFigureOut">
              <a:rPr lang="es-MX" smtClean="0"/>
              <a:t>19/06/2023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20B3CF-47EC-4E19-85FB-1CE0D6F3E3A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C476390-CFDC-5052-3FF8-B51B02D7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93" y="191202"/>
            <a:ext cx="9603275" cy="1049235"/>
          </a:xfrm>
        </p:spPr>
        <p:txBody>
          <a:bodyPr/>
          <a:lstStyle/>
          <a:p>
            <a:r>
              <a:rPr lang="es-MX" dirty="0"/>
              <a:t>Recomendaciones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87610F3-C67E-954C-72A4-2448890E9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17" y="1076664"/>
            <a:ext cx="11682483" cy="5284859"/>
          </a:xfrm>
        </p:spPr>
        <p:txBody>
          <a:bodyPr>
            <a:normAutofit/>
          </a:bodyPr>
          <a:lstStyle/>
          <a:p>
            <a:r>
              <a:rPr lang="es-MX" sz="3600" dirty="0"/>
              <a:t>Ante cualquier eventualidad para la conexión durante el examen, REPÓRTALA DE INMEDIATO A LA COORDINACIÓN.</a:t>
            </a:r>
          </a:p>
          <a:p>
            <a:r>
              <a:rPr lang="es-MX" sz="3600" dirty="0"/>
              <a:t>No te distraigas buscando información en internet o contactando a otros compañeros.</a:t>
            </a:r>
          </a:p>
          <a:p>
            <a:r>
              <a:rPr lang="es-MX" sz="3600" dirty="0"/>
              <a:t>La duración del examen es de 50 minutos.</a:t>
            </a:r>
          </a:p>
        </p:txBody>
      </p:sp>
    </p:spTree>
    <p:extLst>
      <p:ext uri="{BB962C8B-B14F-4D97-AF65-F5344CB8AC3E}">
        <p14:creationId xmlns:p14="http://schemas.microsoft.com/office/powerpoint/2010/main" val="81321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C476390-CFDC-5052-3FF8-B51B02D7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93" y="191202"/>
            <a:ext cx="9603275" cy="1049235"/>
          </a:xfrm>
        </p:spPr>
        <p:txBody>
          <a:bodyPr/>
          <a:lstStyle/>
          <a:p>
            <a:r>
              <a:rPr lang="es-MX" dirty="0"/>
              <a:t>Recomendaciones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87610F3-C67E-954C-72A4-2448890E9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17" y="1076664"/>
            <a:ext cx="11682483" cy="5284859"/>
          </a:xfrm>
        </p:spPr>
        <p:txBody>
          <a:bodyPr>
            <a:normAutofit/>
          </a:bodyPr>
          <a:lstStyle/>
          <a:p>
            <a:r>
              <a:rPr lang="es-MX" sz="2800" dirty="0"/>
              <a:t>Debes de incluir la evidencia para los ejercicios de ejecución.</a:t>
            </a:r>
          </a:p>
          <a:p>
            <a:endParaRPr lang="es-MX" sz="2800" dirty="0"/>
          </a:p>
        </p:txBody>
      </p:sp>
      <p:pic>
        <p:nvPicPr>
          <p:cNvPr id="3" name="Imagen 2" descr="Texto, Escala de tiempo&#10;&#10;Descripción generada automáticamente">
            <a:extLst>
              <a:ext uri="{FF2B5EF4-FFF2-40B4-BE49-F238E27FC236}">
                <a16:creationId xmlns:a16="http://schemas.microsoft.com/office/drawing/2014/main" id="{4547BF29-154C-CC73-FFF9-E7E2B552E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93" y="1932040"/>
            <a:ext cx="8983065" cy="27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3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C476390-CFDC-5052-3FF8-B51B02D7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93" y="191202"/>
            <a:ext cx="9603275" cy="1049235"/>
          </a:xfrm>
        </p:spPr>
        <p:txBody>
          <a:bodyPr/>
          <a:lstStyle/>
          <a:p>
            <a:r>
              <a:rPr lang="es-MX" dirty="0"/>
              <a:t>Recomendaciones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87610F3-C67E-954C-72A4-2448890E9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17" y="1076664"/>
            <a:ext cx="11682483" cy="5284859"/>
          </a:xfrm>
        </p:spPr>
        <p:txBody>
          <a:bodyPr>
            <a:normAutofit/>
          </a:bodyPr>
          <a:lstStyle/>
          <a:p>
            <a:r>
              <a:rPr lang="es-MX" sz="2800" dirty="0"/>
              <a:t>Cada respuesta es OBLIGATORIA.</a:t>
            </a:r>
          </a:p>
          <a:p>
            <a:r>
              <a:rPr lang="es-MX" sz="2800" dirty="0"/>
              <a:t>Avisa al Profesor cuando hayas enviado tu examen, ya que se validará que se haya recibido debidamente.</a:t>
            </a:r>
          </a:p>
          <a:p>
            <a:r>
              <a:rPr lang="es-MX" sz="2800" dirty="0"/>
              <a:t>Es responsabilidad del alumno enviar a tiempo su examen, en caso de que concluya el tiempo y no se haya enviado, el examen se evaluará tal cual haya llegado a </a:t>
            </a:r>
            <a:r>
              <a:rPr lang="es-MX" sz="2800"/>
              <a:t>la plataforma.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990634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12</TotalTime>
  <Words>112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Galería</vt:lpstr>
      <vt:lpstr>Recomendaciones</vt:lpstr>
      <vt:lpstr>Recomendaciones</vt:lpstr>
      <vt:lpstr>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Recomendaciones</dc:title>
  <dc:creator>CONTRERAS MAYEN RAMON GUSTAVO</dc:creator>
  <cp:lastModifiedBy>CONTRERAS MAYEN RAMON GUSTAVO</cp:lastModifiedBy>
  <cp:revision>3</cp:revision>
  <dcterms:created xsi:type="dcterms:W3CDTF">2023-06-19T16:11:40Z</dcterms:created>
  <dcterms:modified xsi:type="dcterms:W3CDTF">2023-06-20T02:45:48Z</dcterms:modified>
</cp:coreProperties>
</file>