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9" r:id="rId4"/>
    <p:sldId id="268" r:id="rId5"/>
    <p:sldId id="269" r:id="rId6"/>
    <p:sldId id="270" r:id="rId7"/>
    <p:sldId id="271" r:id="rId8"/>
    <p:sldId id="274" r:id="rId9"/>
    <p:sldId id="275" r:id="rId10"/>
    <p:sldId id="273" r:id="rId11"/>
    <p:sldId id="272" r:id="rId12"/>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72" y="4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12BED07-6713-92AA-40AF-AE58F4F83C7A}"/>
              </a:ext>
            </a:extLst>
          </p:cNvPr>
          <p:cNvSpPr>
            <a:spLocks noGrp="1"/>
          </p:cNvSpPr>
          <p:nvPr>
            <p:ph type="subTitle" idx="1"/>
          </p:nvPr>
        </p:nvSpPr>
        <p:spPr>
          <a:xfrm>
            <a:off x="1295400" y="4701464"/>
            <a:ext cx="8952782" cy="1204036"/>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FC9EF77-BF49-E4C1-0FC7-563354777900}"/>
              </a:ext>
            </a:extLst>
          </p:cNvPr>
          <p:cNvSpPr>
            <a:spLocks noGrp="1"/>
          </p:cNvSpPr>
          <p:nvPr>
            <p:ph type="dt" sz="half" idx="10"/>
          </p:nvPr>
        </p:nvSpPr>
        <p:spPr/>
        <p:txBody>
          <a:bodyPr/>
          <a:lstStyle/>
          <a:p>
            <a:fld id="{5DBDDF98-C922-483F-97E9-3E76B0201B42}" type="datetimeFigureOut">
              <a:rPr lang="en-US" smtClean="0"/>
              <a:t>6/23/2023</a:t>
            </a:fld>
            <a:endParaRPr lang="en-US"/>
          </a:p>
        </p:txBody>
      </p:sp>
      <p:sp>
        <p:nvSpPr>
          <p:cNvPr id="5" name="Footer Placeholder 4">
            <a:extLst>
              <a:ext uri="{FF2B5EF4-FFF2-40B4-BE49-F238E27FC236}">
                <a16:creationId xmlns:a16="http://schemas.microsoft.com/office/drawing/2014/main" id="{72BD5853-25AA-1C3D-EAD2-496674792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F0DAD-5850-CAAE-CD25-4D6DDDFF3A18}"/>
              </a:ext>
            </a:extLst>
          </p:cNvPr>
          <p:cNvSpPr>
            <a:spLocks noGrp="1"/>
          </p:cNvSpPr>
          <p:nvPr>
            <p:ph type="sldNum" sz="quarter" idx="12"/>
          </p:nvPr>
        </p:nvSpPr>
        <p:spPr/>
        <p:txBody>
          <a:bodyPr/>
          <a:lstStyle/>
          <a:p>
            <a:fld id="{1B8B3671-A306-4A69-8480-FA9BE839245D}" type="slidenum">
              <a:rPr lang="en-US" smtClean="0"/>
              <a:t>‹Nº›</a:t>
            </a:fld>
            <a:endParaRPr lang="en-US"/>
          </a:p>
        </p:txBody>
      </p:sp>
      <p:sp>
        <p:nvSpPr>
          <p:cNvPr id="2" name="Title 1">
            <a:extLst>
              <a:ext uri="{FF2B5EF4-FFF2-40B4-BE49-F238E27FC236}">
                <a16:creationId xmlns:a16="http://schemas.microsoft.com/office/drawing/2014/main" id="{534851B1-0B20-9549-0D70-886AA9D04532}"/>
              </a:ext>
            </a:extLst>
          </p:cNvPr>
          <p:cNvSpPr>
            <a:spLocks noGrp="1"/>
          </p:cNvSpPr>
          <p:nvPr>
            <p:ph type="ctrTitle"/>
          </p:nvPr>
        </p:nvSpPr>
        <p:spPr>
          <a:xfrm>
            <a:off x="1295400" y="952500"/>
            <a:ext cx="8952781" cy="3748824"/>
          </a:xfrm>
          <a:noFill/>
        </p:spPr>
        <p:txBody>
          <a:bodyPr anchor="b">
            <a:normAutofit/>
          </a:bodyPr>
          <a:lstStyle>
            <a:lvl1pPr algn="l">
              <a:defRPr sz="3200" spc="530" baseline="0"/>
            </a:lvl1pPr>
          </a:lstStyle>
          <a:p>
            <a:r>
              <a:rPr lang="en-US" dirty="0"/>
              <a:t>Click to edit Master title style</a:t>
            </a:r>
          </a:p>
        </p:txBody>
      </p:sp>
    </p:spTree>
    <p:extLst>
      <p:ext uri="{BB962C8B-B14F-4D97-AF65-F5344CB8AC3E}">
        <p14:creationId xmlns:p14="http://schemas.microsoft.com/office/powerpoint/2010/main" val="4065188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2C3AB-851A-0D2F-B3AE-5B161CFFC00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E89FD6B-3621-3904-7878-A2825C6925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808AE9-D8ED-ED5D-D7B0-A43811777E81}"/>
              </a:ext>
            </a:extLst>
          </p:cNvPr>
          <p:cNvSpPr>
            <a:spLocks noGrp="1"/>
          </p:cNvSpPr>
          <p:nvPr>
            <p:ph type="dt" sz="half" idx="10"/>
          </p:nvPr>
        </p:nvSpPr>
        <p:spPr/>
        <p:txBody>
          <a:bodyPr/>
          <a:lstStyle/>
          <a:p>
            <a:fld id="{5DBDDF98-C922-483F-97E9-3E76B0201B42}" type="datetimeFigureOut">
              <a:rPr lang="en-US" smtClean="0"/>
              <a:t>6/23/2023</a:t>
            </a:fld>
            <a:endParaRPr lang="en-US"/>
          </a:p>
        </p:txBody>
      </p:sp>
      <p:sp>
        <p:nvSpPr>
          <p:cNvPr id="5" name="Footer Placeholder 4">
            <a:extLst>
              <a:ext uri="{FF2B5EF4-FFF2-40B4-BE49-F238E27FC236}">
                <a16:creationId xmlns:a16="http://schemas.microsoft.com/office/drawing/2014/main" id="{9A9EF98B-AC81-D122-3D05-9C4E2FE423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9FB543-B138-6627-3714-12105D172AD5}"/>
              </a:ext>
            </a:extLst>
          </p:cNvPr>
          <p:cNvSpPr>
            <a:spLocks noGrp="1"/>
          </p:cNvSpPr>
          <p:nvPr>
            <p:ph type="sldNum" sz="quarter" idx="12"/>
          </p:nvPr>
        </p:nvSpPr>
        <p:spPr/>
        <p:txBody>
          <a:bodyPr/>
          <a:lstStyle/>
          <a:p>
            <a:fld id="{1B8B3671-A306-4A69-8480-FA9BE839245D}" type="slidenum">
              <a:rPr lang="en-US" smtClean="0"/>
              <a:t>‹Nº›</a:t>
            </a:fld>
            <a:endParaRPr lang="en-US"/>
          </a:p>
        </p:txBody>
      </p:sp>
    </p:spTree>
    <p:extLst>
      <p:ext uri="{BB962C8B-B14F-4D97-AF65-F5344CB8AC3E}">
        <p14:creationId xmlns:p14="http://schemas.microsoft.com/office/powerpoint/2010/main" val="785733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3DE16D-F1A0-DDB5-A98C-A9055C93D914}"/>
              </a:ext>
            </a:extLst>
          </p:cNvPr>
          <p:cNvSpPr>
            <a:spLocks noGrp="1"/>
          </p:cNvSpPr>
          <p:nvPr>
            <p:ph type="title" orient="vert"/>
          </p:nvPr>
        </p:nvSpPr>
        <p:spPr>
          <a:xfrm>
            <a:off x="9188334" y="952499"/>
            <a:ext cx="2051165" cy="4953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D8A548F-8DA7-C53C-1BFE-7C720CB20FA1}"/>
              </a:ext>
            </a:extLst>
          </p:cNvPr>
          <p:cNvSpPr>
            <a:spLocks noGrp="1"/>
          </p:cNvSpPr>
          <p:nvPr>
            <p:ph type="body" orient="vert" idx="1"/>
          </p:nvPr>
        </p:nvSpPr>
        <p:spPr>
          <a:xfrm>
            <a:off x="952500" y="952499"/>
            <a:ext cx="8235834" cy="49530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12EA2C8-1C90-25D0-8B0A-30B73CFD3EDE}"/>
              </a:ext>
            </a:extLst>
          </p:cNvPr>
          <p:cNvSpPr>
            <a:spLocks noGrp="1"/>
          </p:cNvSpPr>
          <p:nvPr>
            <p:ph type="dt" sz="half" idx="10"/>
          </p:nvPr>
        </p:nvSpPr>
        <p:spPr/>
        <p:txBody>
          <a:bodyPr/>
          <a:lstStyle/>
          <a:p>
            <a:fld id="{5DBDDF98-C922-483F-97E9-3E76B0201B42}" type="datetimeFigureOut">
              <a:rPr lang="en-US" smtClean="0"/>
              <a:t>6/23/2023</a:t>
            </a:fld>
            <a:endParaRPr lang="en-US"/>
          </a:p>
        </p:txBody>
      </p:sp>
      <p:sp>
        <p:nvSpPr>
          <p:cNvPr id="5" name="Footer Placeholder 4">
            <a:extLst>
              <a:ext uri="{FF2B5EF4-FFF2-40B4-BE49-F238E27FC236}">
                <a16:creationId xmlns:a16="http://schemas.microsoft.com/office/drawing/2014/main" id="{EA6FF1A4-0404-DA2D-1EA4-828091C04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457155-0F4A-F7B7-C4A8-755572E98C2E}"/>
              </a:ext>
            </a:extLst>
          </p:cNvPr>
          <p:cNvSpPr>
            <a:spLocks noGrp="1"/>
          </p:cNvSpPr>
          <p:nvPr>
            <p:ph type="sldNum" sz="quarter" idx="12"/>
          </p:nvPr>
        </p:nvSpPr>
        <p:spPr/>
        <p:txBody>
          <a:bodyPr/>
          <a:lstStyle/>
          <a:p>
            <a:fld id="{1B8B3671-A306-4A69-8480-FA9BE839245D}" type="slidenum">
              <a:rPr lang="en-US" smtClean="0"/>
              <a:t>‹Nº›</a:t>
            </a:fld>
            <a:endParaRPr lang="en-US"/>
          </a:p>
        </p:txBody>
      </p:sp>
    </p:spTree>
    <p:extLst>
      <p:ext uri="{BB962C8B-B14F-4D97-AF65-F5344CB8AC3E}">
        <p14:creationId xmlns:p14="http://schemas.microsoft.com/office/powerpoint/2010/main" val="2256498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48F26-B5E3-8A90-51FC-8520D1D732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EA4D95-10F3-6212-8302-5610C43E32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281BE7-A53D-441E-0393-0E59412C9117}"/>
              </a:ext>
            </a:extLst>
          </p:cNvPr>
          <p:cNvSpPr>
            <a:spLocks noGrp="1"/>
          </p:cNvSpPr>
          <p:nvPr>
            <p:ph type="dt" sz="half" idx="10"/>
          </p:nvPr>
        </p:nvSpPr>
        <p:spPr/>
        <p:txBody>
          <a:bodyPr/>
          <a:lstStyle/>
          <a:p>
            <a:fld id="{5DBDDF98-C922-483F-97E9-3E76B0201B42}" type="datetimeFigureOut">
              <a:rPr lang="en-US" smtClean="0"/>
              <a:t>6/23/2023</a:t>
            </a:fld>
            <a:endParaRPr lang="en-US"/>
          </a:p>
        </p:txBody>
      </p:sp>
      <p:sp>
        <p:nvSpPr>
          <p:cNvPr id="5" name="Footer Placeholder 4">
            <a:extLst>
              <a:ext uri="{FF2B5EF4-FFF2-40B4-BE49-F238E27FC236}">
                <a16:creationId xmlns:a16="http://schemas.microsoft.com/office/drawing/2014/main" id="{0DEF10F0-B23F-BF4B-DB66-9BCF734DB9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65DDEC-13A7-D988-D082-03076F80F1F0}"/>
              </a:ext>
            </a:extLst>
          </p:cNvPr>
          <p:cNvSpPr>
            <a:spLocks noGrp="1"/>
          </p:cNvSpPr>
          <p:nvPr>
            <p:ph type="sldNum" sz="quarter" idx="12"/>
          </p:nvPr>
        </p:nvSpPr>
        <p:spPr/>
        <p:txBody>
          <a:bodyPr/>
          <a:lstStyle/>
          <a:p>
            <a:fld id="{1B8B3671-A306-4A69-8480-FA9BE839245D}" type="slidenum">
              <a:rPr lang="en-US" smtClean="0"/>
              <a:t>‹Nº›</a:t>
            </a:fld>
            <a:endParaRPr lang="en-US"/>
          </a:p>
        </p:txBody>
      </p:sp>
    </p:spTree>
    <p:extLst>
      <p:ext uri="{BB962C8B-B14F-4D97-AF65-F5344CB8AC3E}">
        <p14:creationId xmlns:p14="http://schemas.microsoft.com/office/powerpoint/2010/main" val="3675320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80CFA-45ED-71B0-EE3E-CCE6D5C19377}"/>
              </a:ext>
            </a:extLst>
          </p:cNvPr>
          <p:cNvSpPr>
            <a:spLocks noGrp="1"/>
          </p:cNvSpPr>
          <p:nvPr>
            <p:ph type="title"/>
          </p:nvPr>
        </p:nvSpPr>
        <p:spPr>
          <a:xfrm>
            <a:off x="1295400" y="1618211"/>
            <a:ext cx="8412190" cy="3944389"/>
          </a:xfrm>
        </p:spPr>
        <p:txBody>
          <a:bodyPr anchor="t">
            <a:normAutofit/>
          </a:bodyPr>
          <a:lstStyle>
            <a:lvl1pPr>
              <a:defRPr sz="3200"/>
            </a:lvl1pPr>
          </a:lstStyle>
          <a:p>
            <a:r>
              <a:rPr lang="en-US" dirty="0"/>
              <a:t>Click to edit Master title style</a:t>
            </a:r>
          </a:p>
        </p:txBody>
      </p:sp>
      <p:sp>
        <p:nvSpPr>
          <p:cNvPr id="3" name="Text Placeholder 2">
            <a:extLst>
              <a:ext uri="{FF2B5EF4-FFF2-40B4-BE49-F238E27FC236}">
                <a16:creationId xmlns:a16="http://schemas.microsoft.com/office/drawing/2014/main" id="{8F37BECA-A01D-7D7A-F2A6-891EC9D22945}"/>
              </a:ext>
            </a:extLst>
          </p:cNvPr>
          <p:cNvSpPr>
            <a:spLocks noGrp="1"/>
          </p:cNvSpPr>
          <p:nvPr>
            <p:ph type="body" idx="1"/>
          </p:nvPr>
        </p:nvSpPr>
        <p:spPr>
          <a:xfrm>
            <a:off x="1295400" y="908858"/>
            <a:ext cx="8412192" cy="676102"/>
          </a:xfrm>
        </p:spPr>
        <p:txBody>
          <a:bodyPr anchor="b">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6716478-6FAF-D420-0B87-6EABB81E887C}"/>
              </a:ext>
            </a:extLst>
          </p:cNvPr>
          <p:cNvSpPr>
            <a:spLocks noGrp="1"/>
          </p:cNvSpPr>
          <p:nvPr>
            <p:ph type="dt" sz="half" idx="10"/>
          </p:nvPr>
        </p:nvSpPr>
        <p:spPr/>
        <p:txBody>
          <a:bodyPr/>
          <a:lstStyle/>
          <a:p>
            <a:fld id="{5DBDDF98-C922-483F-97E9-3E76B0201B42}" type="datetimeFigureOut">
              <a:rPr lang="en-US" smtClean="0"/>
              <a:t>6/23/2023</a:t>
            </a:fld>
            <a:endParaRPr lang="en-US"/>
          </a:p>
        </p:txBody>
      </p:sp>
      <p:sp>
        <p:nvSpPr>
          <p:cNvPr id="5" name="Footer Placeholder 4">
            <a:extLst>
              <a:ext uri="{FF2B5EF4-FFF2-40B4-BE49-F238E27FC236}">
                <a16:creationId xmlns:a16="http://schemas.microsoft.com/office/drawing/2014/main" id="{87C4289B-CB0D-8AFC-7C02-F755C0DCC8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7971E4-8A9E-2A30-D7FE-B3505124BB9D}"/>
              </a:ext>
            </a:extLst>
          </p:cNvPr>
          <p:cNvSpPr>
            <a:spLocks noGrp="1"/>
          </p:cNvSpPr>
          <p:nvPr>
            <p:ph type="sldNum" sz="quarter" idx="12"/>
          </p:nvPr>
        </p:nvSpPr>
        <p:spPr/>
        <p:txBody>
          <a:bodyPr/>
          <a:lstStyle/>
          <a:p>
            <a:fld id="{1B8B3671-A306-4A69-8480-FA9BE839245D}" type="slidenum">
              <a:rPr lang="en-US" smtClean="0"/>
              <a:t>‹Nº›</a:t>
            </a:fld>
            <a:endParaRPr lang="en-US"/>
          </a:p>
        </p:txBody>
      </p:sp>
    </p:spTree>
    <p:extLst>
      <p:ext uri="{BB962C8B-B14F-4D97-AF65-F5344CB8AC3E}">
        <p14:creationId xmlns:p14="http://schemas.microsoft.com/office/powerpoint/2010/main" val="4203135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7F941-C3A7-545F-8046-C7A9AC8030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BD4277-CFAE-EEF6-3346-61F06D5A3945}"/>
              </a:ext>
            </a:extLst>
          </p:cNvPr>
          <p:cNvSpPr>
            <a:spLocks noGrp="1"/>
          </p:cNvSpPr>
          <p:nvPr>
            <p:ph sz="half" idx="1"/>
          </p:nvPr>
        </p:nvSpPr>
        <p:spPr>
          <a:xfrm>
            <a:off x="1295401" y="2260121"/>
            <a:ext cx="4350026" cy="365688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9543384-699D-84FC-C8B5-7BDE49BB4478}"/>
              </a:ext>
            </a:extLst>
          </p:cNvPr>
          <p:cNvSpPr>
            <a:spLocks noGrp="1"/>
          </p:cNvSpPr>
          <p:nvPr>
            <p:ph sz="half" idx="2"/>
          </p:nvPr>
        </p:nvSpPr>
        <p:spPr>
          <a:xfrm>
            <a:off x="6546574" y="2260120"/>
            <a:ext cx="4350025" cy="365688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0A49386-AFC8-03DA-4563-07B0A0119B1C}"/>
              </a:ext>
            </a:extLst>
          </p:cNvPr>
          <p:cNvSpPr>
            <a:spLocks noGrp="1"/>
          </p:cNvSpPr>
          <p:nvPr>
            <p:ph type="dt" sz="half" idx="10"/>
          </p:nvPr>
        </p:nvSpPr>
        <p:spPr/>
        <p:txBody>
          <a:bodyPr/>
          <a:lstStyle/>
          <a:p>
            <a:fld id="{5DBDDF98-C922-483F-97E9-3E76B0201B42}" type="datetimeFigureOut">
              <a:rPr lang="en-US" smtClean="0"/>
              <a:t>6/23/2023</a:t>
            </a:fld>
            <a:endParaRPr lang="en-US"/>
          </a:p>
        </p:txBody>
      </p:sp>
      <p:sp>
        <p:nvSpPr>
          <p:cNvPr id="6" name="Footer Placeholder 5">
            <a:extLst>
              <a:ext uri="{FF2B5EF4-FFF2-40B4-BE49-F238E27FC236}">
                <a16:creationId xmlns:a16="http://schemas.microsoft.com/office/drawing/2014/main" id="{23AED60A-7704-31D9-7D4D-65C635EDF8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6927DA-3B5E-13B8-0BA8-5DCFF001E05E}"/>
              </a:ext>
            </a:extLst>
          </p:cNvPr>
          <p:cNvSpPr>
            <a:spLocks noGrp="1"/>
          </p:cNvSpPr>
          <p:nvPr>
            <p:ph type="sldNum" sz="quarter" idx="12"/>
          </p:nvPr>
        </p:nvSpPr>
        <p:spPr/>
        <p:txBody>
          <a:bodyPr/>
          <a:lstStyle/>
          <a:p>
            <a:fld id="{1B8B3671-A306-4A69-8480-FA9BE839245D}" type="slidenum">
              <a:rPr lang="en-US" smtClean="0"/>
              <a:t>‹Nº›</a:t>
            </a:fld>
            <a:endParaRPr lang="en-US"/>
          </a:p>
        </p:txBody>
      </p:sp>
    </p:spTree>
    <p:extLst>
      <p:ext uri="{BB962C8B-B14F-4D97-AF65-F5344CB8AC3E}">
        <p14:creationId xmlns:p14="http://schemas.microsoft.com/office/powerpoint/2010/main" val="3464282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7B55A-280B-BDCB-F966-8578DDE741DC}"/>
              </a:ext>
            </a:extLst>
          </p:cNvPr>
          <p:cNvSpPr>
            <a:spLocks noGrp="1"/>
          </p:cNvSpPr>
          <p:nvPr>
            <p:ph type="title"/>
          </p:nvPr>
        </p:nvSpPr>
        <p:spPr>
          <a:xfrm>
            <a:off x="1295400" y="966788"/>
            <a:ext cx="10059988" cy="1051784"/>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0C76EA03-7008-14AB-547B-E66EA4EC968F}"/>
              </a:ext>
            </a:extLst>
          </p:cNvPr>
          <p:cNvSpPr>
            <a:spLocks noGrp="1"/>
          </p:cNvSpPr>
          <p:nvPr>
            <p:ph type="body" idx="1"/>
          </p:nvPr>
        </p:nvSpPr>
        <p:spPr>
          <a:xfrm>
            <a:off x="1295400" y="2018581"/>
            <a:ext cx="4350027" cy="544003"/>
          </a:xfrm>
        </p:spPr>
        <p:txBody>
          <a:bodyPr anchor="b"/>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D629F56-D2C8-71FE-FA59-002819D51856}"/>
              </a:ext>
            </a:extLst>
          </p:cNvPr>
          <p:cNvSpPr>
            <a:spLocks noGrp="1"/>
          </p:cNvSpPr>
          <p:nvPr>
            <p:ph sz="half" idx="2"/>
          </p:nvPr>
        </p:nvSpPr>
        <p:spPr>
          <a:xfrm>
            <a:off x="1295400" y="2774756"/>
            <a:ext cx="4350027" cy="31507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12524D2-CA8D-75F3-D089-C2F0E20D4759}"/>
              </a:ext>
            </a:extLst>
          </p:cNvPr>
          <p:cNvSpPr>
            <a:spLocks noGrp="1"/>
          </p:cNvSpPr>
          <p:nvPr>
            <p:ph type="body" sz="quarter" idx="3"/>
          </p:nvPr>
        </p:nvSpPr>
        <p:spPr>
          <a:xfrm>
            <a:off x="6546572" y="2018581"/>
            <a:ext cx="4350028" cy="544003"/>
          </a:xfrm>
        </p:spPr>
        <p:txBody>
          <a:bodyPr anchor="b"/>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E99B0E3-5AE5-0516-27BF-9F246137FE03}"/>
              </a:ext>
            </a:extLst>
          </p:cNvPr>
          <p:cNvSpPr>
            <a:spLocks noGrp="1"/>
          </p:cNvSpPr>
          <p:nvPr>
            <p:ph sz="quarter" idx="4"/>
          </p:nvPr>
        </p:nvSpPr>
        <p:spPr>
          <a:xfrm>
            <a:off x="6546572" y="2774756"/>
            <a:ext cx="4350028" cy="315079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F7B319A7-6048-4735-B2AC-6D6043F1461A}"/>
              </a:ext>
            </a:extLst>
          </p:cNvPr>
          <p:cNvSpPr>
            <a:spLocks noGrp="1"/>
          </p:cNvSpPr>
          <p:nvPr>
            <p:ph type="dt" sz="half" idx="10"/>
          </p:nvPr>
        </p:nvSpPr>
        <p:spPr/>
        <p:txBody>
          <a:bodyPr/>
          <a:lstStyle/>
          <a:p>
            <a:fld id="{5DBDDF98-C922-483F-97E9-3E76B0201B42}" type="datetimeFigureOut">
              <a:rPr lang="en-US" smtClean="0"/>
              <a:t>6/23/2023</a:t>
            </a:fld>
            <a:endParaRPr lang="en-US"/>
          </a:p>
        </p:txBody>
      </p:sp>
      <p:sp>
        <p:nvSpPr>
          <p:cNvPr id="8" name="Footer Placeholder 7">
            <a:extLst>
              <a:ext uri="{FF2B5EF4-FFF2-40B4-BE49-F238E27FC236}">
                <a16:creationId xmlns:a16="http://schemas.microsoft.com/office/drawing/2014/main" id="{6515F875-F23E-D0D2-9115-CD494FDA00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B4F88F-F488-D9D5-CF99-AA1750AAFC39}"/>
              </a:ext>
            </a:extLst>
          </p:cNvPr>
          <p:cNvSpPr>
            <a:spLocks noGrp="1"/>
          </p:cNvSpPr>
          <p:nvPr>
            <p:ph type="sldNum" sz="quarter" idx="12"/>
          </p:nvPr>
        </p:nvSpPr>
        <p:spPr/>
        <p:txBody>
          <a:bodyPr/>
          <a:lstStyle/>
          <a:p>
            <a:fld id="{1B8B3671-A306-4A69-8480-FA9BE839245D}" type="slidenum">
              <a:rPr lang="en-US" smtClean="0"/>
              <a:t>‹Nº›</a:t>
            </a:fld>
            <a:endParaRPr lang="en-US"/>
          </a:p>
        </p:txBody>
      </p:sp>
      <p:cxnSp>
        <p:nvCxnSpPr>
          <p:cNvPr id="13" name="Straight Connector 12">
            <a:extLst>
              <a:ext uri="{FF2B5EF4-FFF2-40B4-BE49-F238E27FC236}">
                <a16:creationId xmlns:a16="http://schemas.microsoft.com/office/drawing/2014/main" id="{B5094593-EFC2-EEEF-74CD-BD00F4132A94}"/>
              </a:ext>
            </a:extLst>
          </p:cNvPr>
          <p:cNvCxnSpPr>
            <a:cxnSpLocks/>
          </p:cNvCxnSpPr>
          <p:nvPr/>
        </p:nvCxnSpPr>
        <p:spPr>
          <a:xfrm>
            <a:off x="6657975" y="2625552"/>
            <a:ext cx="423862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F851F6D-436C-FA47-8CD1-2C10E735764A}"/>
              </a:ext>
            </a:extLst>
          </p:cNvPr>
          <p:cNvCxnSpPr>
            <a:cxnSpLocks/>
          </p:cNvCxnSpPr>
          <p:nvPr/>
        </p:nvCxnSpPr>
        <p:spPr>
          <a:xfrm>
            <a:off x="1403684" y="2625552"/>
            <a:ext cx="42417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2759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91B86-9261-4E82-EF65-30F78154E2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3A5E84-E43B-20AE-E80D-47CB0B07BD7B}"/>
              </a:ext>
            </a:extLst>
          </p:cNvPr>
          <p:cNvSpPr>
            <a:spLocks noGrp="1"/>
          </p:cNvSpPr>
          <p:nvPr>
            <p:ph type="dt" sz="half" idx="10"/>
          </p:nvPr>
        </p:nvSpPr>
        <p:spPr/>
        <p:txBody>
          <a:bodyPr/>
          <a:lstStyle/>
          <a:p>
            <a:fld id="{5DBDDF98-C922-483F-97E9-3E76B0201B42}" type="datetimeFigureOut">
              <a:rPr lang="en-US" smtClean="0"/>
              <a:t>6/23/2023</a:t>
            </a:fld>
            <a:endParaRPr lang="en-US"/>
          </a:p>
        </p:txBody>
      </p:sp>
      <p:sp>
        <p:nvSpPr>
          <p:cNvPr id="4" name="Footer Placeholder 3">
            <a:extLst>
              <a:ext uri="{FF2B5EF4-FFF2-40B4-BE49-F238E27FC236}">
                <a16:creationId xmlns:a16="http://schemas.microsoft.com/office/drawing/2014/main" id="{2AFF5797-14F1-9FEB-247C-0E325AF74D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B5D7AF-1489-8F93-4828-0AE784B8BA8F}"/>
              </a:ext>
            </a:extLst>
          </p:cNvPr>
          <p:cNvSpPr>
            <a:spLocks noGrp="1"/>
          </p:cNvSpPr>
          <p:nvPr>
            <p:ph type="sldNum" sz="quarter" idx="12"/>
          </p:nvPr>
        </p:nvSpPr>
        <p:spPr/>
        <p:txBody>
          <a:bodyPr/>
          <a:lstStyle/>
          <a:p>
            <a:fld id="{1B8B3671-A306-4A69-8480-FA9BE839245D}" type="slidenum">
              <a:rPr lang="en-US" smtClean="0"/>
              <a:t>‹Nº›</a:t>
            </a:fld>
            <a:endParaRPr lang="en-US"/>
          </a:p>
        </p:txBody>
      </p:sp>
    </p:spTree>
    <p:extLst>
      <p:ext uri="{BB962C8B-B14F-4D97-AF65-F5344CB8AC3E}">
        <p14:creationId xmlns:p14="http://schemas.microsoft.com/office/powerpoint/2010/main" val="204549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6CAF1C-8901-AE05-E52C-D5B95941055B}"/>
              </a:ext>
            </a:extLst>
          </p:cNvPr>
          <p:cNvSpPr>
            <a:spLocks noGrp="1"/>
          </p:cNvSpPr>
          <p:nvPr>
            <p:ph type="dt" sz="half" idx="10"/>
          </p:nvPr>
        </p:nvSpPr>
        <p:spPr/>
        <p:txBody>
          <a:bodyPr/>
          <a:lstStyle/>
          <a:p>
            <a:fld id="{5DBDDF98-C922-483F-97E9-3E76B0201B42}" type="datetimeFigureOut">
              <a:rPr lang="en-US" smtClean="0"/>
              <a:t>6/23/2023</a:t>
            </a:fld>
            <a:endParaRPr lang="en-US"/>
          </a:p>
        </p:txBody>
      </p:sp>
      <p:sp>
        <p:nvSpPr>
          <p:cNvPr id="3" name="Footer Placeholder 2">
            <a:extLst>
              <a:ext uri="{FF2B5EF4-FFF2-40B4-BE49-F238E27FC236}">
                <a16:creationId xmlns:a16="http://schemas.microsoft.com/office/drawing/2014/main" id="{E1CD4F90-2973-4FE2-6C2C-5C2AC5C5A8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50414B-A7EC-0C14-EFD2-29C5582CC184}"/>
              </a:ext>
            </a:extLst>
          </p:cNvPr>
          <p:cNvSpPr>
            <a:spLocks noGrp="1"/>
          </p:cNvSpPr>
          <p:nvPr>
            <p:ph type="sldNum" sz="quarter" idx="12"/>
          </p:nvPr>
        </p:nvSpPr>
        <p:spPr/>
        <p:txBody>
          <a:bodyPr/>
          <a:lstStyle/>
          <a:p>
            <a:fld id="{1B8B3671-A306-4A69-8480-FA9BE839245D}" type="slidenum">
              <a:rPr lang="en-US" smtClean="0"/>
              <a:t>‹Nº›</a:t>
            </a:fld>
            <a:endParaRPr lang="en-US"/>
          </a:p>
        </p:txBody>
      </p:sp>
    </p:spTree>
    <p:extLst>
      <p:ext uri="{BB962C8B-B14F-4D97-AF65-F5344CB8AC3E}">
        <p14:creationId xmlns:p14="http://schemas.microsoft.com/office/powerpoint/2010/main" val="4053376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378C7-A764-C5E4-A6A4-DC5B1B3537FB}"/>
              </a:ext>
            </a:extLst>
          </p:cNvPr>
          <p:cNvSpPr>
            <a:spLocks noGrp="1"/>
          </p:cNvSpPr>
          <p:nvPr>
            <p:ph type="title"/>
          </p:nvPr>
        </p:nvSpPr>
        <p:spPr>
          <a:xfrm>
            <a:off x="1306484" y="1306484"/>
            <a:ext cx="3932237" cy="2122516"/>
          </a:xfrm>
        </p:spPr>
        <p:txBody>
          <a:bodyPr anchor="t">
            <a:normAutofit/>
          </a:bodyPr>
          <a:lstStyle>
            <a:lvl1pPr>
              <a:defRPr sz="2400"/>
            </a:lvl1pPr>
          </a:lstStyle>
          <a:p>
            <a:r>
              <a:rPr lang="en-US" dirty="0"/>
              <a:t>Click to edit Master title style</a:t>
            </a:r>
          </a:p>
        </p:txBody>
      </p:sp>
      <p:sp>
        <p:nvSpPr>
          <p:cNvPr id="3" name="Content Placeholder 2">
            <a:extLst>
              <a:ext uri="{FF2B5EF4-FFF2-40B4-BE49-F238E27FC236}">
                <a16:creationId xmlns:a16="http://schemas.microsoft.com/office/drawing/2014/main" id="{27DFE178-4B5D-413B-6583-AB81E8D04180}"/>
              </a:ext>
            </a:extLst>
          </p:cNvPr>
          <p:cNvSpPr>
            <a:spLocks noGrp="1"/>
          </p:cNvSpPr>
          <p:nvPr>
            <p:ph idx="1"/>
          </p:nvPr>
        </p:nvSpPr>
        <p:spPr>
          <a:xfrm>
            <a:off x="6096000" y="1312026"/>
            <a:ext cx="5143500" cy="4565651"/>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8DB92F6D-71AB-9630-9DBE-46041C50C79A}"/>
              </a:ext>
            </a:extLst>
          </p:cNvPr>
          <p:cNvSpPr>
            <a:spLocks noGrp="1"/>
          </p:cNvSpPr>
          <p:nvPr>
            <p:ph type="body" sz="half" idx="2"/>
          </p:nvPr>
        </p:nvSpPr>
        <p:spPr>
          <a:xfrm>
            <a:off x="1306484" y="3428999"/>
            <a:ext cx="3932237" cy="2133601"/>
          </a:xfrm>
        </p:spPr>
        <p:txBody>
          <a:bodyPr anchor="b">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0FEAAD1-C919-6E2E-32D2-E199025FB8F9}"/>
              </a:ext>
            </a:extLst>
          </p:cNvPr>
          <p:cNvSpPr>
            <a:spLocks noGrp="1"/>
          </p:cNvSpPr>
          <p:nvPr>
            <p:ph type="dt" sz="half" idx="10"/>
          </p:nvPr>
        </p:nvSpPr>
        <p:spPr/>
        <p:txBody>
          <a:bodyPr/>
          <a:lstStyle/>
          <a:p>
            <a:fld id="{5DBDDF98-C922-483F-97E9-3E76B0201B42}" type="datetimeFigureOut">
              <a:rPr lang="en-US" smtClean="0"/>
              <a:t>6/23/2023</a:t>
            </a:fld>
            <a:endParaRPr lang="en-US"/>
          </a:p>
        </p:txBody>
      </p:sp>
      <p:sp>
        <p:nvSpPr>
          <p:cNvPr id="6" name="Footer Placeholder 5">
            <a:extLst>
              <a:ext uri="{FF2B5EF4-FFF2-40B4-BE49-F238E27FC236}">
                <a16:creationId xmlns:a16="http://schemas.microsoft.com/office/drawing/2014/main" id="{5288B5D8-E15B-BE38-2A89-BD0F02E1A0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7ECC26-B78C-4CBD-6883-97E80D3E5165}"/>
              </a:ext>
            </a:extLst>
          </p:cNvPr>
          <p:cNvSpPr>
            <a:spLocks noGrp="1"/>
          </p:cNvSpPr>
          <p:nvPr>
            <p:ph type="sldNum" sz="quarter" idx="12"/>
          </p:nvPr>
        </p:nvSpPr>
        <p:spPr/>
        <p:txBody>
          <a:bodyPr/>
          <a:lstStyle/>
          <a:p>
            <a:fld id="{1B8B3671-A306-4A69-8480-FA9BE839245D}" type="slidenum">
              <a:rPr lang="en-US" smtClean="0"/>
              <a:t>‹Nº›</a:t>
            </a:fld>
            <a:endParaRPr lang="en-US"/>
          </a:p>
        </p:txBody>
      </p:sp>
    </p:spTree>
    <p:extLst>
      <p:ext uri="{BB962C8B-B14F-4D97-AF65-F5344CB8AC3E}">
        <p14:creationId xmlns:p14="http://schemas.microsoft.com/office/powerpoint/2010/main" val="1707151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4EAA-30F7-390A-C77C-2E5BD8218BC0}"/>
              </a:ext>
            </a:extLst>
          </p:cNvPr>
          <p:cNvSpPr>
            <a:spLocks noGrp="1"/>
          </p:cNvSpPr>
          <p:nvPr>
            <p:ph type="title"/>
          </p:nvPr>
        </p:nvSpPr>
        <p:spPr>
          <a:xfrm>
            <a:off x="1306484" y="1307185"/>
            <a:ext cx="3932237" cy="2121813"/>
          </a:xfrm>
        </p:spPr>
        <p:txBody>
          <a:bodyPr anchor="t">
            <a:normAutofit/>
          </a:bodyPr>
          <a:lstStyle>
            <a:lvl1pPr>
              <a:defRPr sz="2400"/>
            </a:lvl1pPr>
          </a:lstStyle>
          <a:p>
            <a:r>
              <a:rPr lang="en-US" dirty="0"/>
              <a:t>Click to edit Master title style</a:t>
            </a:r>
          </a:p>
        </p:txBody>
      </p:sp>
      <p:sp>
        <p:nvSpPr>
          <p:cNvPr id="3" name="Picture Placeholder 2">
            <a:extLst>
              <a:ext uri="{FF2B5EF4-FFF2-40B4-BE49-F238E27FC236}">
                <a16:creationId xmlns:a16="http://schemas.microsoft.com/office/drawing/2014/main" id="{513A1C34-81AC-D534-67B1-42721228935F}"/>
              </a:ext>
            </a:extLst>
          </p:cNvPr>
          <p:cNvSpPr>
            <a:spLocks noGrp="1"/>
          </p:cNvSpPr>
          <p:nvPr>
            <p:ph type="pic" idx="1"/>
          </p:nvPr>
        </p:nvSpPr>
        <p:spPr>
          <a:xfrm>
            <a:off x="5857702" y="1307186"/>
            <a:ext cx="5038898" cy="459831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E1012D-3524-26C6-64C1-8CE6E7A9A29B}"/>
              </a:ext>
            </a:extLst>
          </p:cNvPr>
          <p:cNvSpPr>
            <a:spLocks noGrp="1"/>
          </p:cNvSpPr>
          <p:nvPr>
            <p:ph type="body" sz="half" idx="2"/>
          </p:nvPr>
        </p:nvSpPr>
        <p:spPr>
          <a:xfrm>
            <a:off x="1306484" y="3428999"/>
            <a:ext cx="3932237" cy="2133601"/>
          </a:xfrm>
        </p:spPr>
        <p:txBody>
          <a:bodyPr anchor="b">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E8FA6D7-1BE0-F14D-A2F7-4836180BC3B9}"/>
              </a:ext>
            </a:extLst>
          </p:cNvPr>
          <p:cNvSpPr>
            <a:spLocks noGrp="1"/>
          </p:cNvSpPr>
          <p:nvPr>
            <p:ph type="dt" sz="half" idx="10"/>
          </p:nvPr>
        </p:nvSpPr>
        <p:spPr/>
        <p:txBody>
          <a:bodyPr/>
          <a:lstStyle/>
          <a:p>
            <a:fld id="{5DBDDF98-C922-483F-97E9-3E76B0201B42}" type="datetimeFigureOut">
              <a:rPr lang="en-US" smtClean="0"/>
              <a:t>6/23/2023</a:t>
            </a:fld>
            <a:endParaRPr lang="en-US"/>
          </a:p>
        </p:txBody>
      </p:sp>
      <p:sp>
        <p:nvSpPr>
          <p:cNvPr id="6" name="Footer Placeholder 5">
            <a:extLst>
              <a:ext uri="{FF2B5EF4-FFF2-40B4-BE49-F238E27FC236}">
                <a16:creationId xmlns:a16="http://schemas.microsoft.com/office/drawing/2014/main" id="{0556B5AC-3F20-FDC1-D579-7C4C6B4ED0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074ACA-1D54-81FA-70B1-31AB3011B3C6}"/>
              </a:ext>
            </a:extLst>
          </p:cNvPr>
          <p:cNvSpPr>
            <a:spLocks noGrp="1"/>
          </p:cNvSpPr>
          <p:nvPr>
            <p:ph type="sldNum" sz="quarter" idx="12"/>
          </p:nvPr>
        </p:nvSpPr>
        <p:spPr/>
        <p:txBody>
          <a:bodyPr/>
          <a:lstStyle/>
          <a:p>
            <a:fld id="{1B8B3671-A306-4A69-8480-FA9BE839245D}" type="slidenum">
              <a:rPr lang="en-US" smtClean="0"/>
              <a:t>‹Nº›</a:t>
            </a:fld>
            <a:endParaRPr lang="en-US"/>
          </a:p>
        </p:txBody>
      </p:sp>
    </p:spTree>
    <p:extLst>
      <p:ext uri="{BB962C8B-B14F-4D97-AF65-F5344CB8AC3E}">
        <p14:creationId xmlns:p14="http://schemas.microsoft.com/office/powerpoint/2010/main" val="3864180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792104-6F24-CD50-F55E-22A55084DDC9}"/>
              </a:ext>
            </a:extLst>
          </p:cNvPr>
          <p:cNvSpPr>
            <a:spLocks noGrp="1"/>
          </p:cNvSpPr>
          <p:nvPr>
            <p:ph type="title"/>
          </p:nvPr>
        </p:nvSpPr>
        <p:spPr>
          <a:xfrm>
            <a:off x="1295400" y="842963"/>
            <a:ext cx="9601200" cy="130968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2D1059CB-D00E-398D-E4D9-59792FC40A4C}"/>
              </a:ext>
            </a:extLst>
          </p:cNvPr>
          <p:cNvSpPr>
            <a:spLocks noGrp="1"/>
          </p:cNvSpPr>
          <p:nvPr>
            <p:ph type="body" idx="1"/>
          </p:nvPr>
        </p:nvSpPr>
        <p:spPr>
          <a:xfrm>
            <a:off x="1295400" y="2262188"/>
            <a:ext cx="9601200" cy="36433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8DFBC38-D897-7CBE-AC89-A95A2222D7C8}"/>
              </a:ext>
            </a:extLst>
          </p:cNvPr>
          <p:cNvSpPr>
            <a:spLocks noGrp="1"/>
          </p:cNvSpPr>
          <p:nvPr>
            <p:ph type="dt" sz="half" idx="2"/>
          </p:nvPr>
        </p:nvSpPr>
        <p:spPr>
          <a:xfrm>
            <a:off x="847726" y="6199188"/>
            <a:ext cx="2743200" cy="365125"/>
          </a:xfrm>
          <a:prstGeom prst="rect">
            <a:avLst/>
          </a:prstGeom>
        </p:spPr>
        <p:txBody>
          <a:bodyPr vert="horz" lIns="91440" tIns="45720" rIns="91440" bIns="45720" rtlCol="0" anchor="ctr"/>
          <a:lstStyle>
            <a:lvl1pPr algn="l">
              <a:defRPr sz="1050">
                <a:solidFill>
                  <a:schemeClr val="tx1"/>
                </a:solidFill>
                <a:latin typeface="+mj-lt"/>
              </a:defRPr>
            </a:lvl1pPr>
          </a:lstStyle>
          <a:p>
            <a:fld id="{5DBDDF98-C922-483F-97E9-3E76B0201B42}" type="datetimeFigureOut">
              <a:rPr lang="en-US" smtClean="0"/>
              <a:pPr/>
              <a:t>6/23/2023</a:t>
            </a:fld>
            <a:endParaRPr lang="en-US"/>
          </a:p>
        </p:txBody>
      </p:sp>
      <p:sp>
        <p:nvSpPr>
          <p:cNvPr id="5" name="Footer Placeholder 4">
            <a:extLst>
              <a:ext uri="{FF2B5EF4-FFF2-40B4-BE49-F238E27FC236}">
                <a16:creationId xmlns:a16="http://schemas.microsoft.com/office/drawing/2014/main" id="{E6728008-2A03-D518-4A75-30816EB0D198}"/>
              </a:ext>
            </a:extLst>
          </p:cNvPr>
          <p:cNvSpPr>
            <a:spLocks noGrp="1"/>
          </p:cNvSpPr>
          <p:nvPr>
            <p:ph type="ftr" sz="quarter" idx="3"/>
          </p:nvPr>
        </p:nvSpPr>
        <p:spPr>
          <a:xfrm>
            <a:off x="7286625" y="6199188"/>
            <a:ext cx="3409951" cy="365125"/>
          </a:xfrm>
          <a:prstGeom prst="rect">
            <a:avLst/>
          </a:prstGeom>
        </p:spPr>
        <p:txBody>
          <a:bodyPr vert="horz" lIns="91440" tIns="45720" rIns="91440" bIns="45720" rtlCol="0" anchor="ctr"/>
          <a:lstStyle>
            <a:lvl1pPr algn="r">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F3691D49-2BD8-1C36-B43A-CF2F9177769B}"/>
              </a:ext>
            </a:extLst>
          </p:cNvPr>
          <p:cNvSpPr>
            <a:spLocks noGrp="1"/>
          </p:cNvSpPr>
          <p:nvPr>
            <p:ph type="sldNum" sz="quarter" idx="4"/>
          </p:nvPr>
        </p:nvSpPr>
        <p:spPr>
          <a:xfrm>
            <a:off x="10728107" y="6199188"/>
            <a:ext cx="619125" cy="365125"/>
          </a:xfrm>
          <a:prstGeom prst="rect">
            <a:avLst/>
          </a:prstGeom>
        </p:spPr>
        <p:txBody>
          <a:bodyPr vert="horz" lIns="91440" tIns="45720" rIns="91440" bIns="45720" rtlCol="0" anchor="ctr"/>
          <a:lstStyle>
            <a:lvl1pPr algn="r">
              <a:defRPr sz="1050">
                <a:solidFill>
                  <a:schemeClr val="tx1"/>
                </a:solidFill>
                <a:latin typeface="+mj-lt"/>
              </a:defRPr>
            </a:lvl1pPr>
          </a:lstStyle>
          <a:p>
            <a:fld id="{1B8B3671-A306-4A69-8480-FA9BE839245D}" type="slidenum">
              <a:rPr lang="en-US" smtClean="0"/>
              <a:pPr/>
              <a:t>‹Nº›</a:t>
            </a:fld>
            <a:endParaRPr lang="en-US"/>
          </a:p>
        </p:txBody>
      </p:sp>
    </p:spTree>
    <p:extLst>
      <p:ext uri="{BB962C8B-B14F-4D97-AF65-F5344CB8AC3E}">
        <p14:creationId xmlns:p14="http://schemas.microsoft.com/office/powerpoint/2010/main" val="144224495"/>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txStyles>
    <p:titleStyle>
      <a:lvl1pPr algn="l" defTabSz="914400" rtl="0" eaLnBrk="1" latinLnBrk="0" hangingPunct="1">
        <a:lnSpc>
          <a:spcPct val="120000"/>
        </a:lnSpc>
        <a:spcBef>
          <a:spcPct val="0"/>
        </a:spcBef>
        <a:buNone/>
        <a:defRPr sz="2800" kern="1200" cap="all" spc="5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475488"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694944"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1152144"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ápices de colores dentro de un portalápices que está encima de una mesa de madera">
            <a:extLst>
              <a:ext uri="{FF2B5EF4-FFF2-40B4-BE49-F238E27FC236}">
                <a16:creationId xmlns:a16="http://schemas.microsoft.com/office/drawing/2014/main" id="{B9D94215-888C-6EC7-5D5F-FAC6497A04F5}"/>
              </a:ext>
            </a:extLst>
          </p:cNvPr>
          <p:cNvPicPr>
            <a:picLocks noChangeAspect="1"/>
          </p:cNvPicPr>
          <p:nvPr/>
        </p:nvPicPr>
        <p:blipFill rotWithShape="1">
          <a:blip r:embed="rId2"/>
          <a:srcRect t="15730"/>
          <a:stretch/>
        </p:blipFill>
        <p:spPr>
          <a:xfrm>
            <a:off x="20" y="10"/>
            <a:ext cx="12191979" cy="6857989"/>
          </a:xfrm>
          <a:prstGeom prst="rect">
            <a:avLst/>
          </a:prstGeom>
          <a:noFill/>
        </p:spPr>
      </p:pic>
      <p:sp>
        <p:nvSpPr>
          <p:cNvPr id="2" name="Título 1">
            <a:extLst>
              <a:ext uri="{FF2B5EF4-FFF2-40B4-BE49-F238E27FC236}">
                <a16:creationId xmlns:a16="http://schemas.microsoft.com/office/drawing/2014/main" id="{87B91791-B1B9-E0F7-3014-B4D53BA0A23B}"/>
              </a:ext>
            </a:extLst>
          </p:cNvPr>
          <p:cNvSpPr>
            <a:spLocks noGrp="1"/>
          </p:cNvSpPr>
          <p:nvPr>
            <p:ph type="ctrTitle"/>
          </p:nvPr>
        </p:nvSpPr>
        <p:spPr>
          <a:xfrm>
            <a:off x="448130" y="686915"/>
            <a:ext cx="8952781" cy="1829830"/>
          </a:xfrm>
        </p:spPr>
        <p:txBody>
          <a:bodyPr>
            <a:normAutofit/>
          </a:bodyPr>
          <a:lstStyle/>
          <a:p>
            <a:r>
              <a:rPr lang="es-MX" sz="4800" b="1" dirty="0">
                <a:solidFill>
                  <a:srgbClr val="FFFFFF"/>
                </a:solidFill>
              </a:rPr>
              <a:t>Sesión de retroalimentación</a:t>
            </a:r>
          </a:p>
        </p:txBody>
      </p:sp>
      <p:sp>
        <p:nvSpPr>
          <p:cNvPr id="3" name="Subtítulo 2">
            <a:extLst>
              <a:ext uri="{FF2B5EF4-FFF2-40B4-BE49-F238E27FC236}">
                <a16:creationId xmlns:a16="http://schemas.microsoft.com/office/drawing/2014/main" id="{4F07C6F8-6AF5-BC04-1EEE-3EF81426741D}"/>
              </a:ext>
            </a:extLst>
          </p:cNvPr>
          <p:cNvSpPr>
            <a:spLocks noGrp="1"/>
          </p:cNvSpPr>
          <p:nvPr>
            <p:ph type="subTitle" idx="1"/>
          </p:nvPr>
        </p:nvSpPr>
        <p:spPr>
          <a:xfrm>
            <a:off x="956129" y="5033480"/>
            <a:ext cx="8952782" cy="861136"/>
          </a:xfrm>
        </p:spPr>
        <p:txBody>
          <a:bodyPr>
            <a:normAutofit/>
          </a:bodyPr>
          <a:lstStyle/>
          <a:p>
            <a:r>
              <a:rPr lang="es-MX" dirty="0">
                <a:solidFill>
                  <a:srgbClr val="FFFFFF"/>
                </a:solidFill>
              </a:rPr>
              <a:t>i</a:t>
            </a:r>
          </a:p>
        </p:txBody>
      </p:sp>
      <p:sp>
        <p:nvSpPr>
          <p:cNvPr id="16" name="Date Placeholder 2">
            <a:extLst>
              <a:ext uri="{FF2B5EF4-FFF2-40B4-BE49-F238E27FC236}">
                <a16:creationId xmlns:a16="http://schemas.microsoft.com/office/drawing/2014/main" id="{FA583F34-3BEB-70D2-F208-3E3522098297}"/>
              </a:ext>
            </a:extLst>
          </p:cNvPr>
          <p:cNvSpPr>
            <a:spLocks noGrp="1"/>
          </p:cNvSpPr>
          <p:nvPr>
            <p:ph type="dt" sz="half" idx="10"/>
          </p:nvPr>
        </p:nvSpPr>
        <p:spPr>
          <a:xfrm>
            <a:off x="847726" y="6199188"/>
            <a:ext cx="2743200" cy="365125"/>
          </a:xfrm>
        </p:spPr>
        <p:txBody>
          <a:bodyPr/>
          <a:lstStyle/>
          <a:p>
            <a:pPr>
              <a:spcAft>
                <a:spcPts val="600"/>
              </a:spcAft>
            </a:pPr>
            <a:fld id="{85E2B397-02A9-4ACC-BECE-63C233241598}" type="datetime1">
              <a:rPr lang="en-US" smtClean="0">
                <a:solidFill>
                  <a:srgbClr val="FFFFFF"/>
                </a:solidFill>
                <a:effectLst>
                  <a:outerShdw blurRad="38100" dist="38100" dir="2700000" algn="tl">
                    <a:srgbClr val="000000">
                      <a:alpha val="43137"/>
                    </a:srgbClr>
                  </a:outerShdw>
                </a:effectLst>
              </a:rPr>
              <a:pPr>
                <a:spcAft>
                  <a:spcPts val="600"/>
                </a:spcAft>
              </a:pPr>
              <a:t>6/23/2023</a:t>
            </a:fld>
            <a:endParaRPr lang="en-US">
              <a:solidFill>
                <a:srgbClr val="FFFFFF"/>
              </a:solidFill>
              <a:effectLst>
                <a:outerShdw blurRad="38100" dist="38100" dir="2700000" algn="tl">
                  <a:srgbClr val="000000">
                    <a:alpha val="43137"/>
                  </a:srgbClr>
                </a:outerShdw>
              </a:effectLst>
            </a:endParaRPr>
          </a:p>
        </p:txBody>
      </p:sp>
      <p:sp>
        <p:nvSpPr>
          <p:cNvPr id="18" name="Footer Placeholder 3">
            <a:extLst>
              <a:ext uri="{FF2B5EF4-FFF2-40B4-BE49-F238E27FC236}">
                <a16:creationId xmlns:a16="http://schemas.microsoft.com/office/drawing/2014/main" id="{A857ECB7-4A4C-5B48-1463-02E7157DE2A4}"/>
              </a:ext>
            </a:extLst>
          </p:cNvPr>
          <p:cNvSpPr>
            <a:spLocks noGrp="1"/>
          </p:cNvSpPr>
          <p:nvPr>
            <p:ph type="ftr" sz="quarter" idx="11"/>
          </p:nvPr>
        </p:nvSpPr>
        <p:spPr>
          <a:xfrm>
            <a:off x="7286625" y="6199188"/>
            <a:ext cx="3409951" cy="365125"/>
          </a:xfrm>
        </p:spPr>
        <p:txBody>
          <a:bodyPr/>
          <a:lstStyle/>
          <a:p>
            <a:pPr>
              <a:spcAft>
                <a:spcPts val="600"/>
              </a:spcAft>
            </a:pPr>
            <a:r>
              <a:rPr lang="en-US">
                <a:solidFill>
                  <a:srgbClr val="FFFFFF"/>
                </a:solidFill>
                <a:effectLst>
                  <a:outerShdw blurRad="38100" dist="38100" dir="2700000" algn="tl">
                    <a:srgbClr val="000000">
                      <a:alpha val="43137"/>
                    </a:srgbClr>
                  </a:outerShdw>
                </a:effectLst>
              </a:rPr>
              <a:t>Sample Footer Text</a:t>
            </a:r>
          </a:p>
        </p:txBody>
      </p:sp>
      <p:sp>
        <p:nvSpPr>
          <p:cNvPr id="20" name="Slide Number Placeholder 4">
            <a:extLst>
              <a:ext uri="{FF2B5EF4-FFF2-40B4-BE49-F238E27FC236}">
                <a16:creationId xmlns:a16="http://schemas.microsoft.com/office/drawing/2014/main" id="{3A6EF837-5C63-F2F7-7923-5ECB9A5EEFCD}"/>
              </a:ext>
            </a:extLst>
          </p:cNvPr>
          <p:cNvSpPr>
            <a:spLocks noGrp="1"/>
          </p:cNvSpPr>
          <p:nvPr>
            <p:ph type="sldNum" sz="quarter" idx="12"/>
          </p:nvPr>
        </p:nvSpPr>
        <p:spPr>
          <a:xfrm>
            <a:off x="10728107" y="6199188"/>
            <a:ext cx="619125" cy="365125"/>
          </a:xfrm>
        </p:spPr>
        <p:txBody>
          <a:bodyPr/>
          <a:lstStyle/>
          <a:p>
            <a:pPr>
              <a:spcAft>
                <a:spcPts val="600"/>
              </a:spcAft>
            </a:pPr>
            <a:fld id="{D149D8DE-093B-4F40-AB80-F25E3BEC9453}" type="slidenum">
              <a:rPr lang="en-US" smtClean="0">
                <a:solidFill>
                  <a:srgbClr val="FFFFFF"/>
                </a:solidFill>
                <a:effectLst>
                  <a:outerShdw blurRad="38100" dist="38100" dir="2700000" algn="tl">
                    <a:srgbClr val="000000">
                      <a:alpha val="43137"/>
                    </a:srgbClr>
                  </a:outerShdw>
                </a:effectLst>
              </a:rPr>
              <a:pPr>
                <a:spcAft>
                  <a:spcPts val="600"/>
                </a:spcAft>
              </a:pPr>
              <a:t>1</a:t>
            </a:fld>
            <a:endParaRPr lang="en-US">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7009127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CF1A8C-36D6-A284-962A-D7713B8FC80F}"/>
              </a:ext>
            </a:extLst>
          </p:cNvPr>
          <p:cNvSpPr>
            <a:spLocks noGrp="1"/>
          </p:cNvSpPr>
          <p:nvPr>
            <p:ph type="title"/>
          </p:nvPr>
        </p:nvSpPr>
        <p:spPr/>
        <p:txBody>
          <a:bodyPr>
            <a:normAutofit/>
          </a:bodyPr>
          <a:lstStyle/>
          <a:p>
            <a:r>
              <a:rPr lang="es-MX" sz="4000" dirty="0"/>
              <a:t>Retroalimentación</a:t>
            </a:r>
          </a:p>
        </p:txBody>
      </p:sp>
      <p:sp>
        <p:nvSpPr>
          <p:cNvPr id="3" name="Marcador de contenido 2">
            <a:extLst>
              <a:ext uri="{FF2B5EF4-FFF2-40B4-BE49-F238E27FC236}">
                <a16:creationId xmlns:a16="http://schemas.microsoft.com/office/drawing/2014/main" id="{762CC5B7-174D-B371-D751-AB7530DE83B6}"/>
              </a:ext>
            </a:extLst>
          </p:cNvPr>
          <p:cNvSpPr>
            <a:spLocks noGrp="1"/>
          </p:cNvSpPr>
          <p:nvPr>
            <p:ph idx="1"/>
          </p:nvPr>
        </p:nvSpPr>
        <p:spPr>
          <a:xfrm>
            <a:off x="1295400" y="2262188"/>
            <a:ext cx="10591800" cy="3643312"/>
          </a:xfrm>
        </p:spPr>
        <p:txBody>
          <a:bodyPr>
            <a:normAutofit/>
          </a:bodyPr>
          <a:lstStyle/>
          <a:p>
            <a:pPr marL="0" indent="0">
              <a:buNone/>
            </a:pPr>
            <a:r>
              <a:rPr lang="es-MX" sz="3600" dirty="0">
                <a:solidFill>
                  <a:srgbClr val="000000"/>
                </a:solidFill>
                <a:latin typeface="Segoe UI" panose="020B0502040204020203" pitchFamily="34" charset="0"/>
              </a:rPr>
              <a:t>Si la alumna/alumno no contesta a pesar de haberla(o) mencionado, posterior a la clase, se le enviará un mensaje en donde se agregará a las Coordinadoras Académicas, en ese chat deberá de confirmar su acuerdo/desacuerdo.</a:t>
            </a:r>
          </a:p>
        </p:txBody>
      </p:sp>
    </p:spTree>
    <p:extLst>
      <p:ext uri="{BB962C8B-B14F-4D97-AF65-F5344CB8AC3E}">
        <p14:creationId xmlns:p14="http://schemas.microsoft.com/office/powerpoint/2010/main" val="1325734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CF1A8C-36D6-A284-962A-D7713B8FC80F}"/>
              </a:ext>
            </a:extLst>
          </p:cNvPr>
          <p:cNvSpPr>
            <a:spLocks noGrp="1"/>
          </p:cNvSpPr>
          <p:nvPr>
            <p:ph type="title"/>
          </p:nvPr>
        </p:nvSpPr>
        <p:spPr/>
        <p:txBody>
          <a:bodyPr>
            <a:normAutofit/>
          </a:bodyPr>
          <a:lstStyle/>
          <a:p>
            <a:r>
              <a:rPr lang="es-MX" sz="4000" dirty="0"/>
              <a:t>Revisión</a:t>
            </a:r>
          </a:p>
        </p:txBody>
      </p:sp>
      <p:sp>
        <p:nvSpPr>
          <p:cNvPr id="3" name="Marcador de contenido 2">
            <a:extLst>
              <a:ext uri="{FF2B5EF4-FFF2-40B4-BE49-F238E27FC236}">
                <a16:creationId xmlns:a16="http://schemas.microsoft.com/office/drawing/2014/main" id="{762CC5B7-174D-B371-D751-AB7530DE83B6}"/>
              </a:ext>
            </a:extLst>
          </p:cNvPr>
          <p:cNvSpPr>
            <a:spLocks noGrp="1"/>
          </p:cNvSpPr>
          <p:nvPr>
            <p:ph idx="1"/>
          </p:nvPr>
        </p:nvSpPr>
        <p:spPr>
          <a:xfrm>
            <a:off x="1295400" y="2262187"/>
            <a:ext cx="10591800" cy="4269241"/>
          </a:xfrm>
        </p:spPr>
        <p:txBody>
          <a:bodyPr>
            <a:normAutofit fontScale="85000" lnSpcReduction="10000"/>
          </a:bodyPr>
          <a:lstStyle/>
          <a:p>
            <a:pPr marL="0" indent="0">
              <a:buNone/>
            </a:pPr>
            <a:r>
              <a:rPr lang="es-MX" sz="3600" dirty="0">
                <a:solidFill>
                  <a:srgbClr val="000000"/>
                </a:solidFill>
                <a:latin typeface="Segoe UI" panose="020B0502040204020203" pitchFamily="34" charset="0"/>
              </a:rPr>
              <a:t>Cada alumna/alumno tiene el completo derecho de solicitar una revisión, por lo que cuando se les solicite ya sea por parte de la Coordinación o del Profesor para las aclaraciones, tengan a la mano sus actividades de evaluación continua, así como el documento que envió el Profesor con el concentrado de calificaciones donde se detallan las fechas de asignación, de entrega, el puntaje que otorga cada actividad y el puntaje obtenido.</a:t>
            </a:r>
          </a:p>
        </p:txBody>
      </p:sp>
    </p:spTree>
    <p:extLst>
      <p:ext uri="{BB962C8B-B14F-4D97-AF65-F5344CB8AC3E}">
        <p14:creationId xmlns:p14="http://schemas.microsoft.com/office/powerpoint/2010/main" val="3927199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4D98B8-7405-1024-282A-DA433491AEFF}"/>
              </a:ext>
            </a:extLst>
          </p:cNvPr>
          <p:cNvSpPr>
            <a:spLocks noGrp="1"/>
          </p:cNvSpPr>
          <p:nvPr>
            <p:ph type="title"/>
          </p:nvPr>
        </p:nvSpPr>
        <p:spPr/>
        <p:txBody>
          <a:bodyPr>
            <a:normAutofit/>
          </a:bodyPr>
          <a:lstStyle/>
          <a:p>
            <a:pPr algn="ctr"/>
            <a:r>
              <a:rPr lang="es-MX" sz="4800" dirty="0"/>
              <a:t>Sobre el examen</a:t>
            </a:r>
          </a:p>
        </p:txBody>
      </p:sp>
      <p:sp>
        <p:nvSpPr>
          <p:cNvPr id="3" name="Marcador de contenido 2">
            <a:extLst>
              <a:ext uri="{FF2B5EF4-FFF2-40B4-BE49-F238E27FC236}">
                <a16:creationId xmlns:a16="http://schemas.microsoft.com/office/drawing/2014/main" id="{38949EB3-7B25-C39E-A8C3-7D062CBACBFF}"/>
              </a:ext>
            </a:extLst>
          </p:cNvPr>
          <p:cNvSpPr>
            <a:spLocks noGrp="1"/>
          </p:cNvSpPr>
          <p:nvPr>
            <p:ph idx="1"/>
          </p:nvPr>
        </p:nvSpPr>
        <p:spPr/>
        <p:txBody>
          <a:bodyPr>
            <a:normAutofit/>
          </a:bodyPr>
          <a:lstStyle/>
          <a:p>
            <a:r>
              <a:rPr lang="es-MX" sz="3600" dirty="0">
                <a:solidFill>
                  <a:srgbClr val="000000"/>
                </a:solidFill>
                <a:latin typeface="Segoe UI" panose="020B0502040204020203" pitchFamily="34" charset="0"/>
              </a:rPr>
              <a:t>Preguntas conceptuales.</a:t>
            </a:r>
          </a:p>
          <a:p>
            <a:r>
              <a:rPr lang="es-MX" sz="3600" dirty="0">
                <a:solidFill>
                  <a:srgbClr val="000000"/>
                </a:solidFill>
                <a:latin typeface="Segoe UI" panose="020B0502040204020203" pitchFamily="34" charset="0"/>
              </a:rPr>
              <a:t>Ejercicios de ejecución.</a:t>
            </a:r>
          </a:p>
        </p:txBody>
      </p:sp>
    </p:spTree>
    <p:extLst>
      <p:ext uri="{BB962C8B-B14F-4D97-AF65-F5344CB8AC3E}">
        <p14:creationId xmlns:p14="http://schemas.microsoft.com/office/powerpoint/2010/main" val="2012458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CF1A8C-36D6-A284-962A-D7713B8FC80F}"/>
              </a:ext>
            </a:extLst>
          </p:cNvPr>
          <p:cNvSpPr>
            <a:spLocks noGrp="1"/>
          </p:cNvSpPr>
          <p:nvPr>
            <p:ph type="title"/>
          </p:nvPr>
        </p:nvSpPr>
        <p:spPr/>
        <p:txBody>
          <a:bodyPr>
            <a:normAutofit/>
          </a:bodyPr>
          <a:lstStyle/>
          <a:p>
            <a:r>
              <a:rPr lang="es-MX" sz="4000" dirty="0"/>
              <a:t>Puntajes del examen</a:t>
            </a:r>
          </a:p>
        </p:txBody>
      </p:sp>
      <p:sp>
        <p:nvSpPr>
          <p:cNvPr id="3" name="Marcador de contenido 2">
            <a:extLst>
              <a:ext uri="{FF2B5EF4-FFF2-40B4-BE49-F238E27FC236}">
                <a16:creationId xmlns:a16="http://schemas.microsoft.com/office/drawing/2014/main" id="{762CC5B7-174D-B371-D751-AB7530DE83B6}"/>
              </a:ext>
            </a:extLst>
          </p:cNvPr>
          <p:cNvSpPr>
            <a:spLocks noGrp="1"/>
          </p:cNvSpPr>
          <p:nvPr>
            <p:ph idx="1"/>
          </p:nvPr>
        </p:nvSpPr>
        <p:spPr/>
        <p:txBody>
          <a:bodyPr>
            <a:normAutofit/>
          </a:bodyPr>
          <a:lstStyle/>
          <a:p>
            <a:r>
              <a:rPr lang="es-MX" sz="3600" dirty="0">
                <a:solidFill>
                  <a:srgbClr val="000000"/>
                </a:solidFill>
                <a:latin typeface="Segoe UI" panose="020B0502040204020203" pitchFamily="34" charset="0"/>
              </a:rPr>
              <a:t>Las preguntas conceptuales y los ejercicios de ejecución se ponderaron, de tal manera que, en una evaluación formativa, el puntaje favorece a cada alumna/alumno.</a:t>
            </a:r>
          </a:p>
          <a:p>
            <a:endParaRPr lang="es-MX" dirty="0"/>
          </a:p>
        </p:txBody>
      </p:sp>
    </p:spTree>
    <p:extLst>
      <p:ext uri="{BB962C8B-B14F-4D97-AF65-F5344CB8AC3E}">
        <p14:creationId xmlns:p14="http://schemas.microsoft.com/office/powerpoint/2010/main" val="3393512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CF1A8C-36D6-A284-962A-D7713B8FC80F}"/>
              </a:ext>
            </a:extLst>
          </p:cNvPr>
          <p:cNvSpPr>
            <a:spLocks noGrp="1"/>
          </p:cNvSpPr>
          <p:nvPr>
            <p:ph type="title"/>
          </p:nvPr>
        </p:nvSpPr>
        <p:spPr/>
        <p:txBody>
          <a:bodyPr>
            <a:normAutofit/>
          </a:bodyPr>
          <a:lstStyle/>
          <a:p>
            <a:r>
              <a:rPr lang="es-MX" sz="4000" dirty="0"/>
              <a:t>Evaluación formativa</a:t>
            </a:r>
          </a:p>
        </p:txBody>
      </p:sp>
      <p:sp>
        <p:nvSpPr>
          <p:cNvPr id="3" name="Marcador de contenido 2">
            <a:extLst>
              <a:ext uri="{FF2B5EF4-FFF2-40B4-BE49-F238E27FC236}">
                <a16:creationId xmlns:a16="http://schemas.microsoft.com/office/drawing/2014/main" id="{762CC5B7-174D-B371-D751-AB7530DE83B6}"/>
              </a:ext>
            </a:extLst>
          </p:cNvPr>
          <p:cNvSpPr>
            <a:spLocks noGrp="1"/>
          </p:cNvSpPr>
          <p:nvPr>
            <p:ph idx="1"/>
          </p:nvPr>
        </p:nvSpPr>
        <p:spPr/>
        <p:txBody>
          <a:bodyPr>
            <a:normAutofit/>
          </a:bodyPr>
          <a:lstStyle/>
          <a:p>
            <a:r>
              <a:rPr lang="es-MX" sz="3600" dirty="0">
                <a:solidFill>
                  <a:srgbClr val="000000"/>
                </a:solidFill>
                <a:latin typeface="Segoe UI" panose="020B0502040204020203" pitchFamily="34" charset="0"/>
              </a:rPr>
              <a:t>Si sumamos el puntaje de las preguntas, la calificación obtenida, verán que es menor a la que se indicará a continuación.</a:t>
            </a:r>
          </a:p>
          <a:p>
            <a:pPr marL="0" indent="0">
              <a:buNone/>
            </a:pPr>
            <a:endParaRPr lang="es-MX" dirty="0"/>
          </a:p>
        </p:txBody>
      </p:sp>
    </p:spTree>
    <p:extLst>
      <p:ext uri="{BB962C8B-B14F-4D97-AF65-F5344CB8AC3E}">
        <p14:creationId xmlns:p14="http://schemas.microsoft.com/office/powerpoint/2010/main" val="2260813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CF1A8C-36D6-A284-962A-D7713B8FC80F}"/>
              </a:ext>
            </a:extLst>
          </p:cNvPr>
          <p:cNvSpPr>
            <a:spLocks noGrp="1"/>
          </p:cNvSpPr>
          <p:nvPr>
            <p:ph type="title"/>
          </p:nvPr>
        </p:nvSpPr>
        <p:spPr/>
        <p:txBody>
          <a:bodyPr>
            <a:normAutofit/>
          </a:bodyPr>
          <a:lstStyle/>
          <a:p>
            <a:r>
              <a:rPr lang="es-MX" sz="4000" dirty="0"/>
              <a:t>Retroalimentación</a:t>
            </a:r>
          </a:p>
        </p:txBody>
      </p:sp>
      <p:sp>
        <p:nvSpPr>
          <p:cNvPr id="3" name="Marcador de contenido 2">
            <a:extLst>
              <a:ext uri="{FF2B5EF4-FFF2-40B4-BE49-F238E27FC236}">
                <a16:creationId xmlns:a16="http://schemas.microsoft.com/office/drawing/2014/main" id="{762CC5B7-174D-B371-D751-AB7530DE83B6}"/>
              </a:ext>
            </a:extLst>
          </p:cNvPr>
          <p:cNvSpPr>
            <a:spLocks noGrp="1"/>
          </p:cNvSpPr>
          <p:nvPr>
            <p:ph idx="1"/>
          </p:nvPr>
        </p:nvSpPr>
        <p:spPr/>
        <p:txBody>
          <a:bodyPr>
            <a:normAutofit/>
          </a:bodyPr>
          <a:lstStyle/>
          <a:p>
            <a:r>
              <a:rPr lang="es-MX" sz="3600" dirty="0">
                <a:solidFill>
                  <a:srgbClr val="000000"/>
                </a:solidFill>
                <a:latin typeface="Segoe UI" panose="020B0502040204020203" pitchFamily="34" charset="0"/>
              </a:rPr>
              <a:t>En orden alfabético se nombrará a la alumna/alumno, quien deberá de confirmar ya sea por micrófono o chat.</a:t>
            </a:r>
          </a:p>
          <a:p>
            <a:endParaRPr lang="es-MX" dirty="0"/>
          </a:p>
        </p:txBody>
      </p:sp>
    </p:spTree>
    <p:extLst>
      <p:ext uri="{BB962C8B-B14F-4D97-AF65-F5344CB8AC3E}">
        <p14:creationId xmlns:p14="http://schemas.microsoft.com/office/powerpoint/2010/main" val="956828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CF1A8C-36D6-A284-962A-D7713B8FC80F}"/>
              </a:ext>
            </a:extLst>
          </p:cNvPr>
          <p:cNvSpPr>
            <a:spLocks noGrp="1"/>
          </p:cNvSpPr>
          <p:nvPr>
            <p:ph type="title"/>
          </p:nvPr>
        </p:nvSpPr>
        <p:spPr/>
        <p:txBody>
          <a:bodyPr>
            <a:normAutofit/>
          </a:bodyPr>
          <a:lstStyle/>
          <a:p>
            <a:r>
              <a:rPr lang="es-MX" sz="4000" dirty="0"/>
              <a:t>Retroalimentación</a:t>
            </a:r>
          </a:p>
        </p:txBody>
      </p:sp>
      <p:sp>
        <p:nvSpPr>
          <p:cNvPr id="3" name="Marcador de contenido 2">
            <a:extLst>
              <a:ext uri="{FF2B5EF4-FFF2-40B4-BE49-F238E27FC236}">
                <a16:creationId xmlns:a16="http://schemas.microsoft.com/office/drawing/2014/main" id="{762CC5B7-174D-B371-D751-AB7530DE83B6}"/>
              </a:ext>
            </a:extLst>
          </p:cNvPr>
          <p:cNvSpPr>
            <a:spLocks noGrp="1"/>
          </p:cNvSpPr>
          <p:nvPr>
            <p:ph idx="1"/>
          </p:nvPr>
        </p:nvSpPr>
        <p:spPr/>
        <p:txBody>
          <a:bodyPr>
            <a:normAutofit/>
          </a:bodyPr>
          <a:lstStyle/>
          <a:p>
            <a:pPr marL="0" indent="0">
              <a:buNone/>
            </a:pPr>
            <a:r>
              <a:rPr lang="es-MX" sz="3600" dirty="0">
                <a:solidFill>
                  <a:srgbClr val="000000"/>
                </a:solidFill>
                <a:latin typeface="Segoe UI" panose="020B0502040204020203" pitchFamily="34" charset="0"/>
              </a:rPr>
              <a:t>El Profesor le indicará:</a:t>
            </a:r>
          </a:p>
          <a:p>
            <a:r>
              <a:rPr lang="es-MX" sz="3600" dirty="0">
                <a:solidFill>
                  <a:srgbClr val="000000"/>
                </a:solidFill>
                <a:latin typeface="Segoe UI" panose="020B0502040204020203" pitchFamily="34" charset="0"/>
              </a:rPr>
              <a:t> El número de faltas registradas.</a:t>
            </a:r>
          </a:p>
          <a:p>
            <a:r>
              <a:rPr lang="es-MX" sz="3600" dirty="0">
                <a:solidFill>
                  <a:srgbClr val="000000"/>
                </a:solidFill>
                <a:latin typeface="Segoe UI" panose="020B0502040204020203" pitchFamily="34" charset="0"/>
              </a:rPr>
              <a:t> Calificación de Evaluación Continua.</a:t>
            </a:r>
          </a:p>
          <a:p>
            <a:r>
              <a:rPr lang="es-MX" sz="3600" dirty="0">
                <a:solidFill>
                  <a:srgbClr val="000000"/>
                </a:solidFill>
                <a:latin typeface="Segoe UI" panose="020B0502040204020203" pitchFamily="34" charset="0"/>
              </a:rPr>
              <a:t> Calificación del Examen.</a:t>
            </a:r>
          </a:p>
          <a:p>
            <a:endParaRPr lang="es-MX" dirty="0"/>
          </a:p>
        </p:txBody>
      </p:sp>
    </p:spTree>
    <p:extLst>
      <p:ext uri="{BB962C8B-B14F-4D97-AF65-F5344CB8AC3E}">
        <p14:creationId xmlns:p14="http://schemas.microsoft.com/office/powerpoint/2010/main" val="2846956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CF1A8C-36D6-A284-962A-D7713B8FC80F}"/>
              </a:ext>
            </a:extLst>
          </p:cNvPr>
          <p:cNvSpPr>
            <a:spLocks noGrp="1"/>
          </p:cNvSpPr>
          <p:nvPr>
            <p:ph type="title"/>
          </p:nvPr>
        </p:nvSpPr>
        <p:spPr/>
        <p:txBody>
          <a:bodyPr>
            <a:normAutofit/>
          </a:bodyPr>
          <a:lstStyle/>
          <a:p>
            <a:r>
              <a:rPr lang="es-MX" sz="4000" dirty="0"/>
              <a:t>Retroalimentación</a:t>
            </a:r>
          </a:p>
        </p:txBody>
      </p:sp>
      <p:sp>
        <p:nvSpPr>
          <p:cNvPr id="3" name="Marcador de contenido 2">
            <a:extLst>
              <a:ext uri="{FF2B5EF4-FFF2-40B4-BE49-F238E27FC236}">
                <a16:creationId xmlns:a16="http://schemas.microsoft.com/office/drawing/2014/main" id="{762CC5B7-174D-B371-D751-AB7530DE83B6}"/>
              </a:ext>
            </a:extLst>
          </p:cNvPr>
          <p:cNvSpPr>
            <a:spLocks noGrp="1"/>
          </p:cNvSpPr>
          <p:nvPr>
            <p:ph idx="1"/>
          </p:nvPr>
        </p:nvSpPr>
        <p:spPr>
          <a:xfrm>
            <a:off x="1295400" y="2262188"/>
            <a:ext cx="10591800" cy="3643312"/>
          </a:xfrm>
        </p:spPr>
        <p:txBody>
          <a:bodyPr>
            <a:normAutofit lnSpcReduction="10000"/>
          </a:bodyPr>
          <a:lstStyle/>
          <a:p>
            <a:pPr marL="0" indent="0">
              <a:buNone/>
            </a:pPr>
            <a:r>
              <a:rPr lang="es-MX" sz="3600" dirty="0">
                <a:solidFill>
                  <a:srgbClr val="000000"/>
                </a:solidFill>
                <a:latin typeface="Segoe UI" panose="020B0502040204020203" pitchFamily="34" charset="0"/>
              </a:rPr>
              <a:t>La alumna/alumno deberá de escribir en el chat:</a:t>
            </a:r>
          </a:p>
          <a:p>
            <a:pPr marL="0" indent="0">
              <a:buNone/>
            </a:pPr>
            <a:endParaRPr lang="es-MX" sz="3600" dirty="0">
              <a:solidFill>
                <a:srgbClr val="000000"/>
              </a:solidFill>
              <a:latin typeface="Segoe UI" panose="020B0502040204020203" pitchFamily="34" charset="0"/>
            </a:endParaRPr>
          </a:p>
          <a:p>
            <a:pPr marL="0" indent="0">
              <a:buNone/>
            </a:pPr>
            <a:r>
              <a:rPr lang="es-MX" sz="3600" dirty="0">
                <a:solidFill>
                  <a:srgbClr val="000000"/>
                </a:solidFill>
                <a:latin typeface="Segoe UI" panose="020B0502040204020203" pitchFamily="34" charset="0"/>
              </a:rPr>
              <a:t>“Estoy de acuerdo con mi calificación de …”</a:t>
            </a:r>
          </a:p>
          <a:p>
            <a:pPr marL="0" indent="0">
              <a:buNone/>
            </a:pPr>
            <a:endParaRPr lang="es-MX" sz="3600" dirty="0">
              <a:solidFill>
                <a:srgbClr val="000000"/>
              </a:solidFill>
              <a:latin typeface="Segoe UI" panose="020B0502040204020203" pitchFamily="34" charset="0"/>
            </a:endParaRPr>
          </a:p>
          <a:p>
            <a:pPr marL="0" indent="0">
              <a:buNone/>
            </a:pPr>
            <a:r>
              <a:rPr lang="es-MX" sz="3600" dirty="0">
                <a:solidFill>
                  <a:srgbClr val="000000"/>
                </a:solidFill>
                <a:latin typeface="Segoe UI" panose="020B0502040204020203" pitchFamily="34" charset="0"/>
              </a:rPr>
              <a:t>“No estoy de acuerdo con mi calificación de …”</a:t>
            </a:r>
          </a:p>
        </p:txBody>
      </p:sp>
    </p:spTree>
    <p:extLst>
      <p:ext uri="{BB962C8B-B14F-4D97-AF65-F5344CB8AC3E}">
        <p14:creationId xmlns:p14="http://schemas.microsoft.com/office/powerpoint/2010/main" val="1690354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5F74248A-DC55-1388-4A2A-B5C32CE1D211}"/>
              </a:ext>
            </a:extLst>
          </p:cNvPr>
          <p:cNvSpPr>
            <a:spLocks noGrp="1"/>
          </p:cNvSpPr>
          <p:nvPr>
            <p:ph type="title"/>
          </p:nvPr>
        </p:nvSpPr>
        <p:spPr/>
        <p:txBody>
          <a:bodyPr/>
          <a:lstStyle/>
          <a:p>
            <a:endParaRPr lang="es-MX"/>
          </a:p>
        </p:txBody>
      </p:sp>
      <p:pic>
        <p:nvPicPr>
          <p:cNvPr id="9" name="Marcador de contenido 8" descr="Interfaz de usuario gráfica, Texto, Aplicación&#10;&#10;Descripción generada automáticamente">
            <a:extLst>
              <a:ext uri="{FF2B5EF4-FFF2-40B4-BE49-F238E27FC236}">
                <a16:creationId xmlns:a16="http://schemas.microsoft.com/office/drawing/2014/main" id="{5DFEAAFA-0AF3-852D-11A1-F2E32F9FEC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4049" y="355321"/>
            <a:ext cx="10763902" cy="6147358"/>
          </a:xfrm>
        </p:spPr>
      </p:pic>
    </p:spTree>
    <p:extLst>
      <p:ext uri="{BB962C8B-B14F-4D97-AF65-F5344CB8AC3E}">
        <p14:creationId xmlns:p14="http://schemas.microsoft.com/office/powerpoint/2010/main" val="3670433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5F74248A-DC55-1388-4A2A-B5C32CE1D211}"/>
              </a:ext>
            </a:extLst>
          </p:cNvPr>
          <p:cNvSpPr>
            <a:spLocks noGrp="1"/>
          </p:cNvSpPr>
          <p:nvPr>
            <p:ph type="title"/>
          </p:nvPr>
        </p:nvSpPr>
        <p:spPr/>
        <p:txBody>
          <a:bodyPr/>
          <a:lstStyle/>
          <a:p>
            <a:endParaRPr lang="es-MX"/>
          </a:p>
        </p:txBody>
      </p:sp>
      <p:pic>
        <p:nvPicPr>
          <p:cNvPr id="3" name="Marcador de contenido 2" descr="Texto&#10;&#10;Descripción generada automáticamente">
            <a:extLst>
              <a:ext uri="{FF2B5EF4-FFF2-40B4-BE49-F238E27FC236}">
                <a16:creationId xmlns:a16="http://schemas.microsoft.com/office/drawing/2014/main" id="{BDB1531B-C68D-D3E2-F3C4-F2947901292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3971" y="460282"/>
            <a:ext cx="10696875" cy="6088436"/>
          </a:xfrm>
        </p:spPr>
      </p:pic>
    </p:spTree>
    <p:extLst>
      <p:ext uri="{BB962C8B-B14F-4D97-AF65-F5344CB8AC3E}">
        <p14:creationId xmlns:p14="http://schemas.microsoft.com/office/powerpoint/2010/main" val="1317408195"/>
      </p:ext>
    </p:extLst>
  </p:cSld>
  <p:clrMapOvr>
    <a:masterClrMapping/>
  </p:clrMapOvr>
</p:sld>
</file>

<file path=ppt/theme/theme1.xml><?xml version="1.0" encoding="utf-8"?>
<a:theme xmlns:a="http://schemas.openxmlformats.org/drawingml/2006/main" name="PoiseVTI">
  <a:themeElements>
    <a:clrScheme name="AnalogousFromRegularSeed_2SEEDS">
      <a:dk1>
        <a:srgbClr val="000000"/>
      </a:dk1>
      <a:lt1>
        <a:srgbClr val="FFFFFF"/>
      </a:lt1>
      <a:dk2>
        <a:srgbClr val="1B2F2E"/>
      </a:dk2>
      <a:lt2>
        <a:srgbClr val="F3F1F0"/>
      </a:lt2>
      <a:accent1>
        <a:srgbClr val="3B9EB1"/>
      </a:accent1>
      <a:accent2>
        <a:srgbClr val="46B196"/>
      </a:accent2>
      <a:accent3>
        <a:srgbClr val="4D7EC3"/>
      </a:accent3>
      <a:accent4>
        <a:srgbClr val="B13B3E"/>
      </a:accent4>
      <a:accent5>
        <a:srgbClr val="C37B4D"/>
      </a:accent5>
      <a:accent6>
        <a:srgbClr val="B19A3B"/>
      </a:accent6>
      <a:hlink>
        <a:srgbClr val="C05944"/>
      </a:hlink>
      <a:folHlink>
        <a:srgbClr val="7F7F7F"/>
      </a:folHlink>
    </a:clrScheme>
    <a:fontScheme name="Goudy Univers">
      <a:majorFont>
        <a:latin typeface="Goudy Old Style"/>
        <a:ea typeface=""/>
        <a:cs typeface=""/>
      </a:majorFont>
      <a:minorFont>
        <a:latin typeface="Univer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iseVTI" id="{9843863B-6720-4231-BFE7-E604B355382A}" vid="{6C5B2780-C73E-445D-98DA-9D2BCD78971D}"/>
    </a:ext>
  </a:extLst>
</a:theme>
</file>

<file path=docProps/app.xml><?xml version="1.0" encoding="utf-8"?>
<Properties xmlns="http://schemas.openxmlformats.org/officeDocument/2006/extended-properties" xmlns:vt="http://schemas.openxmlformats.org/officeDocument/2006/docPropsVTypes">
  <TotalTime>72</TotalTime>
  <Words>283</Words>
  <Application>Microsoft Office PowerPoint</Application>
  <PresentationFormat>Panorámica</PresentationFormat>
  <Paragraphs>29</Paragraphs>
  <Slides>11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11</vt:i4>
      </vt:variant>
    </vt:vector>
  </HeadingPairs>
  <TitlesOfParts>
    <vt:vector size="16" baseType="lpstr">
      <vt:lpstr>Arial</vt:lpstr>
      <vt:lpstr>Goudy Old Style</vt:lpstr>
      <vt:lpstr>Segoe UI</vt:lpstr>
      <vt:lpstr>Univers Light</vt:lpstr>
      <vt:lpstr>PoiseVTI</vt:lpstr>
      <vt:lpstr>Sesión de retroalimentación</vt:lpstr>
      <vt:lpstr>Sobre el examen</vt:lpstr>
      <vt:lpstr>Puntajes del examen</vt:lpstr>
      <vt:lpstr>Evaluación formativa</vt:lpstr>
      <vt:lpstr>Retroalimentación</vt:lpstr>
      <vt:lpstr>Retroalimentación</vt:lpstr>
      <vt:lpstr>Retroalimentación</vt:lpstr>
      <vt:lpstr>Presentación de PowerPoint</vt:lpstr>
      <vt:lpstr>Presentación de PowerPoint</vt:lpstr>
      <vt:lpstr>Retroalimentación</vt:lpstr>
      <vt:lpstr>Revisión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Sesión de retroalimentación</dc:title>
  <dc:creator>M. en C. Ramón Gustavo Contreras Mayén</dc:creator>
  <cp:lastModifiedBy>CONTRERAS MAYEN RAMON GUSTAVO</cp:lastModifiedBy>
  <cp:revision>17</cp:revision>
  <dcterms:created xsi:type="dcterms:W3CDTF">2023-06-21T13:27:50Z</dcterms:created>
  <dcterms:modified xsi:type="dcterms:W3CDTF">2023-06-23T19:48:55Z</dcterms:modified>
</cp:coreProperties>
</file>