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o\OneDrive\Documentos\Cursos_UVM\Cuatrimestral\Fisica_1_BC\Combinacion\Resultados_Primer_Parcial_Fisica_1_24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o\OneDrive\Documentos\Cursos_UVM\Cuatrimestral\Fisica_1_BC\Combinacion\Resultados_Primer_Parcial_Fisica_1_24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MX" sz="2800">
                <a:solidFill>
                  <a:schemeClr val="tx1"/>
                </a:solidFill>
              </a:rPr>
              <a:t>Porcentaje</a:t>
            </a:r>
            <a:r>
              <a:rPr lang="es-MX" sz="2800" baseline="0">
                <a:solidFill>
                  <a:schemeClr val="tx1"/>
                </a:solidFill>
              </a:rPr>
              <a:t>s de acreditación</a:t>
            </a:r>
            <a:endParaRPr lang="es-MX" sz="28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2B-4852-9E26-E6EA346337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2B-4852-9E26-E6EA346337A3}"/>
              </c:ext>
            </c:extLst>
          </c:dPt>
          <c:dLbls>
            <c:dLbl>
              <c:idx val="0"/>
              <c:layout>
                <c:manualLayout>
                  <c:x val="7.2333333333333333E-2"/>
                  <c:y val="-0.1048778798483523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52B-4852-9E26-E6EA346337A3}"/>
                </c:ext>
              </c:extLst>
            </c:dLbl>
            <c:dLbl>
              <c:idx val="1"/>
              <c:layout>
                <c:manualLayout>
                  <c:x val="-2.7153324584426947E-2"/>
                  <c:y val="-8.7780694079906676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3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52B-4852-9E26-E6EA346337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'Análisis 1Parcial'!$D$2:$D$3</c:f>
              <c:strCache>
                <c:ptCount val="2"/>
                <c:pt idx="0">
                  <c:v>Acredita</c:v>
                </c:pt>
                <c:pt idx="1">
                  <c:v>No acredita</c:v>
                </c:pt>
              </c:strCache>
            </c:strRef>
          </c:cat>
          <c:val>
            <c:numRef>
              <c:f>'Análisis 1Parcial'!$E$2:$E$3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2B-4852-9E26-E6EA34633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baseline="0">
                <a:solidFill>
                  <a:schemeClr val="tx1"/>
                </a:solidFill>
                <a:latin typeface="Calibri" panose="020F0502020204030204"/>
              </a:rPr>
              <a:t>Resultados Examen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5.2692038495188102E-2"/>
          <c:y val="0.19486111111111112"/>
          <c:w val="0.9028635170603674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'Análisis 1Parcial'!$P$2:$P$6</c:f>
              <c:strCache>
                <c:ptCount val="5"/>
                <c:pt idx="0">
                  <c:v>&lt; 6</c:v>
                </c:pt>
                <c:pt idx="1">
                  <c:v>6 -7</c:v>
                </c:pt>
                <c:pt idx="2">
                  <c:v>7 - 8</c:v>
                </c:pt>
                <c:pt idx="3">
                  <c:v>8 - 9</c:v>
                </c:pt>
                <c:pt idx="4">
                  <c:v>9 -10</c:v>
                </c:pt>
              </c:strCache>
            </c:strRef>
          </c:cat>
          <c:val>
            <c:numRef>
              <c:f>'Análisis 1Parcial'!$Q$2:$Q$6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13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9-4D36-BBA1-5E6D94C77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7"/>
        <c:axId val="1924238816"/>
        <c:axId val="1924237376"/>
      </c:barChart>
      <c:catAx>
        <c:axId val="192423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4237376"/>
        <c:crosses val="autoZero"/>
        <c:auto val="1"/>
        <c:lblAlgn val="ctr"/>
        <c:lblOffset val="100"/>
        <c:noMultiLvlLbl val="0"/>
      </c:catAx>
      <c:valAx>
        <c:axId val="192423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423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20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2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00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17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94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61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4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5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1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6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4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2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74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14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15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93DDD8-5B67-44BB-B3A5-2741F935657F}" type="datetimeFigureOut">
              <a:rPr lang="es-MX" smtClean="0"/>
              <a:t>01/07/2023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6ACE71-1D13-4241-86BD-866509E313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48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F088B-DE61-0A39-B901-738275032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Física 1</a:t>
            </a:r>
            <a:br>
              <a:rPr lang="es-MX" dirty="0"/>
            </a:br>
            <a:r>
              <a:rPr lang="es-MX" dirty="0"/>
              <a:t>Grupo </a:t>
            </a:r>
            <a:r>
              <a:rPr lang="es-MX"/>
              <a:t>31A - NRC </a:t>
            </a:r>
            <a:r>
              <a:rPr lang="es-MX" dirty="0"/>
              <a:t>240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025D8-E0FA-3016-5AB6-217C2FD7C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404925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A0ACD-DFC6-4EF3-1CCC-AB1F6D50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grupo y elemento de evaluación.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49526-4541-D78E-5BEE-63794150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4000" dirty="0"/>
              <a:t>45 alumnos inscritos.</a:t>
            </a:r>
          </a:p>
          <a:p>
            <a:endParaRPr lang="es-MX" sz="4000" dirty="0"/>
          </a:p>
          <a:p>
            <a:endParaRPr lang="es-MX" sz="4000" dirty="0"/>
          </a:p>
          <a:p>
            <a:r>
              <a:rPr lang="es-MX" sz="4000" dirty="0"/>
              <a:t>5 Actividades de evaluación continua.</a:t>
            </a:r>
          </a:p>
          <a:p>
            <a:r>
              <a:rPr lang="es-MX" sz="4000" dirty="0"/>
              <a:t>2 Prácticas de Laboratorio.</a:t>
            </a:r>
          </a:p>
          <a:p>
            <a:r>
              <a:rPr lang="es-MX" sz="4000" dirty="0"/>
              <a:t>1 Examen en línea.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0624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CA57B27-3933-2F45-6556-14B1AFE2B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814385"/>
              </p:ext>
            </p:extLst>
          </p:nvPr>
        </p:nvGraphicFramePr>
        <p:xfrm>
          <a:off x="1020020" y="619927"/>
          <a:ext cx="9952779" cy="582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5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B32A4E-D5E5-48EF-18A4-EBFB023F9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579004"/>
              </p:ext>
            </p:extLst>
          </p:nvPr>
        </p:nvGraphicFramePr>
        <p:xfrm>
          <a:off x="1899138" y="647114"/>
          <a:ext cx="8623496" cy="6020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039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08C2-7CBC-30BE-6D8E-970E67E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48" y="0"/>
            <a:ext cx="10131425" cy="1456267"/>
          </a:xfrm>
        </p:spPr>
        <p:txBody>
          <a:bodyPr>
            <a:normAutofit/>
          </a:bodyPr>
          <a:lstStyle/>
          <a:p>
            <a:r>
              <a:rPr lang="es-MX" sz="4800" dirty="0"/>
              <a:t>Alumnos en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3CE80-5E99-4E4C-0187-CF012C36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 6 Alumnos que no enviaron actividad alguna de Evaluación Continua.</a:t>
            </a:r>
          </a:p>
          <a:p>
            <a:endParaRPr lang="es-MX" sz="3600" dirty="0"/>
          </a:p>
          <a:p>
            <a:r>
              <a:rPr lang="es-MX" sz="3600" dirty="0"/>
              <a:t>12 Alumnos que no enviaron los dos reportes de las Prácticas.</a:t>
            </a:r>
          </a:p>
          <a:p>
            <a:endParaRPr lang="es-MX" sz="3600" dirty="0"/>
          </a:p>
          <a:p>
            <a:r>
              <a:rPr lang="es-MX" sz="3600" dirty="0"/>
              <a:t>3 alumnos no enviaron actividades de Evaluación Continua y no enviaron reportes de Laboratorio.</a:t>
            </a:r>
          </a:p>
        </p:txBody>
      </p:sp>
    </p:spTree>
    <p:extLst>
      <p:ext uri="{BB962C8B-B14F-4D97-AF65-F5344CB8AC3E}">
        <p14:creationId xmlns:p14="http://schemas.microsoft.com/office/powerpoint/2010/main" val="19997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EE88B-E7DA-B8C1-5C64-28FB408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38666"/>
            <a:ext cx="10131425" cy="1456267"/>
          </a:xfrm>
        </p:spPr>
        <p:txBody>
          <a:bodyPr>
            <a:normAutofit/>
          </a:bodyPr>
          <a:lstStyle/>
          <a:p>
            <a:r>
              <a:rPr lang="es-MX" sz="4400" dirty="0"/>
              <a:t>Estrategias para el segundo parcial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EF471-1D7C-8E2D-950C-66D26113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07" y="1674056"/>
            <a:ext cx="10131425" cy="5379851"/>
          </a:xfrm>
        </p:spPr>
        <p:txBody>
          <a:bodyPr>
            <a:noAutofit/>
          </a:bodyPr>
          <a:lstStyle/>
          <a:p>
            <a:r>
              <a:rPr lang="es-MX" sz="3600" dirty="0"/>
              <a:t>Indicaciones semanales en Teams de las actividades que se deben de entregar.</a:t>
            </a:r>
          </a:p>
          <a:p>
            <a:r>
              <a:rPr lang="es-MX" sz="3600" dirty="0"/>
              <a:t>Entrega semanal de un concentrado detallado por alumno de actividades y reportes de Laboratorio enviados y calificados.</a:t>
            </a:r>
          </a:p>
          <a:p>
            <a:r>
              <a:rPr lang="es-MX" sz="3600" dirty="0"/>
              <a:t>Batería de ejercicios opcionales para resolver, que aportarán en Evaluación Continua, aportará puntaje para balancear el resultado del examen.</a:t>
            </a:r>
          </a:p>
          <a:p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291952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149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Física 1 Grupo 31A - NRC 240</vt:lpstr>
      <vt:lpstr>El grupo y elemento de evaluación.</vt:lpstr>
      <vt:lpstr>Presentación de PowerPoint</vt:lpstr>
      <vt:lpstr>Presentación de PowerPoint</vt:lpstr>
      <vt:lpstr>Alumnos en riesgo</vt:lpstr>
      <vt:lpstr>Estrategias para el segundo parcial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1 NRC 240</dc:title>
  <dc:creator>M. en C. Ramón Gustavo Contreras Mayén</dc:creator>
  <cp:lastModifiedBy>CONTRERAS MAYEN RAMON GUSTAVO</cp:lastModifiedBy>
  <cp:revision>7</cp:revision>
  <dcterms:created xsi:type="dcterms:W3CDTF">2023-06-30T15:52:55Z</dcterms:created>
  <dcterms:modified xsi:type="dcterms:W3CDTF">2023-07-01T15:49:32Z</dcterms:modified>
</cp:coreProperties>
</file>