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7" r:id="rId4"/>
    <p:sldId id="259" r:id="rId5"/>
    <p:sldId id="267" r:id="rId6"/>
    <p:sldId id="278" r:id="rId7"/>
    <p:sldId id="279" r:id="rId8"/>
    <p:sldId id="284" r:id="rId9"/>
    <p:sldId id="285" r:id="rId10"/>
    <p:sldId id="286" r:id="rId11"/>
    <p:sldId id="268" r:id="rId12"/>
    <p:sldId id="269" r:id="rId13"/>
    <p:sldId id="270" r:id="rId14"/>
    <p:sldId id="282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3" r:id="rId23"/>
    <p:sldId id="281" r:id="rId24"/>
    <p:sldId id="287" r:id="rId25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160" autoAdjust="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EE2C3C-6B72-41D5-A3D4-877D4FF4515F}" type="datetime1">
              <a:rPr lang="es-MX" smtClean="0"/>
              <a:t>19/05/2023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es-MX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0AAA-4703-4865-A491-52643394C5E3}" type="datetime1">
              <a:rPr lang="es-MX" smtClean="0"/>
              <a:pPr/>
              <a:t>19/05/2023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81F1E7-4EFD-4BFF-B438-FCD52FD36B17}" type="slidenum">
              <a:rPr lang="es-MX" noProof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930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4344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MX"/>
              <a:t>Esta es la pregunta a la que responde tu experimento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8235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0312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487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MX"/>
              <a:t>Esta es la pregunta a la que responde tu experimento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8564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6638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3597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203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2503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896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9609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2315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7425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3300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844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MX"/>
              <a:t>Esta es la pregunta a la que responde tu experimento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0139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6649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6065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7239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43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rtlCol="0" anchor="ctr">
            <a:normAutofit/>
          </a:bodyPr>
          <a:lstStyle>
            <a:lvl1pPr algn="l">
              <a:defRPr sz="5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cxnSp>
        <p:nvCxnSpPr>
          <p:cNvPr id="8" name="Conector recto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09600" y="6286500"/>
            <a:ext cx="10972800" cy="45720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MX" noProof="0"/>
              <a:t>Haga clic para editar el estilo de subtítulo del patrón</a:t>
            </a:r>
          </a:p>
        </p:txBody>
      </p:sp>
      <p:pic>
        <p:nvPicPr>
          <p:cNvPr id="9" name="Imagen 8" descr="Primer plano de tubos de ensay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s-MX" noProof="0"/>
              <a:t>‹Nº›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4" name="Marcador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18E1B1-0B75-4244-8A67-70504969CACB}" type="datetime1">
              <a:rPr lang="es-MX" noProof="0" smtClean="0"/>
              <a:t>19/05/2023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cxnSp>
        <p:nvCxnSpPr>
          <p:cNvPr id="8" name="Conector recto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s-MX" noProof="0"/>
              <a:t>‹Nº›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4" name="Marcador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770208-C94B-44D9-92E9-E3F2776809BD}" type="datetime1">
              <a:rPr lang="es-MX" noProof="0" smtClean="0"/>
              <a:t>19/05/2023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s-MX" noProof="0"/>
              <a:t>‹Nº›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4" name="Marcador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2F1714-2741-458D-9363-941F0A689ACB}" type="datetime1">
              <a:rPr lang="es-MX" noProof="0" smtClean="0"/>
              <a:t>19/05/2023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rtlCol="0" anchor="b">
            <a:normAutofit/>
          </a:bodyPr>
          <a:lstStyle>
            <a:lvl1pPr>
              <a:defRPr sz="5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cxnSp>
        <p:nvCxnSpPr>
          <p:cNvPr id="8" name="Conector recto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7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s-MX" noProof="0"/>
              <a:t>‹Nº›</a:t>
            </a:fld>
            <a:endParaRPr lang="es-MX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5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B34734-9934-4E91-8FAF-86F3D1564D04}" type="datetime1">
              <a:rPr lang="es-MX" noProof="0" smtClean="0"/>
              <a:t>19/05/2023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9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s-MX" noProof="0"/>
              <a:t>‹Nº›</a:t>
            </a:fld>
            <a:endParaRPr lang="es-MX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66451B-5E42-458F-8FCD-A99B01204D4F}" type="datetime1">
              <a:rPr lang="es-MX" noProof="0" smtClean="0"/>
              <a:t>19/05/2023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5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s-MX" noProof="0"/>
              <a:t>‹Nº›</a:t>
            </a:fld>
            <a:endParaRPr lang="es-MX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3" name="Marcador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CA050C-B5EC-4F9A-A421-745C7D119EFE}" type="datetime1">
              <a:rPr lang="es-MX" noProof="0" smtClean="0"/>
              <a:t>19/05/2023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s-MX" noProof="0"/>
              <a:t>‹Nº›</a:t>
            </a:fld>
            <a:endParaRPr lang="es-MX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046FC0-17D0-488F-9FD5-A74F7B01D89F}" type="datetime1">
              <a:rPr lang="es-MX" noProof="0" smtClean="0"/>
              <a:t>19/05/2023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z clic en el marcador de posición y selecciona la imagen que quieres agregar."/>
          <p:cNvSpPr>
            <a:spLocks noGrp="1"/>
          </p:cNvSpPr>
          <p:nvPr>
            <p:ph type="pic" idx="1" hasCustomPrompt="1"/>
          </p:nvPr>
        </p:nvSpPr>
        <p:spPr>
          <a:xfrm>
            <a:off x="4309872" y="0"/>
            <a:ext cx="7882128" cy="6858000"/>
          </a:xfrm>
        </p:spPr>
        <p:txBody>
          <a:bodyPr tIns="7315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/>
              <a:t>Haga clic para modificar el estilo de título del patrón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5F4C9F40-B079-4B71-A627-7266DFEA7F03}" type="slidenum">
              <a:rPr lang="es-MX" noProof="0"/>
              <a:pPr rtl="0"/>
              <a:t>‹Nº›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9927C6AB-6F23-487E-9975-6159C3D5D0B9}" type="datetime1">
              <a:rPr lang="es-MX" noProof="0" smtClean="0"/>
              <a:t>19/05/2023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dirty="0"/>
              <a:t>Curso de Física 2 - Laboratorio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MX" dirty="0">
                <a:solidFill>
                  <a:schemeClr val="tx1">
                    <a:lumMod val="95000"/>
                  </a:schemeClr>
                </a:solidFill>
              </a:rPr>
              <a:t>M. en C. Ramón Gustavo Contreras Mayén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Prácticas sin reposición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s-MX" sz="3600" dirty="0"/>
              <a:t>En el caso de que no se presente a una Práctica, tomen en cuenta de que no podrán reponer la actividad de manera posterior.</a:t>
            </a:r>
          </a:p>
        </p:txBody>
      </p:sp>
    </p:spTree>
    <p:extLst>
      <p:ext uri="{BB962C8B-B14F-4D97-AF65-F5344CB8AC3E}">
        <p14:creationId xmlns:p14="http://schemas.microsoft.com/office/powerpoint/2010/main" val="107158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Actividades dentro del Laboratorio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08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Organización en equipos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s-MX" sz="3600" dirty="0"/>
              <a:t>Para facilitar el trabajo, se formarán equipos con cuatro integrantes.</a:t>
            </a:r>
          </a:p>
          <a:p>
            <a:pPr rtl="0"/>
            <a:r>
              <a:rPr lang="es-MX" sz="3600" dirty="0"/>
              <a:t>Se recomienda mantener el equipo durante el Cuatrimestre.</a:t>
            </a:r>
          </a:p>
          <a:p>
            <a:pPr rtl="0"/>
            <a:r>
              <a:rPr lang="es-MX" sz="3600" dirty="0"/>
              <a:t>La participación de cada integrante durante las sesiones será fundamental para lograr el objetivo de las prácticas.</a:t>
            </a:r>
          </a:p>
        </p:txBody>
      </p:sp>
    </p:spTree>
    <p:extLst>
      <p:ext uri="{BB962C8B-B14F-4D97-AF65-F5344CB8AC3E}">
        <p14:creationId xmlns:p14="http://schemas.microsoft.com/office/powerpoint/2010/main" val="38364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Organización en equipos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s-MX" sz="3600" dirty="0"/>
              <a:t>En cada práctica se elegirá a un integrante del equipo para recibir el material que se ocupará. Todo el equipo será responsable del cuidado, manejo y operación del equipo.</a:t>
            </a:r>
          </a:p>
          <a:p>
            <a:pPr rtl="0"/>
            <a:r>
              <a:rPr lang="es-MX" sz="3600" dirty="0"/>
              <a:t>En caso de que el equipo sufra un daño, por un mal manejo, por juegos, por adelantarse sin la revisión del Profesor, todo el equipo repondrá el equipo afectado.</a:t>
            </a:r>
          </a:p>
        </p:txBody>
      </p:sp>
    </p:spTree>
    <p:extLst>
      <p:ext uri="{BB962C8B-B14F-4D97-AF65-F5344CB8AC3E}">
        <p14:creationId xmlns:p14="http://schemas.microsoft.com/office/powerpoint/2010/main" val="340622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El Manual de Prácticas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92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Trabajo con el Manual de Prácticas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3600" dirty="0"/>
              <a:t>El Manual de Prácticas estará disponible en Teams para que lo consulten.</a:t>
            </a:r>
          </a:p>
          <a:p>
            <a:pPr rtl="0"/>
            <a:r>
              <a:rPr lang="es-MX" sz="3600" dirty="0"/>
              <a:t>Se anunciará la Práctica a realizar de manera previa, por lo que para la siguiente sesión, se revisará que hayan resuelto el apartado “Investiga y escribe correctamente”.</a:t>
            </a:r>
          </a:p>
        </p:txBody>
      </p:sp>
    </p:spTree>
    <p:extLst>
      <p:ext uri="{BB962C8B-B14F-4D97-AF65-F5344CB8AC3E}">
        <p14:creationId xmlns:p14="http://schemas.microsoft.com/office/powerpoint/2010/main" val="227108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Trabajo con el Manual de Prácticas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3600" dirty="0"/>
              <a:t>“Investiga y escribe correctamente” pide resolver varias preguntas y que se escriba el objetivo de la Práctica.</a:t>
            </a:r>
          </a:p>
          <a:p>
            <a:pPr rtl="0"/>
            <a:r>
              <a:rPr lang="es-MX" sz="3600" dirty="0"/>
              <a:t>El objetivo será individual, tomen en cuenta que se pedirá evidencia de la actividad, por lo que se espera que cada alumna/alumno resuelva este apartado.</a:t>
            </a:r>
          </a:p>
        </p:txBody>
      </p:sp>
    </p:spTree>
    <p:extLst>
      <p:ext uri="{BB962C8B-B14F-4D97-AF65-F5344CB8AC3E}">
        <p14:creationId xmlns:p14="http://schemas.microsoft.com/office/powerpoint/2010/main" val="110761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Trabajo con el Manual de Prácticas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3600" dirty="0"/>
              <a:t>En la sesión se darán las indicaciones necesarias para organizar el montaje de la Práctica.</a:t>
            </a:r>
          </a:p>
          <a:p>
            <a:pPr rtl="0"/>
            <a:r>
              <a:rPr lang="es-MX" sz="3600" dirty="0"/>
              <a:t>En algunas actividades se indican dos o tres Experimentos, que deberán de cumplirse en la sesión.</a:t>
            </a:r>
          </a:p>
        </p:txBody>
      </p:sp>
    </p:spTree>
    <p:extLst>
      <p:ext uri="{BB962C8B-B14F-4D97-AF65-F5344CB8AC3E}">
        <p14:creationId xmlns:p14="http://schemas.microsoft.com/office/powerpoint/2010/main" val="65669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Trabajo con el Manual de Prácticas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3600" dirty="0"/>
              <a:t>Una vez concluida la Práctica, cada alumna/alumno deberá de responder los apartados: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sz="3400" dirty="0"/>
              <a:t> Análisis de resultados.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sz="3400" dirty="0"/>
              <a:t> Conclusiones.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sz="3400" dirty="0"/>
              <a:t> Referencias bibliográficas.</a:t>
            </a:r>
          </a:p>
        </p:txBody>
      </p:sp>
    </p:spTree>
    <p:extLst>
      <p:ext uri="{BB962C8B-B14F-4D97-AF65-F5344CB8AC3E}">
        <p14:creationId xmlns:p14="http://schemas.microsoft.com/office/powerpoint/2010/main" val="384322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Trabajo con el Manual de Prácticas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3600" dirty="0"/>
              <a:t>Contar con los apartados resueltos, se considerará como el Reporte de la Práctica, que </a:t>
            </a:r>
            <a:r>
              <a:rPr lang="es-MX" sz="3600"/>
              <a:t>es INDIVIDUAL</a:t>
            </a:r>
            <a:r>
              <a:rPr lang="es-MX" sz="3600" dirty="0"/>
              <a:t>, aunque el trabajo es en equipo, se espera que haya un trabajo de análisis, interpretación y redacción propio de cada alumna/alumno.</a:t>
            </a:r>
          </a:p>
        </p:txBody>
      </p:sp>
    </p:spTree>
    <p:extLst>
      <p:ext uri="{BB962C8B-B14F-4D97-AF65-F5344CB8AC3E}">
        <p14:creationId xmlns:p14="http://schemas.microsoft.com/office/powerpoint/2010/main" val="246706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Trabajo en el Laboratorio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3600" dirty="0"/>
              <a:t>Lectura y cumplimiento de los reglamentos.</a:t>
            </a:r>
          </a:p>
          <a:p>
            <a:pPr rtl="0"/>
            <a:r>
              <a:rPr lang="es-MX" sz="3600" dirty="0"/>
              <a:t>Actividades dentro del Laboratorio.</a:t>
            </a:r>
          </a:p>
          <a:p>
            <a:pPr rtl="0"/>
            <a:r>
              <a:rPr lang="es-MX" sz="3600" dirty="0"/>
              <a:t>El Manual de Prácticas.</a:t>
            </a:r>
          </a:p>
          <a:p>
            <a:pPr rtl="0"/>
            <a:r>
              <a:rPr lang="es-MX" sz="3600" dirty="0"/>
              <a:t>Evaluación de las Prácticas.</a:t>
            </a:r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Trabajo con el Manual de Prácticas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3600" dirty="0"/>
              <a:t>Si bien es cierto que los datos experimentales, cada integrante del equipo tendrá los mismos registros, lo que se busca es un desarrollo individual en el Reporte de la Práctica.</a:t>
            </a:r>
          </a:p>
        </p:txBody>
      </p:sp>
    </p:spTree>
    <p:extLst>
      <p:ext uri="{BB962C8B-B14F-4D97-AF65-F5344CB8AC3E}">
        <p14:creationId xmlns:p14="http://schemas.microsoft.com/office/powerpoint/2010/main" val="32516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Trabajo con el Manual de Prácticas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s-MX" sz="3600" dirty="0"/>
              <a:t>Se espera que cada respuesta en las Conclusiones sea un enunciado elaborado y apoyado con los resultados de la práctica.</a:t>
            </a:r>
          </a:p>
          <a:p>
            <a:r>
              <a:rPr lang="es-MX" sz="3600" dirty="0"/>
              <a:t>Respuestas tipo: “Si se alcanzaron”, “Si es importante para mi formación académica”, no son respuestas con una justificación, por lo que deberán de extender más su enunciado.</a:t>
            </a:r>
          </a:p>
        </p:txBody>
      </p:sp>
    </p:spTree>
    <p:extLst>
      <p:ext uri="{BB962C8B-B14F-4D97-AF65-F5344CB8AC3E}">
        <p14:creationId xmlns:p14="http://schemas.microsoft.com/office/powerpoint/2010/main" val="29905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40254-EAF4-840E-F6A0-58562140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Evaluación de la Práctica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113044-E084-96AD-36D2-BB2AA4087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051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Evaluación de la Práctica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s-MX" sz="3600" dirty="0"/>
              <a:t>Para la evaluación de la Práctica Reporte se utilizará la rúbrica contenida en cada una de las Prácticas del Manual.</a:t>
            </a:r>
          </a:p>
          <a:p>
            <a:r>
              <a:rPr lang="es-MX" sz="3600" dirty="0"/>
              <a:t>Por lo que cada alumno ya sabe los aspectos que se van a evaluar.</a:t>
            </a:r>
          </a:p>
        </p:txBody>
      </p:sp>
    </p:spTree>
    <p:extLst>
      <p:ext uri="{BB962C8B-B14F-4D97-AF65-F5344CB8AC3E}">
        <p14:creationId xmlns:p14="http://schemas.microsoft.com/office/powerpoint/2010/main" val="352747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Primera Práctica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s-MX" sz="3600" dirty="0"/>
              <a:t>En esta modalidad a distancia, se trabajará con la Práctica 1 “Propiedades de los fluidos”.</a:t>
            </a:r>
          </a:p>
          <a:p>
            <a:r>
              <a:rPr lang="es-MX" sz="3600" dirty="0"/>
              <a:t>Por lo que deberán de resolver el apartado correspondiente.</a:t>
            </a:r>
          </a:p>
          <a:p>
            <a:r>
              <a:rPr lang="es-MX" sz="3600" dirty="0"/>
              <a:t>Tomemos en cuenta que se pueden ajustar las actividades de la Práctica para que se puedan realizar en casa.</a:t>
            </a:r>
          </a:p>
        </p:txBody>
      </p:sp>
    </p:spTree>
    <p:extLst>
      <p:ext uri="{BB962C8B-B14F-4D97-AF65-F5344CB8AC3E}">
        <p14:creationId xmlns:p14="http://schemas.microsoft.com/office/powerpoint/2010/main" val="394440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Lectura y cumplimiento de los reglamentos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El reglamento de Uso de Laboratorios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3600" dirty="0"/>
              <a:t>Se deberán de leer los cinco capítulos y los veinticuatro artículos del reglamento.</a:t>
            </a:r>
          </a:p>
          <a:p>
            <a:pPr rtl="0"/>
            <a:r>
              <a:rPr lang="es-MX" sz="3600" dirty="0"/>
              <a:t>Durante las sesiones dentro del Laboratorio se deberá de observar y cumplir el reglamento.</a:t>
            </a:r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Normas de higiene y seguridad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3600" dirty="0"/>
              <a:t>Se espera que el alumno lea las veinticuatro indicaciones de las normas.</a:t>
            </a:r>
          </a:p>
          <a:p>
            <a:pPr rtl="0"/>
            <a:r>
              <a:rPr lang="es-MX" sz="3600" dirty="0"/>
              <a:t>Antes de iniciar con las mediciones en una práctica, el Profesor deberá de supervisar el montaje.</a:t>
            </a:r>
          </a:p>
        </p:txBody>
      </p:sp>
    </p:spTree>
    <p:extLst>
      <p:ext uri="{BB962C8B-B14F-4D97-AF65-F5344CB8AC3E}">
        <p14:creationId xmlns:p14="http://schemas.microsoft.com/office/powerpoint/2010/main" val="206178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Cumplimiento del Reglamento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s-MX" sz="3600" dirty="0"/>
              <a:t>El reglamento es muy claro con respecto al comportamiento dentro del Laboratorio.</a:t>
            </a:r>
          </a:p>
          <a:p>
            <a:r>
              <a:rPr lang="es-MX" sz="3600" dirty="0"/>
              <a:t>En caso de que no se sigan los lineamientos, el Profesor podrá cancelar la práctica al equipo o a un alumno, reportando a la Coordinación la eventualidad.</a:t>
            </a:r>
          </a:p>
        </p:txBody>
      </p:sp>
    </p:spTree>
    <p:extLst>
      <p:ext uri="{BB962C8B-B14F-4D97-AF65-F5344CB8AC3E}">
        <p14:creationId xmlns:p14="http://schemas.microsoft.com/office/powerpoint/2010/main" val="172884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Cumplimiento del Reglamento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s-MX" sz="3600" dirty="0"/>
              <a:t>Una práctica que no se concluya o no se presente por indisciplina, no podrá reponerse posteriormente, pero formará parte del esquema de evaluación.</a:t>
            </a:r>
          </a:p>
        </p:txBody>
      </p:sp>
    </p:spTree>
    <p:extLst>
      <p:ext uri="{BB962C8B-B14F-4D97-AF65-F5344CB8AC3E}">
        <p14:creationId xmlns:p14="http://schemas.microsoft.com/office/powerpoint/2010/main" val="29841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Uso de bata blanca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s-MX" sz="3600" dirty="0"/>
              <a:t>En conformidad con el Reglamento, se debe de utilizar una bata blanca dentro del Laboratorio.</a:t>
            </a:r>
          </a:p>
          <a:p>
            <a:r>
              <a:rPr lang="es-MX" sz="3600" dirty="0"/>
              <a:t>La alumna/alumno que no porte la bata se dirigirá a la Biblioteca con un trabajo a desarrollar, pero no tendrá asistencia.</a:t>
            </a:r>
          </a:p>
        </p:txBody>
      </p:sp>
    </p:spTree>
    <p:extLst>
      <p:ext uri="{BB962C8B-B14F-4D97-AF65-F5344CB8AC3E}">
        <p14:creationId xmlns:p14="http://schemas.microsoft.com/office/powerpoint/2010/main" val="42362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Asistencia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s-MX" sz="3600" dirty="0"/>
              <a:t>Se realizará el Pase de Asistencia luego de los 5 minutos de tolerancia que se tienen permitidos.</a:t>
            </a:r>
          </a:p>
          <a:p>
            <a:r>
              <a:rPr lang="es-MX" sz="3600" dirty="0"/>
              <a:t>La alumna/alumno que se presente pasada la tolerancia, no podrá ingresar al Laboratorio, se dirigirá a la Biblioteca con un trabajo a desarrollar, pero no tendrá asistencia.</a:t>
            </a:r>
          </a:p>
        </p:txBody>
      </p:sp>
    </p:spTree>
    <p:extLst>
      <p:ext uri="{BB962C8B-B14F-4D97-AF65-F5344CB8AC3E}">
        <p14:creationId xmlns:p14="http://schemas.microsoft.com/office/powerpoint/2010/main" val="7062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royecto de Ciencias 16 x 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1203_TF02922647_Win32" id="{F30A6BC8-8810-454D-AE02-5CD663BEE5BD}" vid="{58552166-7174-4F3F-8A41-0DAAF1195473}"/>
    </a:ext>
  </a:extLst>
</a:theme>
</file>

<file path=ppt/theme/theme2.xml><?xml version="1.0" encoding="utf-8"?>
<a:theme xmlns:a="http://schemas.openxmlformats.org/drawingml/2006/main" name="Tema de Offic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la oficina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para un proyecto de ciencias (panorámica)</Template>
  <TotalTime>84</TotalTime>
  <Words>1079</Words>
  <Application>Microsoft Office PowerPoint</Application>
  <PresentationFormat>Panorámica</PresentationFormat>
  <Paragraphs>109</Paragraphs>
  <Slides>24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7" baseType="lpstr">
      <vt:lpstr>Arial</vt:lpstr>
      <vt:lpstr>Wingdings</vt:lpstr>
      <vt:lpstr>Proyecto de Ciencias 16 x 9</vt:lpstr>
      <vt:lpstr>Curso de Física 2 - Laboratorio</vt:lpstr>
      <vt:lpstr>Trabajo en el Laboratorio</vt:lpstr>
      <vt:lpstr>Lectura y cumplimiento de los reglamentos</vt:lpstr>
      <vt:lpstr>El reglamento de Uso de Laboratorios</vt:lpstr>
      <vt:lpstr>Normas de higiene y seguridad</vt:lpstr>
      <vt:lpstr>Cumplimiento del Reglamento</vt:lpstr>
      <vt:lpstr>Cumplimiento del Reglamento</vt:lpstr>
      <vt:lpstr>Uso de bata blanca</vt:lpstr>
      <vt:lpstr>Asistencia</vt:lpstr>
      <vt:lpstr>Prácticas sin reposición</vt:lpstr>
      <vt:lpstr>Actividades dentro del Laboratorio</vt:lpstr>
      <vt:lpstr>Organización en equipos</vt:lpstr>
      <vt:lpstr>Organización en equipos</vt:lpstr>
      <vt:lpstr>El Manual de Prácticas</vt:lpstr>
      <vt:lpstr>Trabajo con el Manual de Prácticas</vt:lpstr>
      <vt:lpstr>Trabajo con el Manual de Prácticas</vt:lpstr>
      <vt:lpstr>Trabajo con el Manual de Prácticas</vt:lpstr>
      <vt:lpstr>Trabajo con el Manual de Prácticas</vt:lpstr>
      <vt:lpstr>Trabajo con el Manual de Prácticas</vt:lpstr>
      <vt:lpstr>Trabajo con el Manual de Prácticas</vt:lpstr>
      <vt:lpstr>Trabajo con el Manual de Prácticas</vt:lpstr>
      <vt:lpstr>Evaluación de la Práctica</vt:lpstr>
      <vt:lpstr>Evaluación de la Práctica</vt:lpstr>
      <vt:lpstr>Primera Práctica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Física 2 - Laboratorio</dc:title>
  <dc:creator>M. en C. Ramón Gustavo Contreras Mayén</dc:creator>
  <cp:lastModifiedBy>CONTRERAS MAYEN RAMON GUSTAVO</cp:lastModifiedBy>
  <cp:revision>18</cp:revision>
  <dcterms:created xsi:type="dcterms:W3CDTF">2023-05-18T02:47:43Z</dcterms:created>
  <dcterms:modified xsi:type="dcterms:W3CDTF">2023-05-19T15:17:13Z</dcterms:modified>
</cp:coreProperties>
</file>