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88" r:id="rId4"/>
    <p:sldId id="289" r:id="rId5"/>
    <p:sldId id="257" r:id="rId6"/>
    <p:sldId id="259" r:id="rId7"/>
    <p:sldId id="26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78" r:id="rId20"/>
    <p:sldId id="301" r:id="rId21"/>
    <p:sldId id="302" r:id="rId22"/>
    <p:sldId id="303" r:id="rId23"/>
    <p:sldId id="304" r:id="rId24"/>
    <p:sldId id="279" r:id="rId25"/>
    <p:sldId id="305" r:id="rId26"/>
    <p:sldId id="284" r:id="rId27"/>
    <p:sldId id="306" r:id="rId28"/>
    <p:sldId id="307" r:id="rId29"/>
    <p:sldId id="308" r:id="rId3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EE2C3C-6B72-41D5-A3D4-877D4FF4515F}" type="datetime1">
              <a:rPr lang="es-MX" smtClean="0"/>
              <a:t>24/05/2023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s-MX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0AAA-4703-4865-A491-52643394C5E3}" type="datetime1">
              <a:rPr lang="es-MX" smtClean="0"/>
              <a:pPr/>
              <a:t>24/05/2023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es-MX" noProof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53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85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33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12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91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055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787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64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627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26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09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251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438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065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59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39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554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713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91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13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2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54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45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89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pic>
        <p:nvPicPr>
          <p:cNvPr id="9" name="Imagen 8" descr="Primer plano de tubos de ensay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E1B1-0B75-4244-8A67-70504969CACB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70208-C94B-44D9-92E9-E3F2776809BD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2F1714-2741-458D-9363-941F0A689ACB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34734-9934-4E91-8FAF-86F3D1564D04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6451B-5E42-458F-8FCD-A99B01204D4F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5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3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A050C-B5EC-4F9A-A421-745C7D119EFE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46FC0-17D0-488F-9FD5-A74F7B01D89F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z clic en el marcador de posición y selecciona la imagen que quieres agregar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es-MX" noProof="0"/>
              <a:pPr rtl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9927C6AB-6F23-487E-9975-6159C3D5D0B9}" type="datetime1">
              <a:rPr lang="es-MX" noProof="0" smtClean="0"/>
              <a:t>24/05/2023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Curso de Física 2 - Laboratorio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¿Cuántas mediciones hay que realizar?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Hacer una sola medición nos dejaría en un terreno complicado, ya que normalmente en esta primera medición, identificamos alguna complicación que hay que corregir.</a:t>
            </a:r>
          </a:p>
        </p:txBody>
      </p:sp>
    </p:spTree>
    <p:extLst>
      <p:ext uri="{BB962C8B-B14F-4D97-AF65-F5344CB8AC3E}">
        <p14:creationId xmlns:p14="http://schemas.microsoft.com/office/powerpoint/2010/main" val="346719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¿Cuántas mediciones hay que realizar?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Recomendamos que repitas al menos en tres ocasiones la caída del objeto dentro del vaso con agua.</a:t>
            </a:r>
          </a:p>
          <a:p>
            <a:pPr marL="0" indent="0" rtl="0">
              <a:buNone/>
            </a:pPr>
            <a:endParaRPr lang="es-MX" sz="3600" dirty="0">
              <a:solidFill>
                <a:schemeClr val="bg2"/>
              </a:solidFill>
            </a:endParaRPr>
          </a:p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Tendrás que apoyarte con una bandeja o un recipiente para no tirar el agua del vaso.</a:t>
            </a:r>
          </a:p>
        </p:txBody>
      </p:sp>
    </p:spTree>
    <p:extLst>
      <p:ext uri="{BB962C8B-B14F-4D97-AF65-F5344CB8AC3E}">
        <p14:creationId xmlns:p14="http://schemas.microsoft.com/office/powerpoint/2010/main" val="86067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Otro dato adicional que es necesario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1600" y="1714500"/>
            <a:ext cx="6400800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Mide la distancia que hay entre el fondo del vaso y el borde del mismo, donde se tiene el nivel del agua, a este valor, le llamaremos h.</a:t>
            </a:r>
          </a:p>
        </p:txBody>
      </p:sp>
      <p:pic>
        <p:nvPicPr>
          <p:cNvPr id="4" name="Imagen 3" descr="Una taza de vidrio&#10;&#10;Descripción generada automáticamente con confianza baja">
            <a:extLst>
              <a:ext uri="{FF2B5EF4-FFF2-40B4-BE49-F238E27FC236}">
                <a16:creationId xmlns:a16="http://schemas.microsoft.com/office/drawing/2014/main" id="{5D9CFFFF-BF21-BA1A-0DDA-A55A7FEB3D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18357"/>
          <a:stretch/>
        </p:blipFill>
        <p:spPr>
          <a:xfrm>
            <a:off x="783771" y="1371917"/>
            <a:ext cx="3135086" cy="514286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0C51EA8-250E-0C03-4038-9103E8D24CEF}"/>
              </a:ext>
            </a:extLst>
          </p:cNvPr>
          <p:cNvCxnSpPr/>
          <p:nvPr/>
        </p:nvCxnSpPr>
        <p:spPr>
          <a:xfrm>
            <a:off x="3773714" y="1714500"/>
            <a:ext cx="0" cy="39605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EC05843-440E-712F-0662-1F3F5527F69A}"/>
              </a:ext>
            </a:extLst>
          </p:cNvPr>
          <p:cNvCxnSpPr/>
          <p:nvPr/>
        </p:nvCxnSpPr>
        <p:spPr>
          <a:xfrm>
            <a:off x="3526971" y="1714500"/>
            <a:ext cx="3918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30A2D3A-185E-5815-8231-05F10D7B1B88}"/>
              </a:ext>
            </a:extLst>
          </p:cNvPr>
          <p:cNvCxnSpPr/>
          <p:nvPr/>
        </p:nvCxnSpPr>
        <p:spPr>
          <a:xfrm>
            <a:off x="3526971" y="5675086"/>
            <a:ext cx="3918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1DE59A-AFA5-9E50-8F81-DA414CD002A9}"/>
              </a:ext>
            </a:extLst>
          </p:cNvPr>
          <p:cNvSpPr txBox="1"/>
          <p:nvPr/>
        </p:nvSpPr>
        <p:spPr>
          <a:xfrm>
            <a:off x="3918857" y="3429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2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7325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Registrando el tiempo de caída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40607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Ocupa la siguiente tabla para registrar el valor de tiempo del cronómetro.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94D6C11-37B0-0B73-1A1A-AE4E09C4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05249"/>
              </p:ext>
            </p:extLst>
          </p:nvPr>
        </p:nvGraphicFramePr>
        <p:xfrm>
          <a:off x="2032000" y="3124200"/>
          <a:ext cx="8128000" cy="289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807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831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Tiempo (segundos)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7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7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0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Cambiando el líquido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5016500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El manual nos avisa que tendremos que repetir el mismo experimento, con el mismo vaso y el mismo objeto, pero ahora utilizando glicerina (que se puede comprar en una farmacia)</a:t>
            </a:r>
          </a:p>
          <a:p>
            <a:pPr marL="0" indent="0" rtl="0">
              <a:buNone/>
            </a:pPr>
            <a:endParaRPr lang="es-MX" sz="3600" dirty="0">
              <a:solidFill>
                <a:schemeClr val="bg2"/>
              </a:solidFill>
            </a:endParaRPr>
          </a:p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La ventaja es que para las repeticiones, se puede usar la misma glicerina del vaso, garantizando que quede al mismo nivel (altura h)</a:t>
            </a:r>
          </a:p>
        </p:txBody>
      </p:sp>
    </p:spTree>
    <p:extLst>
      <p:ext uri="{BB962C8B-B14F-4D97-AF65-F5344CB8AC3E}">
        <p14:creationId xmlns:p14="http://schemas.microsoft.com/office/powerpoint/2010/main" val="242632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Calculando la velocidad de caída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50165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Revisando el manual, no se indica alguna expresión para obtener la velocidad del objeto durante la caída en el vaso.</a:t>
            </a:r>
          </a:p>
          <a:p>
            <a:pPr marL="0" indent="0" rtl="0">
              <a:buNone/>
            </a:pPr>
            <a:endParaRPr lang="es-MX" sz="3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Para ello, recordaremos un tipo de movimiento en particular del curso de Física 1.</a:t>
            </a:r>
          </a:p>
        </p:txBody>
      </p:sp>
    </p:spTree>
    <p:extLst>
      <p:ext uri="{BB962C8B-B14F-4D97-AF65-F5344CB8AC3E}">
        <p14:creationId xmlns:p14="http://schemas.microsoft.com/office/powerpoint/2010/main" val="379570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Movimiento uniformemente acelerado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28575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Recordemos que un objeto en caída libre (sin velocidad inicial) se mueve solo bajo la influencia de la aceleración debida a la gravedad.</a:t>
            </a:r>
          </a:p>
        </p:txBody>
      </p:sp>
    </p:spTree>
    <p:extLst>
      <p:ext uri="{BB962C8B-B14F-4D97-AF65-F5344CB8AC3E}">
        <p14:creationId xmlns:p14="http://schemas.microsoft.com/office/powerpoint/2010/main" val="397377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Expresión a utilizar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28575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Ya que conocemos varias cantidades en nuestro experimento, la expresión que nos será útil 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2C22BC-061C-CF76-F686-959D528E7D38}"/>
                  </a:ext>
                </a:extLst>
              </p:cNvPr>
              <p:cNvSpPr txBox="1"/>
              <p:nvPr/>
            </p:nvSpPr>
            <p:spPr>
              <a:xfrm>
                <a:off x="5638800" y="2975428"/>
                <a:ext cx="440762" cy="343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/>
                        <m:sup/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C2C22BC-061C-CF76-F686-959D528E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428"/>
                <a:ext cx="440762" cy="343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DE446-920D-157E-49AA-518CA41B445B}"/>
                  </a:ext>
                </a:extLst>
              </p:cNvPr>
              <p:cNvSpPr txBox="1"/>
              <p:nvPr/>
            </p:nvSpPr>
            <p:spPr>
              <a:xfrm>
                <a:off x="4155605" y="3319240"/>
                <a:ext cx="3407151" cy="716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DE446-920D-157E-49AA-518CA41B4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05" y="3319240"/>
                <a:ext cx="3407151" cy="716928"/>
              </a:xfrm>
              <a:prstGeom prst="rect">
                <a:avLst/>
              </a:prstGeom>
              <a:blipFill>
                <a:blip r:embed="rId4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DFDD115-1881-5F71-B72D-1B72532A2F43}"/>
                  </a:ext>
                </a:extLst>
              </p:cNvPr>
              <p:cNvSpPr txBox="1"/>
              <p:nvPr/>
            </p:nvSpPr>
            <p:spPr>
              <a:xfrm>
                <a:off x="4155604" y="4703756"/>
                <a:ext cx="2582310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DFDD115-1881-5F71-B72D-1B72532A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04" y="4703756"/>
                <a:ext cx="2582310" cy="763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3800CD-A97C-4167-CD44-27888DECA138}"/>
                  </a:ext>
                </a:extLst>
              </p:cNvPr>
              <p:cNvSpPr txBox="1"/>
              <p:nvPr/>
            </p:nvSpPr>
            <p:spPr>
              <a:xfrm>
                <a:off x="8337578" y="4534960"/>
                <a:ext cx="2787622" cy="105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=9.81 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s-MX" sz="4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4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3800CD-A97C-4167-CD44-27888DE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78" y="4534960"/>
                <a:ext cx="2787622" cy="1054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E529F0-95AD-7CD5-E359-1D6F52A15B29}"/>
                  </a:ext>
                </a:extLst>
              </p:cNvPr>
              <p:cNvSpPr txBox="1"/>
              <p:nvPr/>
            </p:nvSpPr>
            <p:spPr>
              <a:xfrm>
                <a:off x="8446436" y="5676481"/>
                <a:ext cx="17788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4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5E529F0-95AD-7CD5-E359-1D6F52A1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436" y="5676481"/>
                <a:ext cx="177888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Experimento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5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Material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Este experimento es descriptivo, se va a utilizar el mismo vaso de vidrio con agua y ahora una navaja de rasurar de doble filo, que deberás de manejar con mucho cuidado.</a:t>
            </a:r>
          </a:p>
        </p:txBody>
      </p:sp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5060B2E2-43F5-91C3-6D55-5BD768CE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77" y="42014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Práctica 1 – Propiedades de los fluidos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44818"/>
            <a:ext cx="10058400" cy="1097280"/>
          </a:xfrm>
        </p:spPr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Primera parte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Coloca con cuidado la navaja en el vaso de tal manera que el filo quede en contacto con el agua.</a:t>
            </a:r>
          </a:p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Suelta la navaja.</a:t>
            </a:r>
          </a:p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Describe lo que ocurre en la hoja del manual o en tu cuaderno; si tienes oportunidad de tomar foto, será muy conveniente.</a:t>
            </a:r>
          </a:p>
        </p:txBody>
      </p:sp>
    </p:spTree>
    <p:extLst>
      <p:ext uri="{BB962C8B-B14F-4D97-AF65-F5344CB8AC3E}">
        <p14:creationId xmlns:p14="http://schemas.microsoft.com/office/powerpoint/2010/main" val="7372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44818"/>
            <a:ext cx="10058400" cy="1097280"/>
          </a:xfrm>
        </p:spPr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Segunda parte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Ahora coloca con cuidado la navaja en el vaso de tal manera que esté de manera horizontal con respecto al nivel del agua.</a:t>
            </a:r>
          </a:p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Suelta la navaja.</a:t>
            </a:r>
          </a:p>
          <a:p>
            <a:pPr marL="742950" indent="-742950">
              <a:buClr>
                <a:schemeClr val="bg2"/>
              </a:buClr>
              <a:buFont typeface="+mj-lt"/>
              <a:buAutoNum type="arabicPeriod"/>
            </a:pPr>
            <a:r>
              <a:rPr lang="es-MX" sz="3600" dirty="0">
                <a:solidFill>
                  <a:schemeClr val="bg2"/>
                </a:solidFill>
              </a:rPr>
              <a:t>Describe lo que ocurre en la hoja del manual o en tu cuaderno; si tienes oportunidad de tomar foto, será muy conveniente.</a:t>
            </a:r>
          </a:p>
        </p:txBody>
      </p:sp>
    </p:spTree>
    <p:extLst>
      <p:ext uri="{BB962C8B-B14F-4D97-AF65-F5344CB8AC3E}">
        <p14:creationId xmlns:p14="http://schemas.microsoft.com/office/powerpoint/2010/main" val="31817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44818"/>
            <a:ext cx="10058400" cy="1097280"/>
          </a:xfrm>
        </p:spPr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Discusión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Una vez resueltas las dos partes, tendrás que discutir lo que observaste, recuerda que en todo momento tendrás que involucrar las propiedades de los fluidos, en este caso del agua.</a:t>
            </a:r>
          </a:p>
        </p:txBody>
      </p:sp>
    </p:spTree>
    <p:extLst>
      <p:ext uri="{BB962C8B-B14F-4D97-AF65-F5344CB8AC3E}">
        <p14:creationId xmlns:p14="http://schemas.microsoft.com/office/powerpoint/2010/main" val="91247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Análisis de resultados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6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Respondiendo las preguntas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Responde las 8 preguntas que se indican en este apartado, la respuesta se espera que no sea tan breve, ni demasiado extendida, busca un punto medio.</a:t>
            </a:r>
          </a:p>
        </p:txBody>
      </p:sp>
    </p:spTree>
    <p:extLst>
      <p:ext uri="{BB962C8B-B14F-4D97-AF65-F5344CB8AC3E}">
        <p14:creationId xmlns:p14="http://schemas.microsoft.com/office/powerpoint/2010/main" val="2984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Conclusiones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3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Lo que hay que desarrollar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Lo que buscan las conclusiones es que menciones si la hipótesis que señalaste al inicio de la práctica se cumple o no se cumple, además de justificar el por que se cumple o el por que no se cumple.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236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Lo que hay que desarrollar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Además de comentar lo que has aprendido con esta actividad, se espera que sea con claridad y de manera puntual, indicando el cómo consideras que puede mejorarse en este entorno de trabajo en casa.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54167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Lectura para la siguiente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Para la siguiente semana trabajaremos la Práctica 3 Principio de Arquímedes, por lo que tendrás que resolver la parte “Investiga y escribe brevemente”, así como hacer una lectura de toda la actividad para que tengas el contexto de la práctica.</a:t>
            </a:r>
          </a:p>
        </p:txBody>
      </p:sp>
    </p:spTree>
    <p:extLst>
      <p:ext uri="{BB962C8B-B14F-4D97-AF65-F5344CB8AC3E}">
        <p14:creationId xmlns:p14="http://schemas.microsoft.com/office/powerpoint/2010/main" val="356383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Lectura para la siguiente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Se dejará asignación para enviar las respuestas a “Investiga y escribe brevemente”, revisa en tu espacio de Teams para estar </a:t>
            </a:r>
            <a:r>
              <a:rPr lang="es-MX" sz="3600"/>
              <a:t>al tanto.</a:t>
            </a:r>
            <a:endParaRPr lang="es-MX" sz="3600" dirty="0"/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5056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DC70B-AC52-682A-1EAE-017B228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Investiga y contesta brevemente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BA306-D2EF-F788-B3BF-8F1F5C8F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500" dirty="0"/>
              <a:t>Menciona tres propiedades de los fluidos con su definición.</a:t>
            </a:r>
          </a:p>
          <a:p>
            <a:r>
              <a:rPr lang="es-MX" sz="3500" dirty="0"/>
              <a:t>Menciona tres propiedades particulares de los gases y fluidos.</a:t>
            </a:r>
          </a:p>
          <a:p>
            <a:r>
              <a:rPr lang="es-MX" sz="3500" dirty="0"/>
              <a:t>En la vida común ¿Describe en dónde puedes identificar la capilaridad?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0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DC70B-AC52-682A-1EAE-017B228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Investiga y contesta brevemente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BA306-D2EF-F788-B3BF-8F1F5C8F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Redacta el objetivo de la práctica.</a:t>
            </a:r>
          </a:p>
          <a:p>
            <a:r>
              <a:rPr lang="es-MX" sz="3600" dirty="0"/>
              <a:t>Redacta una hipótesis que proponga los resultados esperados.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438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Experimento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Material en casa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MX" sz="3600" dirty="0"/>
              <a:t>Para atender este primer experimento, será necesario cambiar algunos materiales y realizar la actividad en casa.</a:t>
            </a:r>
          </a:p>
          <a:p>
            <a:pPr marL="0" indent="0" rtl="0">
              <a:buNone/>
            </a:pPr>
            <a:endParaRPr lang="es-MX" sz="3600" dirty="0"/>
          </a:p>
          <a:p>
            <a:pPr marL="0" indent="0" rtl="0">
              <a:buNone/>
            </a:pPr>
            <a:r>
              <a:rPr lang="es-MX" sz="3600" dirty="0"/>
              <a:t>Considera que siempre deberás de trabajar con cuidado para evitar algún derrame, caída o lesión.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¿Qué nos pide el Experimento 1?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5216" y="1714500"/>
            <a:ext cx="6779984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Ocupa un vaso de vidrio, de preferencia un vaso alto.</a:t>
            </a:r>
          </a:p>
          <a:p>
            <a:pPr marL="0" indent="0" rtl="0">
              <a:buNone/>
            </a:pPr>
            <a:endParaRPr lang="es-MX" sz="3600" dirty="0">
              <a:solidFill>
                <a:schemeClr val="bg2"/>
              </a:solidFill>
            </a:endParaRPr>
          </a:p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Llena el vaso con agua.</a:t>
            </a:r>
          </a:p>
        </p:txBody>
      </p:sp>
      <p:pic>
        <p:nvPicPr>
          <p:cNvPr id="5" name="Imagen 4" descr="Una taza de vidrio&#10;&#10;Descripción generada automáticamente con confianza baja">
            <a:extLst>
              <a:ext uri="{FF2B5EF4-FFF2-40B4-BE49-F238E27FC236}">
                <a16:creationId xmlns:a16="http://schemas.microsoft.com/office/drawing/2014/main" id="{C224D1B1-F9EA-69BA-E9EC-C1F20070C4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18357"/>
          <a:stretch/>
        </p:blipFill>
        <p:spPr>
          <a:xfrm>
            <a:off x="478971" y="1588134"/>
            <a:ext cx="3135086" cy="51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Dejando caer un objeto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5216" y="1714500"/>
            <a:ext cx="6779984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Se requiere una canica, puede ser un balín metálico, o algún objeto redondo que sea pequeño en comparación con el diámetro del vaso.</a:t>
            </a:r>
          </a:p>
        </p:txBody>
      </p:sp>
      <p:pic>
        <p:nvPicPr>
          <p:cNvPr id="5" name="Imagen 4" descr="Una taza de vidrio&#10;&#10;Descripción generada automáticamente con confianza baja">
            <a:extLst>
              <a:ext uri="{FF2B5EF4-FFF2-40B4-BE49-F238E27FC236}">
                <a16:creationId xmlns:a16="http://schemas.microsoft.com/office/drawing/2014/main" id="{C224D1B1-F9EA-69BA-E9EC-C1F20070C4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18357"/>
          <a:stretch/>
        </p:blipFill>
        <p:spPr>
          <a:xfrm>
            <a:off x="478971" y="1588134"/>
            <a:ext cx="3135086" cy="5142866"/>
          </a:xfrm>
          <a:prstGeom prst="rect">
            <a:avLst/>
          </a:prstGeom>
        </p:spPr>
      </p:pic>
      <p:pic>
        <p:nvPicPr>
          <p:cNvPr id="6" name="Imagen 5" descr="Una manzana roja&#10;&#10;Descripción generada automáticamente">
            <a:extLst>
              <a:ext uri="{FF2B5EF4-FFF2-40B4-BE49-F238E27FC236}">
                <a16:creationId xmlns:a16="http://schemas.microsoft.com/office/drawing/2014/main" id="{A7F63141-2047-FD49-5A81-4E03B8C3A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12" y="4868408"/>
            <a:ext cx="1303792" cy="13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Tomando el tiempo de caída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45216" y="1714500"/>
            <a:ext cx="6779984" cy="4457700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Con el cronómetro ya sea de tu celular o de una tableta, tendrás que medir el tiempo que tarda en caer el objeto dentro del vaso.</a:t>
            </a:r>
          </a:p>
          <a:p>
            <a:pPr marL="0" indent="0" rtl="0">
              <a:buNone/>
            </a:pPr>
            <a:endParaRPr lang="es-MX" sz="3600" dirty="0">
              <a:solidFill>
                <a:schemeClr val="bg2"/>
              </a:solidFill>
            </a:endParaRPr>
          </a:p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Debes de soltar el objeto, no hay que “empujarlo”</a:t>
            </a:r>
          </a:p>
        </p:txBody>
      </p:sp>
      <p:pic>
        <p:nvPicPr>
          <p:cNvPr id="5" name="Imagen 4" descr="Una taza de vidrio&#10;&#10;Descripción generada automáticamente con confianza baja">
            <a:extLst>
              <a:ext uri="{FF2B5EF4-FFF2-40B4-BE49-F238E27FC236}">
                <a16:creationId xmlns:a16="http://schemas.microsoft.com/office/drawing/2014/main" id="{C224D1B1-F9EA-69BA-E9EC-C1F20070C4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18357"/>
          <a:stretch/>
        </p:blipFill>
        <p:spPr>
          <a:xfrm>
            <a:off x="478971" y="1588134"/>
            <a:ext cx="3135086" cy="5142866"/>
          </a:xfrm>
          <a:prstGeom prst="rect">
            <a:avLst/>
          </a:prstGeom>
        </p:spPr>
      </p:pic>
      <p:pic>
        <p:nvPicPr>
          <p:cNvPr id="9" name="Imagen 8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0460137-32F4-D00B-C01B-B89ECB4A7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71" y="1140912"/>
            <a:ext cx="894444" cy="8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6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0026 0.57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yecto de Ciencias 16 x 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203_TF02922647_Win32" id="{F30A6BC8-8810-454D-AE02-5CD663BEE5BD}" vid="{58552166-7174-4F3F-8A41-0DAAF1195473}"/>
    </a:ext>
  </a:extLst>
</a:theme>
</file>

<file path=ppt/theme/theme2.xml><?xml version="1.0" encoding="utf-8"?>
<a:theme xmlns:a="http://schemas.openxmlformats.org/drawingml/2006/main" name="Tema d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un proyecto de ciencias (panorámica)</Template>
  <TotalTime>162</TotalTime>
  <Words>1175</Words>
  <Application>Microsoft Office PowerPoint</Application>
  <PresentationFormat>Panorámica</PresentationFormat>
  <Paragraphs>136</Paragraphs>
  <Slides>29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Cambria Math</vt:lpstr>
      <vt:lpstr>Proyecto de Ciencias 16 x 9</vt:lpstr>
      <vt:lpstr>Curso de Física 2 - Laboratorio</vt:lpstr>
      <vt:lpstr>Práctica 1 – Propiedades de los fluidos</vt:lpstr>
      <vt:lpstr>Investiga y contesta brevemente</vt:lpstr>
      <vt:lpstr>Investiga y contesta brevemente</vt:lpstr>
      <vt:lpstr>Experimento 1</vt:lpstr>
      <vt:lpstr>Material en casa</vt:lpstr>
      <vt:lpstr>¿Qué nos pide el Experimento 1?</vt:lpstr>
      <vt:lpstr>Dejando caer un objeto</vt:lpstr>
      <vt:lpstr>Tomando el tiempo de caída</vt:lpstr>
      <vt:lpstr>¿Cuántas mediciones hay que realizar?</vt:lpstr>
      <vt:lpstr>¿Cuántas mediciones hay que realizar?</vt:lpstr>
      <vt:lpstr>Otro dato adicional que es necesario</vt:lpstr>
      <vt:lpstr>Registrando el tiempo de caída</vt:lpstr>
      <vt:lpstr>Cambiando el líquido</vt:lpstr>
      <vt:lpstr>Calculando la velocidad de caída</vt:lpstr>
      <vt:lpstr>Movimiento uniformemente acelerado</vt:lpstr>
      <vt:lpstr>Expresión a utilizar</vt:lpstr>
      <vt:lpstr>Experimento 2</vt:lpstr>
      <vt:lpstr>Material</vt:lpstr>
      <vt:lpstr>Primera parte</vt:lpstr>
      <vt:lpstr>Segunda parte</vt:lpstr>
      <vt:lpstr>Discusión</vt:lpstr>
      <vt:lpstr>Análisis de resultados</vt:lpstr>
      <vt:lpstr>Respondiendo las preguntas</vt:lpstr>
      <vt:lpstr>Conclusiones</vt:lpstr>
      <vt:lpstr>Lo que hay que desarrollar</vt:lpstr>
      <vt:lpstr>Lo que hay que desarrollar</vt:lpstr>
      <vt:lpstr>Lectura para la siguiente clase</vt:lpstr>
      <vt:lpstr>Lectura para la siguiente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Física 2 - Laboratorio</dc:title>
  <dc:creator>M. en C. Ramón Gustavo Contreras Mayén</dc:creator>
  <cp:lastModifiedBy>CONTRERAS MAYEN RAMON GUSTAVO</cp:lastModifiedBy>
  <cp:revision>29</cp:revision>
  <dcterms:created xsi:type="dcterms:W3CDTF">2023-05-18T02:47:43Z</dcterms:created>
  <dcterms:modified xsi:type="dcterms:W3CDTF">2023-05-25T04:06:08Z</dcterms:modified>
</cp:coreProperties>
</file>