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4" r:id="rId5"/>
    <p:sldId id="265" r:id="rId6"/>
    <p:sldId id="260" r:id="rId7"/>
    <p:sldId id="270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77" r:id="rId17"/>
    <p:sldId id="278" r:id="rId18"/>
    <p:sldId id="279" r:id="rId19"/>
    <p:sldId id="282" r:id="rId20"/>
    <p:sldId id="281" r:id="rId21"/>
    <p:sldId id="284" r:id="rId22"/>
    <p:sldId id="285" r:id="rId23"/>
    <p:sldId id="283" r:id="rId24"/>
    <p:sldId id="261" r:id="rId25"/>
    <p:sldId id="286" r:id="rId26"/>
    <p:sldId id="262" r:id="rId27"/>
    <p:sldId id="263" r:id="rId28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184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44B17F-9297-4EFE-A371-988982413850}" type="datetime1">
              <a:rPr lang="es-MX" smtClean="0"/>
              <a:t>15/06/2023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C9EF79-44A8-43EA-8BE3-E0756BDC6811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116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43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80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18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358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70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65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289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761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37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158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03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4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70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111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466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582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84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02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31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69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04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27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95CA0-E6E4-4CD6-9BDE-CA11ED85FB79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56F975-663D-4980-82A4-1508444BC0B5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F4D73-D159-45E0-80BE-62AE18CC4B67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C34EC5-B035-4ACE-A8BA-50909CB65C3D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27F974-FD0D-4E14-AA71-1B2027788C11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61821-3D77-451B-9106-8D474772D9D8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5394E-BA8D-4E57-AE6E-90BF1945A29E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70A39-77FA-49BC-84BD-AD457CDC5141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39444-CC14-4A29-AE9B-E07D186518C4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58E177D-80E3-4D12-869B-D4FE2C35A35B}" type="datetime1">
              <a:rPr lang="es-MX" noProof="0" smtClean="0"/>
              <a:t>15/06/2023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852207"/>
            <a:ext cx="9807599" cy="2387600"/>
          </a:xfrm>
        </p:spPr>
        <p:txBody>
          <a:bodyPr rtlCol="0">
            <a:normAutofit/>
          </a:bodyPr>
          <a:lstStyle/>
          <a:p>
            <a:pPr rtl="0"/>
            <a:r>
              <a:rPr lang="es-MX" sz="5400" dirty="0">
                <a:solidFill>
                  <a:schemeClr val="bg1"/>
                </a:solidFill>
                <a:latin typeface="Rockwell" panose="02060603020205020403" pitchFamily="18" charset="0"/>
              </a:rPr>
              <a:t>Práctica 3</a:t>
            </a:r>
            <a:br>
              <a:rPr lang="es-MX" sz="54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s-MX" sz="5400" dirty="0">
                <a:solidFill>
                  <a:schemeClr val="bg1"/>
                </a:solidFill>
                <a:latin typeface="Rockwell" panose="02060603020205020403" pitchFamily="18" charset="0"/>
              </a:rPr>
              <a:t>Principio de Arquímedes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MX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Física 2 - Laboratorio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 Parte 3.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Coloca el huevo en el vaso, nuevamente con </a:t>
            </a:r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cuidado</a:t>
            </a: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sin soltarlo o empujarlo.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Observa atentamente y describe lo que ocurre.</a:t>
            </a:r>
          </a:p>
          <a:p>
            <a:pPr marL="0" indent="0" rtl="0">
              <a:lnSpc>
                <a:spcPct val="150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248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73737"/>
            <a:ext cx="8378529" cy="1708340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Registro y evidencia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585478"/>
            <a:ext cx="8378529" cy="4836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 te pide que, en la medida de lo posible, incluyas varias fotos de tu montaje.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Si cuentas con la oportunidad, graba la actividad ya que te servirá para detallar la parte de descripción.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8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73737"/>
            <a:ext cx="8378529" cy="1708340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1.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585478"/>
            <a:ext cx="8378529" cy="48364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Para esta parte, el material a ocupar será: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- 1 recipiente de boca ancha (una bandeja, refractario)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- Papel aluminio.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- 1 barra de plastilina.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- 1 bola de unicel mediana.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- 1 moneda de 5 pesos y una de 10 pesos.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9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1.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Coloca agua en el recipiente.</a:t>
            </a:r>
          </a:p>
          <a:p>
            <a:pPr marL="0" indent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Con la plastilina forma cuatro esferas, un cubo, un prisma, todos de tamaño pequeño.</a:t>
            </a:r>
          </a:p>
          <a:p>
            <a:pPr marL="0" indent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020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1.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Introduce con cuidado las esferas de plastilina, una por una.</a:t>
            </a:r>
          </a:p>
          <a:p>
            <a:pPr marL="0" indent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Observa y describe lo que ocurre.</a:t>
            </a:r>
          </a:p>
          <a:p>
            <a:pPr marL="0" indent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03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1.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Retira las esferas de plastilina, con una servilleta retira el exceso de agua que tengan.</a:t>
            </a:r>
          </a:p>
        </p:txBody>
      </p:sp>
    </p:spTree>
    <p:extLst>
      <p:ext uri="{BB962C8B-B14F-4D97-AF65-F5344CB8AC3E}">
        <p14:creationId xmlns:p14="http://schemas.microsoft.com/office/powerpoint/2010/main" val="5133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1.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Introduce con cuidado el cubo y posteriormente el prisma.</a:t>
            </a:r>
          </a:p>
          <a:p>
            <a:pPr marL="0" indent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Observa y describe lo que ocurre.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¿La forma del objeto influye en los resultados? Explica tu respuesta.</a:t>
            </a:r>
          </a:p>
          <a:p>
            <a:pPr marL="0" indent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217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2.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Con un cuadro de 6 cm x 6 cm de papel aluminio, construye “una balsa”, de tal manera que las esquinas queden cerradas y no permita el paso de agua.</a:t>
            </a:r>
          </a:p>
        </p:txBody>
      </p:sp>
    </p:spTree>
    <p:extLst>
      <p:ext uri="{BB962C8B-B14F-4D97-AF65-F5344CB8AC3E}">
        <p14:creationId xmlns:p14="http://schemas.microsoft.com/office/powerpoint/2010/main" val="23701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2.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MX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DC062F9-AA74-2DAE-A1E4-FD06CB19081C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Introduce la balsa en el recipiente con cuidado.</a:t>
            </a:r>
          </a:p>
          <a:p>
            <a:endParaRPr lang="es-MX" dirty="0"/>
          </a:p>
          <a:p>
            <a:r>
              <a:rPr lang="es-MX" dirty="0"/>
              <a:t>Observa y describe lo que ocurre.</a:t>
            </a:r>
          </a:p>
        </p:txBody>
      </p:sp>
    </p:spTree>
    <p:extLst>
      <p:ext uri="{BB962C8B-B14F-4D97-AF65-F5344CB8AC3E}">
        <p14:creationId xmlns:p14="http://schemas.microsoft.com/office/powerpoint/2010/main" val="30574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2.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MX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DC062F9-AA74-2DAE-A1E4-FD06CB19081C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Coloca las esferas de plastilina sobre la balsa.</a:t>
            </a:r>
          </a:p>
          <a:p>
            <a:endParaRPr lang="es-MX" dirty="0"/>
          </a:p>
          <a:p>
            <a:r>
              <a:rPr lang="es-MX" dirty="0"/>
              <a:t>Observa y describe lo que ocurre.</a:t>
            </a:r>
          </a:p>
        </p:txBody>
      </p:sp>
    </p:spTree>
    <p:extLst>
      <p:ext uri="{BB962C8B-B14F-4D97-AF65-F5344CB8AC3E}">
        <p14:creationId xmlns:p14="http://schemas.microsoft.com/office/powerpoint/2010/main" val="14302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73737"/>
            <a:ext cx="8378529" cy="1708340"/>
          </a:xfrm>
        </p:spPr>
        <p:txBody>
          <a:bodyPr rtlCol="0">
            <a:no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Trabajo previo a la 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21576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Resuelve el apartado “Investiga y escribe brevemente” (pág. 32, 33, 34)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Plantea el objetivo de la práctica.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Establece una hipótesis sobre los resultados que se esperarían (una vez que se haya completado la actividad, deberás mencionar si la hipótesis fue acertada o no)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2.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MX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DC062F9-AA74-2DAE-A1E4-FD06CB19081C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Coloca ahora en la balsa la moneda de 5 pesos.</a:t>
            </a:r>
          </a:p>
          <a:p>
            <a:endParaRPr lang="es-MX" dirty="0"/>
          </a:p>
          <a:p>
            <a:r>
              <a:rPr lang="es-MX" dirty="0"/>
              <a:t>Observa y describe lo que ocurre.</a:t>
            </a:r>
          </a:p>
        </p:txBody>
      </p:sp>
    </p:spTree>
    <p:extLst>
      <p:ext uri="{BB962C8B-B14F-4D97-AF65-F5344CB8AC3E}">
        <p14:creationId xmlns:p14="http://schemas.microsoft.com/office/powerpoint/2010/main" val="19350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2.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MX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DC062F9-AA74-2DAE-A1E4-FD06CB19081C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Coloca en el recipiente la esfera de unicel, procura que la balsa esté dentro del mismo.</a:t>
            </a:r>
          </a:p>
          <a:p>
            <a:endParaRPr lang="es-MX" dirty="0"/>
          </a:p>
          <a:p>
            <a:r>
              <a:rPr lang="es-MX" dirty="0"/>
              <a:t>Observa y describe lo que ocurre.</a:t>
            </a:r>
          </a:p>
        </p:txBody>
      </p:sp>
    </p:spTree>
    <p:extLst>
      <p:ext uri="{BB962C8B-B14F-4D97-AF65-F5344CB8AC3E}">
        <p14:creationId xmlns:p14="http://schemas.microsoft.com/office/powerpoint/2010/main" val="12823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2.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MX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DC062F9-AA74-2DAE-A1E4-FD06CB19081C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¿Hubo un comportamiento distinto al momento de dejar las esferas de plastilina en el recipiente y la esfera de unicel?</a:t>
            </a:r>
          </a:p>
          <a:p>
            <a:endParaRPr lang="es-MX" dirty="0"/>
          </a:p>
          <a:p>
            <a:r>
              <a:rPr lang="es-MX" dirty="0"/>
              <a:t>¿Por qué no se hunde la balsa?</a:t>
            </a:r>
          </a:p>
        </p:txBody>
      </p:sp>
    </p:spTree>
    <p:extLst>
      <p:ext uri="{BB962C8B-B14F-4D97-AF65-F5344CB8AC3E}">
        <p14:creationId xmlns:p14="http://schemas.microsoft.com/office/powerpoint/2010/main" val="5412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2. Parte 3.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MX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DC062F9-AA74-2DAE-A1E4-FD06CB19081C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Coloca la moneda de 10 pesos.</a:t>
            </a:r>
          </a:p>
          <a:p>
            <a:endParaRPr lang="es-MX" dirty="0"/>
          </a:p>
          <a:p>
            <a:r>
              <a:rPr lang="es-MX" dirty="0"/>
              <a:t>Observa y describe lo que ocurre.</a:t>
            </a:r>
          </a:p>
          <a:p>
            <a:endParaRPr lang="es-MX" dirty="0"/>
          </a:p>
          <a:p>
            <a:r>
              <a:rPr lang="es-MX" dirty="0"/>
              <a:t>¿Se hundió la balsa? ¿Por qué?</a:t>
            </a:r>
          </a:p>
        </p:txBody>
      </p:sp>
    </p:spTree>
    <p:extLst>
      <p:ext uri="{BB962C8B-B14F-4D97-AF65-F5344CB8AC3E}">
        <p14:creationId xmlns:p14="http://schemas.microsoft.com/office/powerpoint/2010/main" val="251426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4225A2B-D50E-E5B7-0BCC-296956F2D130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Con lo que anotaste en cada parte de los experimentos, responde si se lograron los objetivos, se comprueba o no la hipótesis.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3F83056-2F8A-2FB6-7F55-3035FF0F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4225A2B-D50E-E5B7-0BCC-296956F2D130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Responde las preguntas en las diapositivas y ordena las ideas en tu reporte, de tal manera que el principio de Arquímedes sea el eje central.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3F83056-2F8A-2FB6-7F55-3035FF0F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33812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Siguiente Práctica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3DAA470-687A-1A1A-C59B-BF3987585329}"/>
              </a:ext>
            </a:extLst>
          </p:cNvPr>
          <p:cNvSpPr txBox="1">
            <a:spLocks/>
          </p:cNvSpPr>
          <p:nvPr/>
        </p:nvSpPr>
        <p:spPr>
          <a:xfrm>
            <a:off x="688010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La siguiente práctica será el teorema de Torricelli.</a:t>
            </a:r>
          </a:p>
          <a:p>
            <a:endParaRPr lang="es-MX" dirty="0"/>
          </a:p>
          <a:p>
            <a:r>
              <a:rPr lang="es-MX" dirty="0"/>
              <a:t>Deberás de responder “Investiga y escribe brevemente”. Se abrirá una asignación para enviar este trabajo previo.</a:t>
            </a:r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678" y="192024"/>
            <a:ext cx="6444644" cy="3047783"/>
          </a:xfrm>
        </p:spPr>
        <p:txBody>
          <a:bodyPr rtlCol="0">
            <a:noAutofit/>
          </a:bodyPr>
          <a:lstStyle/>
          <a:p>
            <a:pPr rtl="0"/>
            <a:r>
              <a:rPr lang="es-MX" sz="7000">
                <a:solidFill>
                  <a:schemeClr val="bg1"/>
                </a:solidFill>
                <a:latin typeface="Rockwell" panose="02060603020205020403" pitchFamily="18" charset="0"/>
              </a:rPr>
              <a:t>Recuerda...</a:t>
            </a:r>
            <a:br>
              <a:rPr lang="es-MX" sz="700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s-MX" sz="7000">
                <a:solidFill>
                  <a:schemeClr val="bg1"/>
                </a:solidFill>
                <a:latin typeface="Rockwell" panose="02060603020205020403" pitchFamily="18" charset="0"/>
              </a:rPr>
              <a:t>¡La seguridad es lo primero!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endParaRPr lang="es-MX" sz="20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Esta actividad se ajustará para hacerla en casa.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Material:</a:t>
            </a:r>
          </a:p>
          <a:p>
            <a:pPr rtl="0">
              <a:buFontTx/>
              <a:buChar char="-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1 vaso de vidrio.</a:t>
            </a:r>
          </a:p>
          <a:p>
            <a:pPr rtl="0">
              <a:buFontTx/>
              <a:buChar char="-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1 huevo.</a:t>
            </a:r>
          </a:p>
          <a:p>
            <a:pPr rtl="0">
              <a:buFontTx/>
              <a:buChar char="-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1 cuchara</a:t>
            </a:r>
          </a:p>
          <a:p>
            <a:pPr rtl="0">
              <a:buFontTx/>
              <a:buChar char="-"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sal de mesa.</a:t>
            </a: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 Parte 1.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6"/>
            <a:ext cx="7822289" cy="51004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rtl="0">
              <a:lnSpc>
                <a:spcPct val="160000"/>
              </a:lnSpc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Coloca agua en el vaso sin llegar al borde, con cuidado, coloca el huevo en el vaso, no lo empujes, no lo dejes caer, sencillamente suelta el huevo.</a:t>
            </a:r>
          </a:p>
          <a:p>
            <a:pPr marL="0" indent="0" rtl="0">
              <a:lnSpc>
                <a:spcPct val="160000"/>
              </a:lnSpc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lnSpc>
                <a:spcPct val="160000"/>
              </a:lnSpc>
              <a:buNone/>
            </a:pPr>
            <a:r>
              <a:rPr lang="es-MX" sz="32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Observa atentamente y describe lo que ocurre.</a:t>
            </a:r>
          </a:p>
          <a:p>
            <a:pPr marL="0" indent="0" rtl="0">
              <a:lnSpc>
                <a:spcPct val="160000"/>
              </a:lnSpc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lnSpc>
                <a:spcPct val="160000"/>
              </a:lnSpc>
              <a:buNone/>
            </a:pPr>
            <a:endParaRPr lang="es-MX" sz="32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312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 Parte 1.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238687E7-006B-629B-4A14-F9DEFCE21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94" y="1900308"/>
            <a:ext cx="4345133" cy="434513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47FBFDE-47DE-1B70-00DC-E6347393A1B8}"/>
              </a:ext>
            </a:extLst>
          </p:cNvPr>
          <p:cNvSpPr/>
          <p:nvPr/>
        </p:nvSpPr>
        <p:spPr>
          <a:xfrm>
            <a:off x="2970069" y="2166425"/>
            <a:ext cx="3661064" cy="8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Gráfico 16" descr="Huevo con relleno sólido">
            <a:extLst>
              <a:ext uri="{FF2B5EF4-FFF2-40B4-BE49-F238E27FC236}">
                <a16:creationId xmlns:a16="http://schemas.microsoft.com/office/drawing/2014/main" id="{FBDE0ED3-F711-4C52-E972-2029E0C5E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3281" y="1622239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 Parte 2.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D99809CF-9F5C-E960-3BF4-043144B5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rtl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Retira con cuidado el huevo del vaso, con una servilleta, retírale el exceso de agua.</a:t>
            </a:r>
          </a:p>
          <a:p>
            <a:pPr marL="0" indent="0" rtl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Agrega tres cucharadas de sal al vaso con agua, resuelve para que se disuelva la sal.</a:t>
            </a:r>
          </a:p>
          <a:p>
            <a:pPr marL="0" indent="0" rtl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41234C5-BEB3-61C9-C13B-FD83C19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 Parte 2.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C24FEB6-64A3-D2E7-C612-25A7F1746799}"/>
              </a:ext>
            </a:extLst>
          </p:cNvPr>
          <p:cNvSpPr txBox="1">
            <a:spLocks/>
          </p:cNvSpPr>
          <p:nvPr/>
        </p:nvSpPr>
        <p:spPr>
          <a:xfrm>
            <a:off x="641252" y="1757507"/>
            <a:ext cx="78222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Coloca el huevo en el vaso, nuevamente con cuidado, sin soltarlo o empujarlo.</a:t>
            </a:r>
          </a:p>
          <a:p>
            <a:endParaRPr lang="es-MX" dirty="0"/>
          </a:p>
          <a:p>
            <a:r>
              <a:rPr lang="es-MX" dirty="0"/>
              <a:t>Observa atentamente y describe lo que ocurre.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15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 Parte 3.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Retira nuevamente el huevo del vaso (no tires el agua), si te es posible, déjalo un momento bajo un chorro de agua para limpiarlo, con la servilleta limpia el huevo.</a:t>
            </a:r>
          </a:p>
          <a:p>
            <a:pPr marL="0" indent="0" rtl="0">
              <a:lnSpc>
                <a:spcPct val="125000"/>
              </a:lnSpc>
              <a:buNone/>
            </a:pPr>
            <a:endParaRPr lang="es-MX" sz="3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1038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9857156" cy="1027257"/>
          </a:xfrm>
        </p:spPr>
        <p:txBody>
          <a:bodyPr rtlCol="0">
            <a:normAutofit/>
          </a:bodyPr>
          <a:lstStyle/>
          <a:p>
            <a:pPr rtl="0"/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Experimento 1. Parte 3.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MX" dirty="0"/>
              </a:p>
            </p:txBody>
          </p:sp>
        </p:grpSp>
        <p:pic>
          <p:nvPicPr>
            <p:cNvPr id="13" name="Gráfico 12" descr="Vaso de precipitación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F803846-0E75-A07E-60D8-A91C959B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757507"/>
            <a:ext cx="78222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s-MX" sz="3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Agrega sal al vaso para lograr una solución saturada (visiblemente la sal ya no se disuelve), agita constantemente.</a:t>
            </a:r>
          </a:p>
        </p:txBody>
      </p:sp>
    </p:spTree>
    <p:extLst>
      <p:ext uri="{BB962C8B-B14F-4D97-AF65-F5344CB8AC3E}">
        <p14:creationId xmlns:p14="http://schemas.microsoft.com/office/powerpoint/2010/main" val="70293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69_TF33787325_Win32" id="{78A69192-E528-4ED6-89CB-728FDFED6EC2}" vid="{771BFCD2-6A73-4552-B41C-C0023E27F4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Seguridad de laboratorio</Template>
  <TotalTime>88</TotalTime>
  <Words>864</Words>
  <Application>Microsoft Office PowerPoint</Application>
  <PresentationFormat>Panorámica</PresentationFormat>
  <Paragraphs>124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Rockwell</vt:lpstr>
      <vt:lpstr>Tahoma</vt:lpstr>
      <vt:lpstr>Tema de Office</vt:lpstr>
      <vt:lpstr>Práctica 3 Principio de Arquímedes</vt:lpstr>
      <vt:lpstr>Trabajo previo a la actividad</vt:lpstr>
      <vt:lpstr>Experimento 1.</vt:lpstr>
      <vt:lpstr>Experimento 1. Parte 1.</vt:lpstr>
      <vt:lpstr>Experimento 1. Parte 1.</vt:lpstr>
      <vt:lpstr>Experimento 1. Parte 2.</vt:lpstr>
      <vt:lpstr>Experimento 1. Parte 2.</vt:lpstr>
      <vt:lpstr>Experimento 1. Parte 3.</vt:lpstr>
      <vt:lpstr>Experimento 1. Parte 3.</vt:lpstr>
      <vt:lpstr>Experimento 1. Parte 3.</vt:lpstr>
      <vt:lpstr>Registro y evidencia</vt:lpstr>
      <vt:lpstr>Experimento 2. Parte 1.</vt:lpstr>
      <vt:lpstr>Experimento 2. Parte 1.</vt:lpstr>
      <vt:lpstr>Experimento 2. Parte 1.</vt:lpstr>
      <vt:lpstr>Experimento 2. Parte 1.</vt:lpstr>
      <vt:lpstr>Experimento 2. Parte 1.</vt:lpstr>
      <vt:lpstr>Experimento 2. Parte 2.</vt:lpstr>
      <vt:lpstr>Experimento 2. Parte 2.</vt:lpstr>
      <vt:lpstr>Experimento 2. Parte 2.</vt:lpstr>
      <vt:lpstr>Experimento 2. Parte 2.</vt:lpstr>
      <vt:lpstr>Experimento 2. Parte 2.</vt:lpstr>
      <vt:lpstr>Experimento 2. Parte 2.</vt:lpstr>
      <vt:lpstr>Experimento 2. Parte 3.</vt:lpstr>
      <vt:lpstr>Conclusiones.</vt:lpstr>
      <vt:lpstr>Conclusiones.</vt:lpstr>
      <vt:lpstr>Siguiente Práctica</vt:lpstr>
      <vt:lpstr>Recuerda... ¡La seguridad es lo primero!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3 Principio de Arquímedes</dc:title>
  <dc:creator>M. en C. Ramón Gustavo Contreras Mayén</dc:creator>
  <cp:lastModifiedBy>CONTRERAS MAYEN RAMON GUSTAVO</cp:lastModifiedBy>
  <cp:revision>12</cp:revision>
  <dcterms:created xsi:type="dcterms:W3CDTF">2023-06-01T02:00:45Z</dcterms:created>
  <dcterms:modified xsi:type="dcterms:W3CDTF">2023-06-15T12:59:36Z</dcterms:modified>
</cp:coreProperties>
</file>