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6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104923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551708"/>
            <a:ext cx="9603275" cy="3450613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8" y="106892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3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7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9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3600" dirty="0"/>
              <a:t>Ante cualquier eventualidad para la conexión durante el examen, REPÓRTALA DE INMEDIATO A LA COORDINACIÓN.</a:t>
            </a:r>
          </a:p>
          <a:p>
            <a:r>
              <a:rPr lang="es-MX" sz="3600" dirty="0"/>
              <a:t>No te distraigas buscando información en internet o contactando a otros compañeros.</a:t>
            </a:r>
          </a:p>
          <a:p>
            <a:r>
              <a:rPr lang="es-MX" sz="3600" dirty="0"/>
              <a:t>La duración del examen es de 50 minutos.</a:t>
            </a:r>
          </a:p>
        </p:txBody>
      </p:sp>
    </p:spTree>
    <p:extLst>
      <p:ext uri="{BB962C8B-B14F-4D97-AF65-F5344CB8AC3E}">
        <p14:creationId xmlns:p14="http://schemas.microsoft.com/office/powerpoint/2010/main" val="8132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30" y="1120909"/>
            <a:ext cx="11682483" cy="5284859"/>
          </a:xfrm>
        </p:spPr>
        <p:txBody>
          <a:bodyPr>
            <a:normAutofit/>
          </a:bodyPr>
          <a:lstStyle/>
          <a:p>
            <a:r>
              <a:rPr lang="es-MX" sz="3600" dirty="0"/>
              <a:t>El examen será válido solo cuando el alumno esté en la sesión de la clase. En caso de que salga, el Profesor le hará el llamado para regresar a la sesión, en caso de que no se reincorpore, el examen se le cancelará. </a:t>
            </a:r>
          </a:p>
          <a:p>
            <a:pPr marL="0" indent="0">
              <a:buNone/>
            </a:pPr>
            <a:r>
              <a:rPr lang="es-MX" sz="3600" dirty="0"/>
              <a:t>Si cuenta con la evidencia de una falla técnica en la conexión, se reprogramará el examen. </a:t>
            </a:r>
          </a:p>
        </p:txBody>
      </p:sp>
    </p:spTree>
    <p:extLst>
      <p:ext uri="{BB962C8B-B14F-4D97-AF65-F5344CB8AC3E}">
        <p14:creationId xmlns:p14="http://schemas.microsoft.com/office/powerpoint/2010/main" val="16053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3600" dirty="0"/>
              <a:t>Debes de incluir la evidencia para los ejercicios de ejecución.</a:t>
            </a:r>
          </a:p>
          <a:p>
            <a:endParaRPr lang="es-MX" sz="3600" dirty="0"/>
          </a:p>
        </p:txBody>
      </p:sp>
      <p:pic>
        <p:nvPicPr>
          <p:cNvPr id="3" name="Imagen 2" descr="Texto, Escala de tiempo&#10;&#10;Descripción generada automáticamente">
            <a:extLst>
              <a:ext uri="{FF2B5EF4-FFF2-40B4-BE49-F238E27FC236}">
                <a16:creationId xmlns:a16="http://schemas.microsoft.com/office/drawing/2014/main" id="{4547BF29-154C-CC73-FFF9-E7E2B552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3" y="2424058"/>
            <a:ext cx="8983065" cy="27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3600" dirty="0"/>
              <a:t>Si hay complicaciones para el envío de las evidencias, el alumno deberá de dar aviso por chat directo al Profesor, quien determinará si recibe su evidencia en mensaje.</a:t>
            </a:r>
          </a:p>
          <a:p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94837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3600" dirty="0"/>
              <a:t>Cada respuesta es OBLIGATORIA.</a:t>
            </a:r>
          </a:p>
          <a:p>
            <a:r>
              <a:rPr lang="es-MX" sz="3600" dirty="0"/>
              <a:t>Avisa al Profesor cuando hayas enviado tu examen, ya que se validará que se haya recibido debidamente.</a:t>
            </a:r>
          </a:p>
          <a:p>
            <a:r>
              <a:rPr lang="es-MX" sz="3600" dirty="0"/>
              <a:t>Es responsabilidad del alumno enviar a tiempo su examen, en caso de que concluya el tiempo y no se haya enviado, el examen se evaluará tal cual haya llegado a la plataforma.</a:t>
            </a:r>
          </a:p>
        </p:txBody>
      </p:sp>
    </p:spTree>
    <p:extLst>
      <p:ext uri="{BB962C8B-B14F-4D97-AF65-F5344CB8AC3E}">
        <p14:creationId xmlns:p14="http://schemas.microsoft.com/office/powerpoint/2010/main" val="199063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¿Dónde está el examen?</a:t>
            </a:r>
          </a:p>
        </p:txBody>
      </p:sp>
      <p:pic>
        <p:nvPicPr>
          <p:cNvPr id="9" name="Imagen 8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55838D4F-A8F1-AC71-99E7-0D77AB35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" y="2039502"/>
            <a:ext cx="12019935" cy="24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EA72-199C-F345-A5F4-D2705550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91" y="369158"/>
            <a:ext cx="4294383" cy="1049235"/>
          </a:xfrm>
        </p:spPr>
        <p:txBody>
          <a:bodyPr>
            <a:normAutofit/>
          </a:bodyPr>
          <a:lstStyle/>
          <a:p>
            <a:r>
              <a:rPr lang="es-MX" sz="4400" b="1" dirty="0">
                <a:solidFill>
                  <a:srgbClr val="0070C0"/>
                </a:solidFill>
              </a:rPr>
              <a:t>Formulario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20DD635-196A-561F-3938-45BDA6A3CA3B}"/>
                  </a:ext>
                </a:extLst>
              </p:cNvPr>
              <p:cNvSpPr txBox="1"/>
              <p:nvPr/>
            </p:nvSpPr>
            <p:spPr>
              <a:xfrm>
                <a:off x="892278" y="1323590"/>
                <a:ext cx="2231445" cy="84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=9.81 </m:t>
                      </m:r>
                      <m:f>
                        <m:fPr>
                          <m:ctrlPr>
                            <a:rPr lang="es-MX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MX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s-MX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20DD635-196A-561F-3938-45BDA6A3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8" y="1323590"/>
                <a:ext cx="2231445" cy="843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043D942-9AED-4E20-CE1A-79D78A1D73FB}"/>
                  </a:ext>
                </a:extLst>
              </p:cNvPr>
              <p:cNvSpPr txBox="1"/>
              <p:nvPr/>
            </p:nvSpPr>
            <p:spPr>
              <a:xfrm>
                <a:off x="892278" y="2642699"/>
                <a:ext cx="3325334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MX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agua</m:t>
                          </m:r>
                        </m:sub>
                      </m:sSub>
                      <m:r>
                        <a:rPr lang="es-MX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=1000 </m:t>
                      </m:r>
                      <m:f>
                        <m:fPr>
                          <m:ctrlPr>
                            <a:rPr lang="es-MX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MX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kg</m:t>
                          </m:r>
                        </m:num>
                        <m:den>
                          <m:sSup>
                            <m:sSupPr>
                              <m:ctrlPr>
                                <a:rPr lang="es-MX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s-MX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s-MX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043D942-9AED-4E20-CE1A-79D78A1D7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8" y="2642699"/>
                <a:ext cx="3325334" cy="935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CD000A-C6BE-D0F1-7021-68FF04CB73F6}"/>
                  </a:ext>
                </a:extLst>
              </p:cNvPr>
              <p:cNvSpPr txBox="1"/>
              <p:nvPr/>
            </p:nvSpPr>
            <p:spPr>
              <a:xfrm>
                <a:off x="892278" y="4053371"/>
                <a:ext cx="2024465" cy="9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MX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s-MX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MX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CD000A-C6BE-D0F1-7021-68FF04CB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8" y="4053371"/>
                <a:ext cx="2024465" cy="948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68680F0-3D2B-36F6-A156-0D9A0A4A3D3A}"/>
                  </a:ext>
                </a:extLst>
              </p:cNvPr>
              <p:cNvSpPr txBox="1"/>
              <p:nvPr/>
            </p:nvSpPr>
            <p:spPr>
              <a:xfrm>
                <a:off x="1018434" y="5534410"/>
                <a:ext cx="17961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68680F0-3D2B-36F6-A156-0D9A0A4A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34" y="5534410"/>
                <a:ext cx="17961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4739C70-EE9F-0429-E587-7BEDA60FDE13}"/>
                  </a:ext>
                </a:extLst>
              </p:cNvPr>
              <p:cNvSpPr txBox="1"/>
              <p:nvPr/>
            </p:nvSpPr>
            <p:spPr>
              <a:xfrm>
                <a:off x="5257437" y="195075"/>
                <a:ext cx="132773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4739C70-EE9F-0429-E587-7BEDA60FD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437" y="195075"/>
                <a:ext cx="1327735" cy="1033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3C6E4A2-2740-F80B-6188-41E31D899CEB}"/>
                  </a:ext>
                </a:extLst>
              </p:cNvPr>
              <p:cNvSpPr txBox="1"/>
              <p:nvPr/>
            </p:nvSpPr>
            <p:spPr>
              <a:xfrm>
                <a:off x="5177729" y="1813276"/>
                <a:ext cx="28148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MX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3C6E4A2-2740-F80B-6188-41E31D89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9" y="1813276"/>
                <a:ext cx="281488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CFA0D5-DC4D-6F1A-8A45-F5B92259D02B}"/>
                  </a:ext>
                </a:extLst>
              </p:cNvPr>
              <p:cNvSpPr txBox="1"/>
              <p:nvPr/>
            </p:nvSpPr>
            <p:spPr>
              <a:xfrm>
                <a:off x="5257437" y="3132252"/>
                <a:ext cx="4435958" cy="593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MX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abs</m:t>
                          </m:r>
                        </m:sub>
                      </m:sSub>
                      <m:r>
                        <a:rPr lang="es-MX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MX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atm</m:t>
                          </m:r>
                        </m:sub>
                      </m:sSub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MX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MX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CFA0D5-DC4D-6F1A-8A45-F5B92259D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437" y="3132252"/>
                <a:ext cx="4435958" cy="5934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05D6B41-D64A-52D5-40FC-A6621E5D94C0}"/>
                  </a:ext>
                </a:extLst>
              </p:cNvPr>
              <p:cNvSpPr txBox="1"/>
              <p:nvPr/>
            </p:nvSpPr>
            <p:spPr>
              <a:xfrm>
                <a:off x="4807121" y="4329824"/>
                <a:ext cx="318549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MX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05D6B41-D64A-52D5-40FC-A6621E5D9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21" y="4329824"/>
                <a:ext cx="318549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B376C71-E063-1BBA-C75F-8A4726AD40E3}"/>
                  </a:ext>
                </a:extLst>
              </p:cNvPr>
              <p:cNvSpPr txBox="1"/>
              <p:nvPr/>
            </p:nvSpPr>
            <p:spPr>
              <a:xfrm>
                <a:off x="5306598" y="5524503"/>
                <a:ext cx="1731628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B376C71-E063-1BBA-C75F-8A4726AD4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98" y="5524503"/>
                <a:ext cx="1731628" cy="11278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6E4D52-F444-9115-B6F7-D34A9076F9BB}"/>
                  </a:ext>
                </a:extLst>
              </p:cNvPr>
              <p:cNvSpPr txBox="1"/>
              <p:nvPr/>
            </p:nvSpPr>
            <p:spPr>
              <a:xfrm>
                <a:off x="9359517" y="516607"/>
                <a:ext cx="1719381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6E4D52-F444-9115-B6F7-D34A9076F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17" y="516607"/>
                <a:ext cx="1719381" cy="10518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933838E-E696-3A62-19ED-DC2E0EC354B5}"/>
                  </a:ext>
                </a:extLst>
              </p:cNvPr>
              <p:cNvSpPr txBox="1"/>
              <p:nvPr/>
            </p:nvSpPr>
            <p:spPr>
              <a:xfrm>
                <a:off x="9359517" y="2179523"/>
                <a:ext cx="17021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933838E-E696-3A62-19ED-DC2E0EC3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17" y="2179523"/>
                <a:ext cx="170219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C5048DA-78C4-E383-CF21-7BB7816D234F}"/>
                  </a:ext>
                </a:extLst>
              </p:cNvPr>
              <p:cNvSpPr txBox="1"/>
              <p:nvPr/>
            </p:nvSpPr>
            <p:spPr>
              <a:xfrm>
                <a:off x="9158659" y="3964950"/>
                <a:ext cx="2397579" cy="103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Flujo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C5048DA-78C4-E383-CF21-7BB7816D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659" y="3964950"/>
                <a:ext cx="2397579" cy="10372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F7A5CBA-E720-1CD1-2A3C-AA98E939DD5F}"/>
                  </a:ext>
                </a:extLst>
              </p:cNvPr>
              <p:cNvSpPr txBox="1"/>
              <p:nvPr/>
            </p:nvSpPr>
            <p:spPr>
              <a:xfrm>
                <a:off x="9143809" y="5524503"/>
                <a:ext cx="24047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Flujo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s-MX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F7A5CBA-E720-1CD1-2A3C-AA98E939D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809" y="5524503"/>
                <a:ext cx="240476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164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35</TotalTime>
  <Words>270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Galería</vt:lpstr>
      <vt:lpstr>Recomendaciones</vt:lpstr>
      <vt:lpstr>Recomendaciones</vt:lpstr>
      <vt:lpstr>Recomendaciones</vt:lpstr>
      <vt:lpstr>Recomendaciones</vt:lpstr>
      <vt:lpstr>Recomendaciones</vt:lpstr>
      <vt:lpstr>¿Dónde está el examen?</vt:lpstr>
      <vt:lpstr>Formulario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</dc:title>
  <dc:creator>M. en C. Ramón Gustavo Contreras Mayén</dc:creator>
  <cp:lastModifiedBy>CONTRERAS MAYEN RAMON GUSTAVO</cp:lastModifiedBy>
  <cp:revision>7</cp:revision>
  <dcterms:created xsi:type="dcterms:W3CDTF">2023-06-19T16:11:40Z</dcterms:created>
  <dcterms:modified xsi:type="dcterms:W3CDTF">2023-06-20T03:08:20Z</dcterms:modified>
</cp:coreProperties>
</file>