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3A5D-5199-6778-E00E-68711930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DB3A4-4262-AAD2-5FF4-2A857133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D91E-71B0-50F5-B09C-A877C257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99EBA-9134-9269-9E44-96596937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E78D5-A1B6-99A5-011E-606ABD2B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92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A847-2595-B1BF-61A7-E21B5E2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88B23-3B49-5F4E-4BC3-63B1CB69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C6C68-1006-57A0-00AC-6E1E48A5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70079-DE9B-74FD-83EC-21F2805A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8353E-9840-1DA1-2BF5-0E70E98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322CE6-6507-5FDA-4602-885B30815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139320-91ED-A07B-3FAB-137EDF45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8FBD8-457C-04B0-5D3E-60064E7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5B249-BE6A-4DE5-FDC1-3465354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D0543-AEA9-1D61-A77E-A7F6EEBF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9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0A36-B40F-8994-AD68-94221911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B8795-3853-669B-DDD2-ED5DE4E0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1705D-20A3-449B-E2CF-8B380ED9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8B34-C8E7-F861-2F89-5FD330B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E983D-DD58-E772-7217-3C0D50FF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C04E-19E9-7B74-ECED-F16C466A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509D5-8B9E-C18E-C192-3DB0A6CF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74A42-4CD3-E5BB-DB6E-A4E1372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09083-6801-6308-39A9-E2234F7C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E6134-89A1-01E3-486E-BBCA0EA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0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6344-5DCF-56C8-A65E-483077C4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78358-7ECE-E5DE-18C1-5C6996A66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CFC2DD-F7FE-96B7-2D3F-31F86CBE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A11D6-5902-602E-9385-4A27B1D1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3FD46-81D9-7DF7-85F8-66B50F9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005F0-3ACB-3013-28B3-5940A336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5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EFCE-2BC7-751A-B132-F4686D3F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7387BB-A67F-C5A8-AA9C-7BC92269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05D687-1A68-8CBC-9AFD-170B2D50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80BD7F-82BE-779D-C6BB-A4D58929C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CFD48C-9D34-8ED7-7D27-E5B2EA50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486DB5-7DFA-98E6-5F0E-8231C988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037C9F-1A02-AD82-9939-6991D3CC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3E4247-7678-935F-E895-92F95B06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2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C032C-BCF9-C838-A4E4-4B57597B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72C5D-651C-150A-5C4F-81ECF442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27BC3B-FB61-A609-67BE-1FE9DA6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4E92CA-BB0F-EEF2-FED2-83FBF59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1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CA095-D412-13F0-398F-96E6DE22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5CD3BA-D8E0-EF27-E37F-24650C57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6105D5-B82C-3BA9-B1D1-898A10BE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5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00E1-AAC9-4D47-2059-F5046515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7295A-9E36-A0B1-7FF9-D5D15846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63CB2-17BD-56C5-8373-175F245E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2F567-D9F1-9C70-E810-93A1733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F4A1D-BCE7-5102-06E0-A5AE4D5B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DDA98E-97EF-A050-BF4F-EB4E3E9D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6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0ADA7-A7FE-5534-D057-DDD37DE0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977A63-DEF0-1281-A2A2-3F3A08FFC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01C0E6-C35A-FCE2-2241-684DDC67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2E5E1-7E9C-5594-7BB9-4D31B4F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B5420E-6560-83D2-BEC7-8ECAFCF1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625250-AE4A-88E9-740D-DE48EDC4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3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A2B3A-0724-36BD-C110-357B7177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E7D25-0AE6-6A51-B8F6-4632C806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4326-0154-CBC0-5A18-064B1E46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3415-B3ED-4A6D-BAB9-E608AD746DAE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D6D5C-00C5-084A-AD6A-0AF69030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31AB-4BF2-0556-E654-212B8EE04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DA65-A485-48C8-B56F-BD083E339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3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7FB65-DFB4-306C-9DA8-C1F2E6532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Física 2 - NRC 263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E0B06-5480-6C90-B7BF-7D0B67CF2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Reporte Plataforma SIRECOM Segundo Período</a:t>
            </a:r>
          </a:p>
        </p:txBody>
      </p:sp>
    </p:spTree>
    <p:extLst>
      <p:ext uri="{BB962C8B-B14F-4D97-AF65-F5344CB8AC3E}">
        <p14:creationId xmlns:p14="http://schemas.microsoft.com/office/powerpoint/2010/main" val="34085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59DF8-8959-E203-8338-1BB805DF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41C-B Segundo cuatrimestre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30C4DB2F-E026-F0F1-2FC8-A1365823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8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165DE-D631-06B3-188D-8E8B4EEF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41C-B Cuarto cuatrimestre 1 alumno 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0C68EC6-987B-8885-8F53-2042F4E25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11514A-F8A4-E96F-5A0A-2DCA3071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41A-L Sexto cuatrimestre 2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8C81F85-8A5E-9B6A-366F-9F390304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9F8E9F-7E68-BF59-0874-2F027DF3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41A-L Cuarto semestre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18CCF79-CF21-97EB-D172-7F9FB4C5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A5B6D-A4F5-7CE7-35E1-0942F548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41A-L Primer Cuatrimestre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92162805-1629-E1E6-F412-8F7C506C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CE35D-8C6D-BF48-2DB0-D86DE251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41B-B Primer cuatrimestre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C573936A-D51B-D9B8-80BB-EA751C524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D30CB-AFB1-A8A9-4237-57005669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41C-B Cuarto cuatrimestre 19 alumnos</a:t>
            </a:r>
          </a:p>
        </p:txBody>
      </p:sp>
      <p:pic>
        <p:nvPicPr>
          <p:cNvPr id="13" name="Marcador de contenido 12" descr="Imagen que contiene instrumento, lápiz&#10;&#10;Descripción generada automáticamente">
            <a:extLst>
              <a:ext uri="{FF2B5EF4-FFF2-40B4-BE49-F238E27FC236}">
                <a16:creationId xmlns:a16="http://schemas.microsoft.com/office/drawing/2014/main" id="{6788B862-6E04-CB74-E5B9-0D53DFAC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61CC2B-6F3E-BDCF-F282-5C807CB9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41A-L Cuarto cuatrimestre 39 alumnos</a:t>
            </a:r>
          </a:p>
        </p:txBody>
      </p:sp>
      <p:pic>
        <p:nvPicPr>
          <p:cNvPr id="5" name="Marcador de contenido 4" descr="Imagen que contiene instrumento, lápiz&#10;&#10;Descripción generada automáticamente">
            <a:extLst>
              <a:ext uri="{FF2B5EF4-FFF2-40B4-BE49-F238E27FC236}">
                <a16:creationId xmlns:a16="http://schemas.microsoft.com/office/drawing/2014/main" id="{ABFD64EF-C31C-1B12-40D2-1C909282D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FD7F21-8951-9581-0ADE-29CFCD19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41B-B Cuarto cuatrimestre 20 alumnos</a:t>
            </a:r>
          </a:p>
        </p:txBody>
      </p:sp>
      <p:pic>
        <p:nvPicPr>
          <p:cNvPr id="5" name="Marcador de contenido 4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EE3EA02-DDED-ED4F-838D-B17C2BAD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892B7-D514-AA94-9F95-2519EEFF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41B-B Sexto cuatrimestre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983AA7BA-39FB-8730-0EFD-4EC0FC73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5AA10-DA75-ED2E-A019-7190EEE4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 C-B Sexto cuatrimestre 1 alumno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DD478416-3B2A-597B-19AA-A94D5B931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6578B-8BDC-707B-80FE-4A4240AA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41A-L Segundo cuatrimestre 1 alumno </a:t>
            </a:r>
          </a:p>
        </p:txBody>
      </p:sp>
      <p:pic>
        <p:nvPicPr>
          <p:cNvPr id="5" name="Marcador de contenido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58195F7-CDEE-0587-9F14-F36E725CF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83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Física 2 - NRC 263</vt:lpstr>
      <vt:lpstr>Grupo 41A-L Primer Cuatrimestre 1 alumno</vt:lpstr>
      <vt:lpstr>Grupo 41B-B Primer cuatrimestre 1 alumno</vt:lpstr>
      <vt:lpstr>Grupo 41C-B Cuarto cuatrimestre 19 alumnos</vt:lpstr>
      <vt:lpstr>Grupo 41A-L Cuarto cuatrimestre 39 alumnos</vt:lpstr>
      <vt:lpstr>Grupo 41B-B Cuarto cuatrimestre 20 alumnos</vt:lpstr>
      <vt:lpstr>Grupo 41B-B Sexto cuatrimestre 1 alumno</vt:lpstr>
      <vt:lpstr>Grupo 41 C-B Sexto cuatrimestre 1 alumno</vt:lpstr>
      <vt:lpstr>Grupo 41A-L Segundo cuatrimestre 1 alumno </vt:lpstr>
      <vt:lpstr>Grupo 41C-B Segundo cuatrimestre 1 alumno</vt:lpstr>
      <vt:lpstr>Grupo 41C-B Cuarto cuatrimestre 1 alumno </vt:lpstr>
      <vt:lpstr>Grupo 41A-L Sexto cuatrimestre 2 alumno</vt:lpstr>
      <vt:lpstr>Grupo 41A-L Cuarto semestre 1 alumno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2 - NRC 263</dc:title>
  <dc:creator>M. en C. Gustavo Contreras Mayén</dc:creator>
  <cp:lastModifiedBy>M. en C. Gustavo Contreras Mayén</cp:lastModifiedBy>
  <cp:revision>6</cp:revision>
  <dcterms:created xsi:type="dcterms:W3CDTF">2023-08-11T23:48:36Z</dcterms:created>
  <dcterms:modified xsi:type="dcterms:W3CDTF">2023-08-12T00:52:15Z</dcterms:modified>
</cp:coreProperties>
</file>