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o\OneDrive\Documentos\Cursos_UVM\Cuatrimestral\Fisica_2_BC\Combinacion\Concentrado_Actividades_Fisica_2_26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o\OneDrive\Documentos\Cursos_UVM\Cuatrimestral\Fisica_2_BC\Combinacion\Concentrado_Actividades_Fisica_2_26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MX" sz="3200">
                <a:solidFill>
                  <a:schemeClr val="tx1"/>
                </a:solidFill>
              </a:rPr>
              <a:t>Porcentaje</a:t>
            </a:r>
            <a:r>
              <a:rPr lang="es-MX" sz="3200" baseline="0">
                <a:solidFill>
                  <a:schemeClr val="tx1"/>
                </a:solidFill>
              </a:rPr>
              <a:t> de acreditación</a:t>
            </a:r>
            <a:endParaRPr lang="es-MX" sz="32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9E-449F-8AB0-14193B680E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9E-449F-8AB0-14193B680EC2}"/>
              </c:ext>
            </c:extLst>
          </c:dPt>
          <c:dLbls>
            <c:dLbl>
              <c:idx val="0"/>
              <c:layout>
                <c:manualLayout>
                  <c:x val="2.4865704286964128E-2"/>
                  <c:y val="-6.6185476815398079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9E-449F-8AB0-14193B680EC2}"/>
                </c:ext>
              </c:extLst>
            </c:dLbl>
            <c:dLbl>
              <c:idx val="1"/>
              <c:layout>
                <c:manualLayout>
                  <c:x val="-3.2506561679790026E-2"/>
                  <c:y val="-3.354986876640411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9E-449F-8AB0-14193B680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Analisis_1Parcial!$E$2:$E$3</c:f>
              <c:strCache>
                <c:ptCount val="2"/>
                <c:pt idx="0">
                  <c:v>No Acredita</c:v>
                </c:pt>
                <c:pt idx="1">
                  <c:v>Acredita</c:v>
                </c:pt>
              </c:strCache>
            </c:strRef>
          </c:cat>
          <c:val>
            <c:numRef>
              <c:f>Analisis_1Parcial!$F$2:$F$3</c:f>
              <c:numCache>
                <c:formatCode>General</c:formatCode>
                <c:ptCount val="2"/>
                <c:pt idx="0">
                  <c:v>11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E-449F-8AB0-14193B68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sz="2400" b="0" i="0" u="none" strike="noStrike" baseline="0">
                <a:solidFill>
                  <a:schemeClr val="tx1"/>
                </a:solidFill>
                <a:latin typeface="Calibri" panose="020F0502020204030204"/>
              </a:rPr>
              <a:t>Calificaciones del examen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Analisis_1Parcial!$R$2:$R$6</c:f>
              <c:strCache>
                <c:ptCount val="5"/>
                <c:pt idx="0">
                  <c:v>&lt; 6</c:v>
                </c:pt>
                <c:pt idx="1">
                  <c:v>6 -7</c:v>
                </c:pt>
                <c:pt idx="2">
                  <c:v>7 - 8</c:v>
                </c:pt>
                <c:pt idx="3">
                  <c:v>8 - 9</c:v>
                </c:pt>
                <c:pt idx="4">
                  <c:v>9 -10</c:v>
                </c:pt>
              </c:strCache>
            </c:strRef>
          </c:cat>
          <c:val>
            <c:numRef>
              <c:f>Analisis_1Parcial!$S$2:$S$6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14</c:v>
                </c:pt>
                <c:pt idx="3">
                  <c:v>13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4-45EF-A700-672810A9A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axId val="2044387056"/>
        <c:axId val="1627120416"/>
      </c:barChart>
      <c:catAx>
        <c:axId val="204438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27120416"/>
        <c:crosses val="autoZero"/>
        <c:auto val="1"/>
        <c:lblAlgn val="ctr"/>
        <c:lblOffset val="100"/>
        <c:noMultiLvlLbl val="0"/>
      </c:catAx>
      <c:valAx>
        <c:axId val="162712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443870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6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3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75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80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399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021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416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10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92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96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74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55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8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01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67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82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9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491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F088B-DE61-0A39-B901-738275032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464959" cy="3329581"/>
          </a:xfrm>
        </p:spPr>
        <p:txBody>
          <a:bodyPr/>
          <a:lstStyle/>
          <a:p>
            <a:r>
              <a:rPr lang="es-MX" dirty="0"/>
              <a:t>Física 2</a:t>
            </a:r>
            <a:br>
              <a:rPr lang="es-MX" dirty="0"/>
            </a:br>
            <a:r>
              <a:rPr lang="es-MX" sz="6000" dirty="0"/>
              <a:t>Grupo 41A - NRC 263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025D8-E0FA-3016-5AB6-217C2FD7C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861420"/>
          </a:xfrm>
        </p:spPr>
        <p:txBody>
          <a:bodyPr>
            <a:normAutofit fontScale="85000" lnSpcReduction="10000"/>
          </a:bodyPr>
          <a:lstStyle/>
          <a:p>
            <a:r>
              <a:rPr lang="es-MX" sz="3600" dirty="0"/>
              <a:t>M. en C. Ramón Gustavo Contreras Mayén</a:t>
            </a:r>
          </a:p>
        </p:txBody>
      </p:sp>
    </p:spTree>
    <p:extLst>
      <p:ext uri="{BB962C8B-B14F-4D97-AF65-F5344CB8AC3E}">
        <p14:creationId xmlns:p14="http://schemas.microsoft.com/office/powerpoint/2010/main" val="404925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A0ACD-DFC6-4EF3-1CCC-AB1F6D50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84002" cy="1400530"/>
          </a:xfrm>
        </p:spPr>
        <p:txBody>
          <a:bodyPr/>
          <a:lstStyle/>
          <a:p>
            <a:r>
              <a:rPr lang="es-MX" dirty="0"/>
              <a:t>El grupo y elementos de evaluación.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49526-4541-D78E-5BEE-63794150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84002" cy="4195481"/>
          </a:xfrm>
        </p:spPr>
        <p:txBody>
          <a:bodyPr>
            <a:normAutofit fontScale="92500"/>
          </a:bodyPr>
          <a:lstStyle/>
          <a:p>
            <a:r>
              <a:rPr lang="es-MX" sz="4000" dirty="0"/>
              <a:t> 46 alumnos inscritos.</a:t>
            </a:r>
          </a:p>
          <a:p>
            <a:endParaRPr lang="es-MX" sz="4000" dirty="0"/>
          </a:p>
          <a:p>
            <a:endParaRPr lang="es-MX" sz="4000" dirty="0"/>
          </a:p>
          <a:p>
            <a:r>
              <a:rPr lang="es-MX" sz="4000" dirty="0"/>
              <a:t> 6 Actividades de evaluación continua.</a:t>
            </a:r>
          </a:p>
          <a:p>
            <a:r>
              <a:rPr lang="es-MX" sz="4000" dirty="0"/>
              <a:t> 2 Prácticas de Laboratorio.</a:t>
            </a:r>
          </a:p>
          <a:p>
            <a:r>
              <a:rPr lang="es-MX" sz="4000" dirty="0"/>
              <a:t> 1 Examen en línea.</a:t>
            </a: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0624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1F0A454-4C08-F429-5FB9-86952EB3C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692377"/>
              </p:ext>
            </p:extLst>
          </p:nvPr>
        </p:nvGraphicFramePr>
        <p:xfrm>
          <a:off x="1335314" y="624114"/>
          <a:ext cx="9318172" cy="5863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5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B6B651E-E222-F4D8-C858-DF59DEC09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423748"/>
              </p:ext>
            </p:extLst>
          </p:nvPr>
        </p:nvGraphicFramePr>
        <p:xfrm>
          <a:off x="912054" y="870439"/>
          <a:ext cx="9723121" cy="567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039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08C2-7CBC-30BE-6D8E-970E67E1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78118"/>
            <a:ext cx="10131425" cy="1456267"/>
          </a:xfrm>
        </p:spPr>
        <p:txBody>
          <a:bodyPr>
            <a:normAutofit/>
          </a:bodyPr>
          <a:lstStyle/>
          <a:p>
            <a:r>
              <a:rPr lang="es-MX" sz="4800" dirty="0"/>
              <a:t>Alumnos en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3CE80-5E99-4E4C-0187-CF012C36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12" y="1695417"/>
            <a:ext cx="10680896" cy="4195481"/>
          </a:xfrm>
        </p:spPr>
        <p:txBody>
          <a:bodyPr>
            <a:noAutofit/>
          </a:bodyPr>
          <a:lstStyle/>
          <a:p>
            <a:r>
              <a:rPr lang="es-MX" sz="3200" dirty="0"/>
              <a:t> 7 Alumnos que no enviaron actividad alguna de Evaluación Continua.</a:t>
            </a:r>
          </a:p>
          <a:p>
            <a:endParaRPr lang="es-MX" sz="3200" dirty="0"/>
          </a:p>
          <a:p>
            <a:r>
              <a:rPr lang="es-MX" sz="3200" dirty="0"/>
              <a:t>6 Alumnos que no enviaron los dos reportes de las Prácticas.</a:t>
            </a:r>
          </a:p>
          <a:p>
            <a:endParaRPr lang="es-MX" sz="3200" dirty="0"/>
          </a:p>
          <a:p>
            <a:r>
              <a:rPr lang="es-MX" sz="3200" dirty="0"/>
              <a:t>6 alumnos no enviaron actividades de Evaluación Continua y no enviaron reportes de Laboratorio.</a:t>
            </a:r>
          </a:p>
        </p:txBody>
      </p:sp>
    </p:spTree>
    <p:extLst>
      <p:ext uri="{BB962C8B-B14F-4D97-AF65-F5344CB8AC3E}">
        <p14:creationId xmlns:p14="http://schemas.microsoft.com/office/powerpoint/2010/main" val="19997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EE88B-E7DA-B8C1-5C64-28FB4084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38666"/>
            <a:ext cx="10131425" cy="1456267"/>
          </a:xfrm>
        </p:spPr>
        <p:txBody>
          <a:bodyPr>
            <a:normAutofit/>
          </a:bodyPr>
          <a:lstStyle/>
          <a:p>
            <a:r>
              <a:rPr lang="es-MX" sz="4400" dirty="0"/>
              <a:t>Estrategias para el segundo parcial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EF471-1D7C-8E2D-950C-66D26113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07" y="1674056"/>
            <a:ext cx="10779368" cy="5379851"/>
          </a:xfrm>
        </p:spPr>
        <p:txBody>
          <a:bodyPr>
            <a:noAutofit/>
          </a:bodyPr>
          <a:lstStyle/>
          <a:p>
            <a:r>
              <a:rPr lang="es-MX" sz="3200" dirty="0"/>
              <a:t>Indicaciones semanales en Teams de las </a:t>
            </a:r>
            <a:r>
              <a:rPr lang="es-MX" sz="2800" dirty="0"/>
              <a:t>actividades</a:t>
            </a:r>
            <a:r>
              <a:rPr lang="es-MX" sz="3200" dirty="0"/>
              <a:t> que se deben de entregar.</a:t>
            </a:r>
          </a:p>
          <a:p>
            <a:r>
              <a:rPr lang="es-MX" sz="3200" dirty="0"/>
              <a:t>Entrega semanal de un concentrado detallado por alumno de actividades y reportes de Laboratorio enviados y calificados.</a:t>
            </a:r>
          </a:p>
          <a:p>
            <a:r>
              <a:rPr lang="es-MX" sz="3200" dirty="0"/>
              <a:t>Batería de ejercicios opcionales para resolver, que aportarán en Evaluación Continua, aportará puntaje para balancear el resultado del examen.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291952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156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Física 2 Grupo 41A - NRC 263</vt:lpstr>
      <vt:lpstr>El grupo y elementos de evaluación.</vt:lpstr>
      <vt:lpstr>Presentación de PowerPoint</vt:lpstr>
      <vt:lpstr>Presentación de PowerPoint</vt:lpstr>
      <vt:lpstr>Alumnos en riesgo</vt:lpstr>
      <vt:lpstr>Estrategias para el segundo parcial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1 NRC 240</dc:title>
  <dc:creator>M. en C. Ramón Gustavo Contreras Mayén</dc:creator>
  <cp:lastModifiedBy>CONTRERAS MAYEN RAMON GUSTAVO</cp:lastModifiedBy>
  <cp:revision>11</cp:revision>
  <dcterms:created xsi:type="dcterms:W3CDTF">2023-06-30T15:52:55Z</dcterms:created>
  <dcterms:modified xsi:type="dcterms:W3CDTF">2023-07-01T15:49:58Z</dcterms:modified>
</cp:coreProperties>
</file>