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BE90-3580-A02F-76DE-FD0DD365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F2773-41E2-6F4F-4274-E13E5B40F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A870F-DE4A-08E6-081F-77794AB6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528D7-953B-2C86-BA86-DC8B3B55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A3E5A-EC95-F886-7CA1-66FCC62D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49EA-4808-1B01-1EF3-E7B0FAC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E1281-2CCC-AA1D-3B6F-D4755647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A969E-1621-3A4D-497C-1F4E6680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AC7DB-0732-C3BA-DF3E-1C37BD12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E42F6-4371-CFE7-BF52-7311F837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92AF5-3289-FDBC-5AE3-0C4E23B03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926F7-55D7-2F7A-723E-F623B46E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7352B-BCA9-C08C-4D56-2F4F203C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61819-0DB7-3361-7D1E-47883E12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DB6E1-AF3A-1846-D1E3-1A6346F4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2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EE02-D028-0D79-5113-5D643BF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0E61B-304E-0EB8-5E15-6ED7F26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86332-0DF0-6557-1EF8-95183642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C82D2-527B-2D8A-088C-341C54A2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CD831-111F-0A25-CB8F-EA87A700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3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BD45A-21BC-EC26-7B32-BB335DF9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50912-6B42-C0E0-1765-2D27B5601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3510C-8AF0-1752-10BA-2DB78895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0C984-0454-C3FC-E4D5-124D3D34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FD6A3-ADA8-8C4F-ED0C-7C730C68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1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1E43F-E5D0-D325-2525-F5FB415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B5CC5-652D-89D5-9E67-B8AA88FF9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F59DE3-4DF1-5A29-7FB1-692303FF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3226E-51B8-EA41-02BF-B6B12FBC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B9CB4C-E7A7-49F8-AEBA-22196978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9110-773C-238E-E3DD-CF9E2678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F441C-A86F-62FE-6B73-15D08583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221C0-EFE6-84B9-BB4F-AB20EED0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C583E4-D0FB-C590-BB32-AD883065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E2038D-DECB-99BF-F669-F3B44BB88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F78CC2-FAE7-C462-30E2-F7202171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40E13A-6D5C-83A0-7F8E-07636372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4E2A91-7797-0E4D-FD08-EFC08142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139878-BB03-49C7-02AC-00B7EB5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72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CAC1-7336-6663-6AF7-7E0FCCE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B111B2-2F95-939E-90EF-05C06CF1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330E5-E494-4532-7488-5C25F701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992D32-C990-3213-B54E-4D68111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5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7474BA-2B27-6A20-455C-2453599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AC5249-08A6-D132-D4B6-EB33809A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A66D40-ECED-526C-51E4-1F8FFAF0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8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D989-0E00-3141-B68E-72B12D74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6F545-FCBC-0B40-AEFA-C956E61C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524D44-2DE3-D55F-5A5F-B62E5FF17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38209-922F-A748-8D82-5D6A88F1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81BB6-EFF6-BE82-ED2F-2BCCB504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61A04-09AE-1B8B-5F28-F8ECFA5C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2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6982A-891F-E87F-2147-CA973D11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196FFC-55A3-F4DD-767D-3710363CB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A6956-1EED-246B-86A2-59F72A1F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CAF90C-E35C-9C0E-AAA4-C5D5B00B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E0A42-244F-4345-D820-7AA8A374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BC396-1D2A-8318-CD8E-D2E2C91E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21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9F1446-08E0-7BBC-1155-3691FA42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5F777-0A81-063E-7B12-3FC87BAF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B8554-9A19-5F07-9045-3B36E20DA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C2A2-730E-4CCF-81D6-F4C32A45CAA6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977DC-ED80-1B4A-B061-DC96B1DF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FA8C0-61FE-0E99-376A-DAABE6188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6F4-2621-4C3B-916F-5633C0CD8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67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718CB-E08A-F0CC-2931-C81B9BAA7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Física 2 NRC 263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D56CA-7D8A-5EAE-3F66-12BC027A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5439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5356-3E30-DCD0-BC4F-8123A1F4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41A-L, 1er. Cuatrimestre, 1 alumno</a:t>
            </a:r>
          </a:p>
        </p:txBody>
      </p:sp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F95C9300-8114-15FC-9A71-3A7F0F21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384904"/>
            <a:ext cx="6567714" cy="54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B7C4B-1788-355A-C0D1-BE1A2108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41A-L, 4º. Cuatrimestre, 41 alumnos</a:t>
            </a:r>
          </a:p>
        </p:txBody>
      </p:sp>
      <p:pic>
        <p:nvPicPr>
          <p:cNvPr id="5" name="Imagen 4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4666160B-DA74-1AE8-0A55-581D2DA94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5314"/>
            <a:ext cx="6627223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2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0293-AEBE-2257-F29E-0073B38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41A-L, 6º. Cuatrimestre, 2 alumnos</a:t>
            </a:r>
          </a:p>
        </p:txBody>
      </p:sp>
      <p:pic>
        <p:nvPicPr>
          <p:cNvPr id="5" name="Imagen 4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3D634DED-163F-EBFE-1D2E-B245E106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45380"/>
            <a:ext cx="6495143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1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2E94C-2B96-CE02-BB03-AECFA39B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41B-B, 1er. Cuatrimestre, 1 alumno</a:t>
            </a:r>
          </a:p>
        </p:txBody>
      </p:sp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04C8BC2-21FB-30A1-472F-8A22F7FF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22400"/>
            <a:ext cx="652272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6C829-174A-A5E6-BCEA-2AD90E1E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41B-B, 4º. Cuatrimestre, 21 alumnos</a:t>
            </a:r>
          </a:p>
        </p:txBody>
      </p:sp>
      <p:pic>
        <p:nvPicPr>
          <p:cNvPr id="5" name="Imagen 4" descr="Imagen que contiene instrumento, lápiz&#10;&#10;Descripción generada automáticamente">
            <a:extLst>
              <a:ext uri="{FF2B5EF4-FFF2-40B4-BE49-F238E27FC236}">
                <a16:creationId xmlns:a16="http://schemas.microsoft.com/office/drawing/2014/main" id="{FA86CD3F-D212-866D-7725-BABA2B325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64342"/>
            <a:ext cx="6592388" cy="54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A85D-0D46-57C7-153B-D7EEBF0E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41C-B, 2º. Cuatrimestre,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EB9A424-7FC4-3A73-C9DC-889318D8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82" y="1296797"/>
            <a:ext cx="5978118" cy="4981766"/>
          </a:xfrm>
        </p:spPr>
      </p:pic>
    </p:spTree>
    <p:extLst>
      <p:ext uri="{BB962C8B-B14F-4D97-AF65-F5344CB8AC3E}">
        <p14:creationId xmlns:p14="http://schemas.microsoft.com/office/powerpoint/2010/main" val="146540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4ACB1-E54B-6209-B53C-E28F96E6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41C-B, 4º. Cuatrimestre, 20 alumnos</a:t>
            </a:r>
          </a:p>
        </p:txBody>
      </p:sp>
      <p:pic>
        <p:nvPicPr>
          <p:cNvPr id="5" name="Imagen 4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6FD7B873-21D6-6636-1C70-C4E66662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00238"/>
            <a:ext cx="6669314" cy="55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F86C4-ACF0-FB05-CCA1-EE27EF41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41C-B, 6º. Cuatrimestre, 1 alumno</a:t>
            </a:r>
          </a:p>
        </p:txBody>
      </p:sp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C5AA913-E29F-2BD4-3C32-1EFC6E16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48618"/>
            <a:ext cx="6611257" cy="55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Física 2 NRC 263</vt:lpstr>
      <vt:lpstr>41A-L, 1er. Cuatrimestre, 1 alumno</vt:lpstr>
      <vt:lpstr>41A-L, 4º. Cuatrimestre, 41 alumnos</vt:lpstr>
      <vt:lpstr>41A-L, 6º. Cuatrimestre, 2 alumnos</vt:lpstr>
      <vt:lpstr>41B-B, 1er. Cuatrimestre, 1 alumno</vt:lpstr>
      <vt:lpstr>41B-B, 4º. Cuatrimestre, 21 alumnos</vt:lpstr>
      <vt:lpstr>41C-B, 2º. Cuatrimestre, 1 alumno</vt:lpstr>
      <vt:lpstr>41C-B, 4º. Cuatrimestre, 20 alumnos</vt:lpstr>
      <vt:lpstr>41C-B, 6º. Cuatrimestre, 1 alumno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2 NRC 263</dc:title>
  <dc:creator>M. en C. Ramón Gustavo Contreras Mayén</dc:creator>
  <cp:lastModifiedBy>CONTRERAS MAYEN RAMON GUSTAVO</cp:lastModifiedBy>
  <cp:revision>3</cp:revision>
  <dcterms:created xsi:type="dcterms:W3CDTF">2023-07-01T01:38:18Z</dcterms:created>
  <dcterms:modified xsi:type="dcterms:W3CDTF">2023-07-01T01:50:29Z</dcterms:modified>
</cp:coreProperties>
</file>