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Katie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16827b4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16827b4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the pantry and its features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116827b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116827b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16827b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16827b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116827b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116827b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Yonatan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116827b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116827b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https://nexas.me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116827b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116827b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15bac0d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15bac0d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173bb40a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173bb40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16827b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16827b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show zesty and all of its features in these next slides</a:t>
            </a:r>
            <a:br>
              <a:rPr lang="en"/>
            </a:br>
            <a:r>
              <a:rPr lang="en"/>
              <a:t>1-3 Raymond</a:t>
            </a:r>
            <a:br>
              <a:rPr lang="en"/>
            </a:br>
            <a:r>
              <a:rPr lang="en"/>
              <a:t>4-6 RUxue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16827b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16827b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off searching for recipes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16827b4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116827b4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</a:t>
            </a:r>
            <a:r>
              <a:rPr lang="en"/>
              <a:t>rating</a:t>
            </a:r>
            <a:r>
              <a:rPr lang="en"/>
              <a:t> and comment feature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16827b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116827b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favorites feature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116827b4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116827b4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recipe creation with ai assistance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50" y="1041612"/>
            <a:ext cx="2330476" cy="3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T Sans Narrow"/>
                <a:ea typeface="PT Sans Narrow"/>
                <a:cs typeface="PT Sans Narrow"/>
                <a:sym typeface="PT Sans Narrow"/>
              </a:rPr>
              <a:t>Welcome to </a:t>
            </a:r>
            <a:r>
              <a:rPr b="1" lang="en" sz="3600">
                <a:solidFill>
                  <a:srgbClr val="F8B50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Zesty</a:t>
            </a:r>
            <a:r>
              <a:rPr b="1" lang="en" sz="3600">
                <a:latin typeface="PT Sans Narrow"/>
                <a:ea typeface="PT Sans Narrow"/>
                <a:cs typeface="PT Sans Narrow"/>
                <a:sym typeface="PT Sans Narrow"/>
              </a:rPr>
              <a:t>,</a:t>
            </a:r>
            <a:endParaRPr b="1" sz="3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>
                <a:latin typeface="PT Sans Narrow"/>
                <a:ea typeface="PT Sans Narrow"/>
                <a:cs typeface="PT Sans Narrow"/>
                <a:sym typeface="PT Sans Narrow"/>
              </a:rPr>
              <a:t>Your go-to cooking companion!</a:t>
            </a:r>
            <a:endParaRPr b="1" sz="2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Pantry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Seamlessly build your own virtual pantry by adding ingredients manually or leveraging cutting-edge AI technology.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Say goodbye to last-minute grocery runs! Zesty intelligently identifies the missing ingredients for recipes you are exploring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Tailored Recipe Suggestions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Enjoy a curated selection of recipes tailored to the ingredients in your pantry, ensuring you make the most of what you have.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Structure and </a:t>
            </a:r>
            <a:r>
              <a:rPr lang="en"/>
              <a:t>Management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50" y="1391458"/>
            <a:ext cx="3325300" cy="30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00" y="1638463"/>
            <a:ext cx="2558426" cy="255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 - Notion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We used Notion to track and assign tasks for our team.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API documentation facilitating concurrent development for frontend and backend</a:t>
            </a:r>
            <a:endParaRPr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Development guide - setting expectations for feature implementation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https://nexas.me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Team!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948" y="1152425"/>
            <a:ext cx="5078099" cy="37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                   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User-friendly Recipe Sharing Platform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200" y="203475"/>
            <a:ext cx="1606000" cy="8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00" y="2325750"/>
            <a:ext cx="760076" cy="76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25" y="4091375"/>
            <a:ext cx="760076" cy="7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526425" y="2087025"/>
            <a:ext cx="3638700" cy="567900"/>
          </a:xfrm>
          <a:prstGeom prst="wedgeRoundRectCallout">
            <a:avLst>
              <a:gd fmla="val -46751" name="adj1"/>
              <a:gd fmla="val 83309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 don’t know which ingredients I have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314950" y="2958750"/>
            <a:ext cx="5248500" cy="529200"/>
          </a:xfrm>
          <a:prstGeom prst="wedgeRoundRectCallout">
            <a:avLst>
              <a:gd fmla="val 47729" name="adj1"/>
              <a:gd fmla="val 86702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 wonder what I can cook with the ingredients I have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8425" y="2958750"/>
            <a:ext cx="864950" cy="8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1526425" y="3823700"/>
            <a:ext cx="3638700" cy="567900"/>
          </a:xfrm>
          <a:prstGeom prst="wedgeRoundRectCallout">
            <a:avLst>
              <a:gd fmla="val -46751" name="adj1"/>
              <a:gd fmla="val 83309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 need a recipe platform just for 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1276050" y="1172050"/>
            <a:ext cx="3496800" cy="2896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ingredients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 users have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230400" y="1172050"/>
            <a:ext cx="3496800" cy="28962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Intuitive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Easy to use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Zesty - Exploring Key Features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Discover Recipes</a:t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Rating and Comments for Recipes</a:t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Favorite Recipes</a:t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Smart Recipe Creation</a:t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Personalized Pantry</a:t>
            </a:r>
            <a:endParaRPr>
              <a:solidFill>
                <a:srgbClr val="783F0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Tailored Recipe Suggestions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Discover Recipes</a:t>
            </a:r>
            <a:endParaRPr sz="32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98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Easily search Zesty's wide variety of available recipes.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 and Comments for Recipes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Share your feedback by rating and commenting on recipes.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Recipes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Save your favorite recipes directly to your profile for convenient access.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Recipe Creation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Char char="●"/>
            </a:pPr>
            <a:r>
              <a:rPr lang="en">
                <a:solidFill>
                  <a:srgbClr val="783F04"/>
                </a:solidFill>
              </a:rPr>
              <a:t>Share your own recipes with a guided template, and optional AI assistance.</a:t>
            </a:r>
            <a:endParaRPr>
              <a:solidFill>
                <a:srgbClr val="783F0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