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84"/>
    <a:srgbClr val="86F287"/>
    <a:srgbClr val="444444"/>
    <a:srgbClr val="0E6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6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C655-04F3-4321-B136-F8672339F5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3F26-4400-4B8B-AF70-AA942C2F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C84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163" y="311181"/>
            <a:ext cx="86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Phantom</a:t>
            </a:r>
            <a:endParaRPr lang="en-US" sz="4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04" y="1997476"/>
            <a:ext cx="3800046" cy="4860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521277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C84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163" y="311181"/>
            <a:ext cx="865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מטרת התוכנה</a:t>
            </a:r>
            <a:endParaRPr lang="en-US" sz="4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521277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7119" y="1933575"/>
            <a:ext cx="9245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000" b="1" dirty="0" smtClean="0">
                <a:solidFill>
                  <a:schemeClr val="bg1"/>
                </a:solidFill>
              </a:rPr>
              <a:t>- התוכנה מגנה על הלקוח והמידע שלו בעזרת שיטת "הבצל".</a:t>
            </a:r>
          </a:p>
          <a:p>
            <a:pPr algn="r"/>
            <a:r>
              <a:rPr lang="he-IL" sz="2000" b="1" dirty="0" smtClean="0">
                <a:solidFill>
                  <a:schemeClr val="bg1"/>
                </a:solidFill>
              </a:rPr>
              <a:t>- התוכנה מסתירה את זהותו של הלקוח.</a:t>
            </a:r>
          </a:p>
          <a:p>
            <a:pPr algn="r"/>
            <a:r>
              <a:rPr lang="he-IL" sz="2000" b="1" dirty="0" smtClean="0">
                <a:solidFill>
                  <a:schemeClr val="bg1"/>
                </a:solidFill>
              </a:rPr>
              <a:t>- התוכנה מספקת ממשק פשוט ונוח לשימוש של שליחת מידע וקבלתו.</a:t>
            </a:r>
          </a:p>
          <a:p>
            <a:pPr algn="r"/>
            <a:r>
              <a:rPr lang="he-IL" sz="2000" b="1" dirty="0" smtClean="0">
                <a:solidFill>
                  <a:schemeClr val="bg1"/>
                </a:solidFill>
              </a:rPr>
              <a:t>- התוכנה דינמית בבקשת השולח כאשר הוא יכול להחליף את הפרוטוקולים שהוא משתמש.</a:t>
            </a:r>
          </a:p>
          <a:p>
            <a:pPr marL="342900" indent="-342900" algn="r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20" y="3891417"/>
            <a:ext cx="4358414" cy="26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C84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miley Face 35"/>
          <p:cNvSpPr/>
          <p:nvPr/>
        </p:nvSpPr>
        <p:spPr>
          <a:xfrm>
            <a:off x="5714084" y="2520103"/>
            <a:ext cx="264164" cy="298279"/>
          </a:xfrm>
          <a:prstGeom prst="smileyFace">
            <a:avLst>
              <a:gd name="adj" fmla="val 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20775" y="204613"/>
            <a:ext cx="86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הבעיה</a:t>
            </a:r>
            <a:endParaRPr lang="en-US" sz="4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521277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14142" r="22835" b="20707"/>
          <a:stretch/>
        </p:blipFill>
        <p:spPr>
          <a:xfrm>
            <a:off x="5099206" y="1566093"/>
            <a:ext cx="1590675" cy="1508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" y="3852583"/>
            <a:ext cx="2198996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31" y="3074895"/>
            <a:ext cx="3062941" cy="330797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01153" y="4728883"/>
            <a:ext cx="6777318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76116" y="2895600"/>
            <a:ext cx="13696" cy="1900518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3224" y="1566093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Hacker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1784" y="3347891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87859" y="3347891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0273" y="5371211"/>
            <a:ext cx="1898226" cy="954107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Name: </a:t>
            </a:r>
            <a:r>
              <a:rPr lang="en-US" sz="1400" dirty="0" err="1" smtClean="0">
                <a:solidFill>
                  <a:schemeClr val="bg1"/>
                </a:solidFill>
              </a:rPr>
              <a:t>Jhon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Admas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City: New-York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Work: Waiter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Phone: (415)000-0001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Curved Connector 24"/>
          <p:cNvCxnSpPr>
            <a:endCxn id="2" idx="1"/>
          </p:cNvCxnSpPr>
          <p:nvPr/>
        </p:nvCxnSpPr>
        <p:spPr>
          <a:xfrm rot="5400000" flipH="1" flipV="1">
            <a:off x="3691920" y="2868881"/>
            <a:ext cx="1955672" cy="858899"/>
          </a:xfrm>
          <a:prstGeom prst="curved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" idx="3"/>
            <a:endCxn id="8" idx="0"/>
          </p:cNvCxnSpPr>
          <p:nvPr/>
        </p:nvCxnSpPr>
        <p:spPr>
          <a:xfrm>
            <a:off x="6689881" y="2320494"/>
            <a:ext cx="3406121" cy="754401"/>
          </a:xfrm>
          <a:prstGeom prst="curved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03" y="1717317"/>
            <a:ext cx="9829725" cy="38546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713694" y="693281"/>
            <a:ext cx="2730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 smtClean="0">
                <a:solidFill>
                  <a:schemeClr val="bg1"/>
                </a:solidFill>
              </a:rPr>
              <a:t>פריצות, גניבות, התקפות במחשבים נעשות כל יום </a:t>
            </a:r>
          </a:p>
          <a:p>
            <a:pPr algn="r" rtl="1"/>
            <a:r>
              <a:rPr lang="he-IL" sz="1400" b="1" dirty="0" smtClean="0">
                <a:solidFill>
                  <a:schemeClr val="bg1"/>
                </a:solidFill>
              </a:rPr>
              <a:t>ובלי מודע של האנשים.</a:t>
            </a:r>
          </a:p>
          <a:p>
            <a:pPr algn="r" rtl="1"/>
            <a:r>
              <a:rPr lang="he-IL" sz="1400" b="1" dirty="0" smtClean="0">
                <a:solidFill>
                  <a:schemeClr val="bg1"/>
                </a:solidFill>
              </a:rPr>
              <a:t>בעיה זו נפוצה כבר מראשית כיומו של עולם התכנות.</a:t>
            </a:r>
          </a:p>
          <a:p>
            <a:pPr algn="r" rtl="1"/>
            <a:r>
              <a:rPr lang="he-IL" sz="1400" b="1" dirty="0" smtClean="0">
                <a:solidFill>
                  <a:schemeClr val="bg1"/>
                </a:solidFill>
              </a:rPr>
              <a:t>כעת, כולם חייבים אבטחה שלא יגנבו להם את המידע שלהם.</a:t>
            </a:r>
          </a:p>
        </p:txBody>
      </p:sp>
    </p:spTree>
    <p:extLst>
      <p:ext uri="{BB962C8B-B14F-4D97-AF65-F5344CB8AC3E}">
        <p14:creationId xmlns:p14="http://schemas.microsoft.com/office/powerpoint/2010/main" val="21296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" grpId="0"/>
      <p:bldP spid="4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C84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7105" y="241214"/>
            <a:ext cx="86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הפתרון</a:t>
            </a:r>
            <a:endParaRPr lang="en-US" sz="4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521277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14142" r="22835" b="20707"/>
          <a:stretch/>
        </p:blipFill>
        <p:spPr>
          <a:xfrm>
            <a:off x="5094474" y="1237380"/>
            <a:ext cx="1590675" cy="15088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" y="3852583"/>
            <a:ext cx="2198996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31" y="3074895"/>
            <a:ext cx="3062941" cy="330797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01153" y="4728883"/>
            <a:ext cx="6777318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3224" y="1566093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Hacker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1784" y="3347891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87859" y="3347891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94" y="3069986"/>
            <a:ext cx="3062941" cy="3307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41" y="4001333"/>
            <a:ext cx="938484" cy="12003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56" y="3121822"/>
            <a:ext cx="3062941" cy="33079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03" y="4053169"/>
            <a:ext cx="938484" cy="12003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2695" y="3976738"/>
            <a:ext cx="1182239" cy="12768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0813" y="4001333"/>
            <a:ext cx="1182239" cy="1276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47422" y="5404598"/>
            <a:ext cx="1930942" cy="954107"/>
          </a:xfrm>
          <a:prstGeom prst="rect">
            <a:avLst/>
          </a:prstGeom>
          <a:solidFill>
            <a:srgbClr val="00B050">
              <a:alpha val="1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Name: </a:t>
            </a:r>
            <a:r>
              <a:rPr lang="en-US" sz="1400" dirty="0" err="1" smtClean="0">
                <a:solidFill>
                  <a:schemeClr val="bg1"/>
                </a:solidFill>
              </a:rPr>
              <a:t>Jhon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Admas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City: New-York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Work: Waiter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Phone: (415)000-0001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9097" y="3976738"/>
            <a:ext cx="1182239" cy="1276818"/>
          </a:xfrm>
          <a:prstGeom prst="rect">
            <a:avLst/>
          </a:prstGeom>
        </p:spPr>
      </p:pic>
      <p:sp>
        <p:nvSpPr>
          <p:cNvPr id="35" name="Smiley Face 34"/>
          <p:cNvSpPr/>
          <p:nvPr/>
        </p:nvSpPr>
        <p:spPr>
          <a:xfrm>
            <a:off x="5740349" y="2193687"/>
            <a:ext cx="264164" cy="298279"/>
          </a:xfrm>
          <a:prstGeom prst="smileyFace">
            <a:avLst>
              <a:gd name="adj" fmla="val -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30343" y="1087735"/>
            <a:ext cx="2973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 smtClean="0">
                <a:solidFill>
                  <a:schemeClr val="bg1"/>
                </a:solidFill>
              </a:rPr>
              <a:t>כמו כל דבר שפורצים/גונבים/תוקפים יש לו הגנה והפתרון הוא מאוד פשוט לייצר אותה בעזרת גורם אמין שימשור על המידע שלכם ויעביר אותו בביטחה. לשם כך נוצר הפרויקט שלי.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 animBg="1"/>
      <p:bldP spid="35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C84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163" y="311181"/>
            <a:ext cx="86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תכלס, איך זה עובד?</a:t>
            </a:r>
            <a:endParaRPr lang="en-US" sz="4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521277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" y="3852583"/>
            <a:ext cx="2198996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784" y="3347891"/>
            <a:ext cx="19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25" y="1453635"/>
            <a:ext cx="3062941" cy="3307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2" y="2384982"/>
            <a:ext cx="938484" cy="12003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47" y="4038970"/>
            <a:ext cx="3062941" cy="33079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94" y="4970317"/>
            <a:ext cx="938484" cy="12003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1" y="982753"/>
            <a:ext cx="3062941" cy="33079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58" y="1914100"/>
            <a:ext cx="938484" cy="12003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95" y="3114487"/>
            <a:ext cx="3062941" cy="33079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42" y="4045834"/>
            <a:ext cx="938484" cy="12003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00" y="2510862"/>
            <a:ext cx="3062941" cy="330797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2501153" y="3114487"/>
            <a:ext cx="1145561" cy="1614396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01343" y="2510861"/>
            <a:ext cx="1819961" cy="537139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006940" y="3176421"/>
            <a:ext cx="1198634" cy="1469606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064932" y="4728883"/>
            <a:ext cx="2140642" cy="877104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679216" y="4675909"/>
            <a:ext cx="270828" cy="350228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00391" y="4675909"/>
            <a:ext cx="174510" cy="350228"/>
          </a:xfrm>
          <a:prstGeom prst="line">
            <a:avLst/>
          </a:prstGeom>
          <a:ln w="952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40668" y="5017735"/>
            <a:ext cx="2876258" cy="548899"/>
          </a:xfrm>
          <a:prstGeom prst="line">
            <a:avLst/>
          </a:prstGeom>
          <a:ln w="952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6569" y="5460660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/>
              <a:t>2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78730" y="2291738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22890" y="3432873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38747" y="5385414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74552" y="4586159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1803" y="4761611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/>
              <a:t>1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90233" y="3401678"/>
            <a:ext cx="145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4160" y="798332"/>
            <a:ext cx="2765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b="1" dirty="0" smtClean="0">
                <a:solidFill>
                  <a:schemeClr val="bg1"/>
                </a:solidFill>
              </a:rPr>
              <a:t>הלקוח מתחבר לאחד מסרברי פאנטום.</a:t>
            </a:r>
          </a:p>
          <a:p>
            <a:pPr marL="285750" indent="-285750" algn="r" rtl="1">
              <a:buFontTx/>
              <a:buChar char="-"/>
            </a:pPr>
            <a:r>
              <a:rPr lang="he-IL" b="1" dirty="0" smtClean="0">
                <a:solidFill>
                  <a:schemeClr val="bg1"/>
                </a:solidFill>
              </a:rPr>
              <a:t>סרבר הפאנטום בונה מסלול בוא יעבור המידע, על ידי שימוש בפרוטוקול משלו.</a:t>
            </a:r>
          </a:p>
          <a:p>
            <a:pPr marL="285750" indent="-285750" algn="r" rtl="1">
              <a:buFontTx/>
              <a:buChar char="-"/>
            </a:pPr>
            <a:r>
              <a:rPr lang="he-IL" b="1" dirty="0" smtClean="0">
                <a:solidFill>
                  <a:schemeClr val="bg1"/>
                </a:solidFill>
              </a:rPr>
              <a:t>מעביר עד למטרה של הלקוח וחזור ללקוח.</a:t>
            </a:r>
          </a:p>
          <a:p>
            <a:pPr marL="285750" indent="-285750" algn="r" rtl="1">
              <a:buFontTx/>
              <a:buChar char="-"/>
            </a:pPr>
            <a:r>
              <a:rPr lang="he-IL" b="1" dirty="0" smtClean="0">
                <a:solidFill>
                  <a:schemeClr val="bg1"/>
                </a:solidFill>
              </a:rPr>
              <a:t>כל פעם בסדר רנדומלי אחר, מעביר את המידע.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גיא קלרמן</dc:creator>
  <cp:lastModifiedBy>גיא קלרמן</cp:lastModifiedBy>
  <cp:revision>10</cp:revision>
  <dcterms:created xsi:type="dcterms:W3CDTF">2020-05-25T19:08:04Z</dcterms:created>
  <dcterms:modified xsi:type="dcterms:W3CDTF">2020-05-25T20:39:08Z</dcterms:modified>
</cp:coreProperties>
</file>