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A […"/>
          <p:cNvGrpSpPr/>
          <p:nvPr/>
        </p:nvGrpSpPr>
        <p:grpSpPr>
          <a:xfrm>
            <a:off x="3653111" y="4264090"/>
            <a:ext cx="4000456" cy="3940972"/>
            <a:chOff x="0" y="0"/>
            <a:chExt cx="4000455" cy="3940971"/>
          </a:xfrm>
        </p:grpSpPr>
        <p:sp>
          <p:nvSpPr>
            <p:cNvPr id="151" name="Rectangle"/>
            <p:cNvSpPr/>
            <p:nvPr/>
          </p:nvSpPr>
          <p:spPr>
            <a:xfrm>
              <a:off x="-1" y="-1"/>
              <a:ext cx="4000457" cy="3940973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" name="A […"/>
            <p:cNvSpPr txBox="1"/>
            <p:nvPr/>
          </p:nvSpPr>
          <p:spPr>
            <a:xfrm>
              <a:off x="-1" y="934979"/>
              <a:ext cx="4000457" cy="2071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A [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URL="foo"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expected="bar"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]</a:t>
              </a:r>
            </a:p>
          </p:txBody>
        </p:sp>
      </p:grpSp>
      <p:grpSp>
        <p:nvGrpSpPr>
          <p:cNvPr id="156" name="C […"/>
          <p:cNvGrpSpPr/>
          <p:nvPr/>
        </p:nvGrpSpPr>
        <p:grpSpPr>
          <a:xfrm>
            <a:off x="17528390" y="2800039"/>
            <a:ext cx="5692450" cy="6869074"/>
            <a:chOff x="0" y="0"/>
            <a:chExt cx="5692449" cy="6869072"/>
          </a:xfrm>
        </p:grpSpPr>
        <p:sp>
          <p:nvSpPr>
            <p:cNvPr id="154" name="Rectangle"/>
            <p:cNvSpPr/>
            <p:nvPr/>
          </p:nvSpPr>
          <p:spPr>
            <a:xfrm>
              <a:off x="0" y="874195"/>
              <a:ext cx="5692450" cy="5120683"/>
            </a:xfrm>
            <a:prstGeom prst="rect">
              <a:avLst/>
            </a:pr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C […"/>
            <p:cNvSpPr txBox="1"/>
            <p:nvPr/>
          </p:nvSpPr>
          <p:spPr>
            <a:xfrm>
              <a:off x="0" y="0"/>
              <a:ext cx="5692450" cy="686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 [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URL="https://github.com/guy4261/polkadot/blob/af2f6d61a395767292cd422910dc858b938e0f5c/requirements_dev.txt#L1"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expected="black"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]</a:t>
              </a:r>
            </a:p>
          </p:txBody>
        </p:sp>
      </p:grpSp>
      <p:grpSp>
        <p:nvGrpSpPr>
          <p:cNvPr id="159" name="B […"/>
          <p:cNvGrpSpPr/>
          <p:nvPr/>
        </p:nvGrpSpPr>
        <p:grpSpPr>
          <a:xfrm>
            <a:off x="10437496" y="4264090"/>
            <a:ext cx="4626207" cy="4229506"/>
            <a:chOff x="0" y="0"/>
            <a:chExt cx="4626205" cy="4229504"/>
          </a:xfrm>
        </p:grpSpPr>
        <p:sp>
          <p:nvSpPr>
            <p:cNvPr id="157" name="Oval"/>
            <p:cNvSpPr/>
            <p:nvPr/>
          </p:nvSpPr>
          <p:spPr>
            <a:xfrm>
              <a:off x="0" y="-1"/>
              <a:ext cx="4626206" cy="422950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" name="B […"/>
            <p:cNvSpPr txBox="1"/>
            <p:nvPr/>
          </p:nvSpPr>
          <p:spPr>
            <a:xfrm>
              <a:off x="677491" y="1079245"/>
              <a:ext cx="3271224" cy="2071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B [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URL="foo"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expected="bar"</a:t>
              </a:r>
            </a:p>
            <a:p>
              <a: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]</a:t>
              </a:r>
            </a:p>
          </p:txBody>
        </p:sp>
      </p:grpSp>
      <p:sp>
        <p:nvSpPr>
          <p:cNvPr id="160" name="Line"/>
          <p:cNvSpPr/>
          <p:nvPr/>
        </p:nvSpPr>
        <p:spPr>
          <a:xfrm>
            <a:off x="7827829" y="5569094"/>
            <a:ext cx="2652390" cy="2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13749799" y="5384884"/>
            <a:ext cx="3670278" cy="2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