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7" r:id="rId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3128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10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5394A9-3C96-433D-A917-CC34FCAAA706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C852ABB5-C5C8-4BE3-ADED-40B2BC0C61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1"/>
    <p:restoredTop sz="94652"/>
  </p:normalViewPr>
  <p:slideViewPr>
    <p:cSldViewPr snapToGrid="0" showGuides="1">
      <p:cViewPr varScale="1">
        <p:scale>
          <a:sx n="85" d="100"/>
          <a:sy n="85" d="100"/>
        </p:scale>
        <p:origin x="1712" y="192"/>
      </p:cViewPr>
      <p:guideLst>
        <p:guide orient="horz" pos="3128"/>
        <p:guide pos="21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0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964379-6A61-E6A3-69CD-FCDE1DFCBC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461EA-032F-5D05-48DE-F0D9E7254D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B8D58-70B8-A24E-A4B4-97A15D981D1F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19C63-6B6B-48E9-8570-BBBC985B3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88EEB-543E-558C-02FA-1A3C3FE112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F14B9-55A8-2441-8655-728AC13A43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2157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dirty="0"/>
          </a:p>
        </p:txBody>
      </p:sp>
      <p:sp>
        <p:nvSpPr>
          <p:cNvPr id="388" name="Google Shape;3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/>
          </a:p>
        </p:txBody>
      </p:sp>
      <p:sp>
        <p:nvSpPr>
          <p:cNvPr id="444" name="Google Shape;4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fld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/>
          </a:p>
        </p:txBody>
      </p:sp>
      <p:sp>
        <p:nvSpPr>
          <p:cNvPr id="533" name="Google Shape;53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fld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IL"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IL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9">
            <a:extLst>
              <a:ext uri="{FF2B5EF4-FFF2-40B4-BE49-F238E27FC236}">
                <a16:creationId xmlns:a16="http://schemas.microsoft.com/office/drawing/2014/main" id="{CF9EBE5E-19E4-A62E-72DE-273E5B09B6D4}"/>
              </a:ext>
            </a:extLst>
          </p:cNvPr>
          <p:cNvSpPr/>
          <p:nvPr/>
        </p:nvSpPr>
        <p:spPr>
          <a:xfrm>
            <a:off x="189228" y="164655"/>
            <a:ext cx="6479540" cy="3399325"/>
          </a:xfrm>
          <a:prstGeom prst="rect">
            <a:avLst/>
          </a:prstGeom>
          <a:solidFill>
            <a:srgbClr val="101F2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89230" y="7610475"/>
            <a:ext cx="6479540" cy="2152650"/>
          </a:xfrm>
          <a:prstGeom prst="rect">
            <a:avLst/>
          </a:prstGeom>
          <a:solidFill>
            <a:srgbClr val="101F2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7713980"/>
            <a:ext cx="2965450" cy="389890"/>
          </a:xfrm>
          <a:prstGeom prst="rect">
            <a:avLst/>
          </a:prstGeom>
        </p:spPr>
      </p:pic>
      <p:sp>
        <p:nvSpPr>
          <p:cNvPr id="4" name="Google Shape;393;p45"/>
          <p:cNvSpPr txBox="1">
            <a:spLocks noGrp="1"/>
          </p:cNvSpPr>
          <p:nvPr/>
        </p:nvSpPr>
        <p:spPr>
          <a:xfrm>
            <a:off x="228987" y="8326609"/>
            <a:ext cx="3780742" cy="268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952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&lt;CUSTOMER_LINE_2&gt;</a:t>
            </a:r>
            <a:endParaRPr lang="en-US" sz="1200" i="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5" name="Google Shape;393;p45"/>
          <p:cNvSpPr txBox="1">
            <a:spLocks noGrp="1"/>
          </p:cNvSpPr>
          <p:nvPr/>
        </p:nvSpPr>
        <p:spPr>
          <a:xfrm>
            <a:off x="228986" y="8551309"/>
            <a:ext cx="3820500" cy="279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952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&lt;CUSTOMER_LINE_3&gt;</a:t>
            </a:r>
            <a:endParaRPr lang="en-US" sz="1200" i="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6" name="Google Shape;393;p45"/>
          <p:cNvSpPr txBox="1">
            <a:spLocks noGrp="1"/>
          </p:cNvSpPr>
          <p:nvPr/>
        </p:nvSpPr>
        <p:spPr>
          <a:xfrm>
            <a:off x="228986" y="9010505"/>
            <a:ext cx="3820500" cy="310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952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&lt;CUSTOMER_EMAIL_1&gt;</a:t>
            </a:r>
          </a:p>
        </p:txBody>
      </p:sp>
      <p:sp>
        <p:nvSpPr>
          <p:cNvPr id="9" name="Google Shape;393;p45"/>
          <p:cNvSpPr txBox="1">
            <a:spLocks noGrp="1"/>
          </p:cNvSpPr>
          <p:nvPr/>
        </p:nvSpPr>
        <p:spPr>
          <a:xfrm>
            <a:off x="228986" y="9237750"/>
            <a:ext cx="3820500" cy="2837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952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&lt;CUSTOMER_EMAIL_2&gt;</a:t>
            </a:r>
          </a:p>
        </p:txBody>
      </p:sp>
      <p:sp>
        <p:nvSpPr>
          <p:cNvPr id="12" name="Google Shape;393;p45"/>
          <p:cNvSpPr txBox="1">
            <a:spLocks noGrp="1"/>
          </p:cNvSpPr>
          <p:nvPr/>
        </p:nvSpPr>
        <p:spPr>
          <a:xfrm>
            <a:off x="228986" y="9460085"/>
            <a:ext cx="3820500" cy="303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952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&lt;CUSTOMER_EMAIL_3&gt;</a:t>
            </a:r>
            <a:endParaRPr lang="en-US" sz="1200" i="0" dirty="0">
              <a:solidFill>
                <a:srgbClr val="0563C1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2" name="Google Shape;393;p45"/>
          <p:cNvSpPr txBox="1">
            <a:spLocks noGrp="1"/>
          </p:cNvSpPr>
          <p:nvPr/>
        </p:nvSpPr>
        <p:spPr>
          <a:xfrm>
            <a:off x="228986" y="8831171"/>
            <a:ext cx="3820500" cy="279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952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&lt;CUSTOMER_LINE_4&gt;</a:t>
            </a:r>
            <a:endParaRPr lang="en-US" sz="1200" i="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393" name="Google Shape;393;p45"/>
          <p:cNvSpPr txBox="1">
            <a:spLocks noGrp="1"/>
          </p:cNvSpPr>
          <p:nvPr>
            <p:ph type="body" idx="4294967295"/>
          </p:nvPr>
        </p:nvSpPr>
        <p:spPr>
          <a:xfrm>
            <a:off x="228986" y="8090707"/>
            <a:ext cx="3780743" cy="26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52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&lt;CUSTOMER_LINE_1&gt;</a:t>
            </a:r>
          </a:p>
        </p:txBody>
      </p:sp>
      <p:sp>
        <p:nvSpPr>
          <p:cNvPr id="392" name="Google Shape;392;p45"/>
          <p:cNvSpPr txBox="1">
            <a:spLocks noGrp="1"/>
          </p:cNvSpPr>
          <p:nvPr>
            <p:ph type="body" idx="4294967295"/>
          </p:nvPr>
        </p:nvSpPr>
        <p:spPr>
          <a:xfrm>
            <a:off x="750089" y="2557375"/>
            <a:ext cx="5357813" cy="87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525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&lt;TITLE&gt;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3E7B83-68E8-114D-36CD-F3DA4D6A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8" y="3593266"/>
            <a:ext cx="6479540" cy="3987924"/>
          </a:xfrm>
          <a:prstGeom prst="rect">
            <a:avLst/>
          </a:prstGeom>
        </p:spPr>
      </p:pic>
      <p:pic>
        <p:nvPicPr>
          <p:cNvPr id="14" name="Picture 13" descr="companyImagePlaceholder">
            <a:extLst>
              <a:ext uri="{FF2B5EF4-FFF2-40B4-BE49-F238E27FC236}">
                <a16:creationId xmlns:a16="http://schemas.microsoft.com/office/drawing/2014/main" id="{779531C7-9399-5999-DE1A-1D323B18A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7994426"/>
            <a:ext cx="2144100" cy="1384748"/>
          </a:xfrm>
          <a:prstGeom prst="rect">
            <a:avLst/>
          </a:prstGeom>
        </p:spPr>
      </p:pic>
      <p:pic>
        <p:nvPicPr>
          <p:cNvPr id="8" name="Picture 7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ACFEC50-0124-F4EE-68E7-EA5F25C6B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556" y="514537"/>
            <a:ext cx="3132887" cy="1762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/>
          <p:nvPr/>
        </p:nvSpPr>
        <p:spPr>
          <a:xfrm>
            <a:off x="164465" y="2276475"/>
            <a:ext cx="1619885" cy="7198995"/>
          </a:xfrm>
          <a:prstGeom prst="rect">
            <a:avLst/>
          </a:prstGeom>
          <a:solidFill>
            <a:srgbClr val="111E2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BACKGROUND</a:t>
            </a:r>
            <a:endParaRPr sz="12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grpSp>
        <p:nvGrpSpPr>
          <p:cNvPr id="402" name="Google Shape;402;p46"/>
          <p:cNvGrpSpPr/>
          <p:nvPr/>
        </p:nvGrpSpPr>
        <p:grpSpPr>
          <a:xfrm>
            <a:off x="452710" y="5163682"/>
            <a:ext cx="1044000" cy="1044000"/>
            <a:chOff x="448811" y="6696439"/>
            <a:chExt cx="1044000" cy="1044000"/>
          </a:xfrm>
        </p:grpSpPr>
        <p:sp>
          <p:nvSpPr>
            <p:cNvPr id="403" name="Google Shape;403;p46"/>
            <p:cNvSpPr/>
            <p:nvPr/>
          </p:nvSpPr>
          <p:spPr>
            <a:xfrm>
              <a:off x="448811" y="6696439"/>
              <a:ext cx="1044000" cy="1044000"/>
            </a:xfrm>
            <a:prstGeom prst="ellipse">
              <a:avLst/>
            </a:prstGeom>
            <a:noFill/>
            <a:ln w="38100" cap="flat" cmpd="sng">
              <a:solidFill>
                <a:srgbClr val="FAC7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endParaRPr>
            </a:p>
          </p:txBody>
        </p:sp>
        <p:pic>
          <p:nvPicPr>
            <p:cNvPr id="404" name="Google Shape;404;p46" descr="chart icon"/>
            <p:cNvPicPr preferRelativeResize="0"/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626979" y="6870887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6" name="Google Shape;406;p46"/>
          <p:cNvSpPr txBox="1"/>
          <p:nvPr/>
        </p:nvSpPr>
        <p:spPr>
          <a:xfrm>
            <a:off x="1815465" y="2277110"/>
            <a:ext cx="4860290" cy="7197725"/>
          </a:xfrm>
          <a:prstGeom prst="rect">
            <a:avLst/>
          </a:prstGeom>
          <a:solidFill>
            <a:srgbClr val="F2F2F2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407" name="Google Shape;407;p46"/>
          <p:cNvSpPr/>
          <p:nvPr/>
        </p:nvSpPr>
        <p:spPr>
          <a:xfrm>
            <a:off x="179070" y="307325"/>
            <a:ext cx="6364605" cy="170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&lt;INTRO&gt;</a:t>
            </a:r>
          </a:p>
        </p:txBody>
      </p:sp>
      <p:sp>
        <p:nvSpPr>
          <p:cNvPr id="408" name="Google Shape;408;p46"/>
          <p:cNvSpPr txBox="1"/>
          <p:nvPr/>
        </p:nvSpPr>
        <p:spPr>
          <a:xfrm>
            <a:off x="1833245" y="2321560"/>
            <a:ext cx="471043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&lt;BACKGROUND&gt;</a:t>
            </a:r>
            <a:endParaRPr lang="en-US"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/>
          <p:nvPr/>
        </p:nvSpPr>
        <p:spPr>
          <a:xfrm>
            <a:off x="225735" y="1178347"/>
            <a:ext cx="16187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small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DESIRED OUTCOMES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449" name="Google Shape;449;p50"/>
          <p:cNvSpPr/>
          <p:nvPr/>
        </p:nvSpPr>
        <p:spPr>
          <a:xfrm>
            <a:off x="225735" y="739330"/>
            <a:ext cx="1620000" cy="8590408"/>
          </a:xfrm>
          <a:prstGeom prst="rect">
            <a:avLst/>
          </a:prstGeom>
          <a:solidFill>
            <a:srgbClr val="111E2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PROGRAM SESSION STRUCTURE</a:t>
            </a:r>
            <a:endParaRPr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450" name="Google Shape;450;p50"/>
          <p:cNvSpPr txBox="1"/>
          <p:nvPr/>
        </p:nvSpPr>
        <p:spPr>
          <a:xfrm>
            <a:off x="1876567" y="739330"/>
            <a:ext cx="4710508" cy="8590408"/>
          </a:xfrm>
          <a:prstGeom prst="rect">
            <a:avLst/>
          </a:prstGeom>
          <a:solidFill>
            <a:srgbClr val="F2F2F2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451" name="Google Shape;451;p50"/>
          <p:cNvSpPr txBox="1"/>
          <p:nvPr/>
        </p:nvSpPr>
        <p:spPr>
          <a:xfrm>
            <a:off x="1892935" y="808990"/>
            <a:ext cx="4710430" cy="842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&lt;PROGRAM_STRUCTURE&gt;</a:t>
            </a:r>
          </a:p>
        </p:txBody>
      </p:sp>
      <p:grpSp>
        <p:nvGrpSpPr>
          <p:cNvPr id="452" name="Google Shape;452;p50"/>
          <p:cNvGrpSpPr/>
          <p:nvPr/>
        </p:nvGrpSpPr>
        <p:grpSpPr>
          <a:xfrm>
            <a:off x="513108" y="4348542"/>
            <a:ext cx="1044000" cy="1044000"/>
            <a:chOff x="448811" y="6696439"/>
            <a:chExt cx="1044000" cy="1044000"/>
          </a:xfrm>
        </p:grpSpPr>
        <p:sp>
          <p:nvSpPr>
            <p:cNvPr id="453" name="Google Shape;453;p50"/>
            <p:cNvSpPr/>
            <p:nvPr/>
          </p:nvSpPr>
          <p:spPr>
            <a:xfrm>
              <a:off x="448811" y="6696439"/>
              <a:ext cx="1044000" cy="1044000"/>
            </a:xfrm>
            <a:prstGeom prst="ellipse">
              <a:avLst/>
            </a:prstGeom>
            <a:noFill/>
            <a:ln w="38100" cap="flat" cmpd="sng">
              <a:solidFill>
                <a:srgbClr val="FAC7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endParaRPr>
            </a:p>
          </p:txBody>
        </p:sp>
        <p:pic>
          <p:nvPicPr>
            <p:cNvPr id="454" name="Google Shape;454;p50" descr="chart icon"/>
            <p:cNvPicPr preferRelativeResize="0"/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626979" y="6870887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/>
          <p:nvPr/>
        </p:nvSpPr>
        <p:spPr>
          <a:xfrm>
            <a:off x="225735" y="1178347"/>
            <a:ext cx="16187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small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DESIRED OUTCOMES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225735" y="739330"/>
            <a:ext cx="1620000" cy="8590408"/>
          </a:xfrm>
          <a:prstGeom prst="rect">
            <a:avLst/>
          </a:prstGeom>
          <a:solidFill>
            <a:srgbClr val="111E2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PROGRAM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PRICING</a:t>
            </a:r>
            <a:endParaRPr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sp>
        <p:nvSpPr>
          <p:cNvPr id="539" name="Google Shape;539;p56"/>
          <p:cNvSpPr txBox="1"/>
          <p:nvPr/>
        </p:nvSpPr>
        <p:spPr>
          <a:xfrm>
            <a:off x="1876567" y="739330"/>
            <a:ext cx="4768072" cy="8590408"/>
          </a:xfrm>
          <a:prstGeom prst="rect">
            <a:avLst/>
          </a:prstGeom>
          <a:solidFill>
            <a:srgbClr val="F2F2F2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grpSp>
        <p:nvGrpSpPr>
          <p:cNvPr id="540" name="Google Shape;540;p56"/>
          <p:cNvGrpSpPr/>
          <p:nvPr/>
        </p:nvGrpSpPr>
        <p:grpSpPr>
          <a:xfrm>
            <a:off x="513723" y="4426845"/>
            <a:ext cx="1044575" cy="1044575"/>
            <a:chOff x="450663" y="4426845"/>
            <a:chExt cx="1044575" cy="1044575"/>
          </a:xfrm>
        </p:grpSpPr>
        <p:pic>
          <p:nvPicPr>
            <p:cNvPr id="541" name="Google Shape;541;p56"/>
            <p:cNvPicPr preferRelativeResize="0"/>
            <p:nvPr/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527303" y="4501895"/>
              <a:ext cx="902207" cy="902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56"/>
            <p:cNvSpPr/>
            <p:nvPr/>
          </p:nvSpPr>
          <p:spPr>
            <a:xfrm>
              <a:off x="450663" y="4426845"/>
              <a:ext cx="1044575" cy="1044575"/>
            </a:xfrm>
            <a:custGeom>
              <a:avLst/>
              <a:gdLst/>
              <a:ahLst/>
              <a:cxnLst/>
              <a:rect l="l" t="t" r="r" b="b"/>
              <a:pathLst>
                <a:path w="1044575" h="1044575" extrusionOk="0">
                  <a:moveTo>
                    <a:pt x="0" y="522000"/>
                  </a:moveTo>
                  <a:lnTo>
                    <a:pt x="2133" y="474487"/>
                  </a:lnTo>
                  <a:lnTo>
                    <a:pt x="8410" y="428169"/>
                  </a:lnTo>
                  <a:lnTo>
                    <a:pt x="18646" y="383231"/>
                  </a:lnTo>
                  <a:lnTo>
                    <a:pt x="32657" y="339857"/>
                  </a:lnTo>
                  <a:lnTo>
                    <a:pt x="50259" y="298230"/>
                  </a:lnTo>
                  <a:lnTo>
                    <a:pt x="71268" y="258536"/>
                  </a:lnTo>
                  <a:lnTo>
                    <a:pt x="95499" y="220958"/>
                  </a:lnTo>
                  <a:lnTo>
                    <a:pt x="122767" y="185682"/>
                  </a:lnTo>
                  <a:lnTo>
                    <a:pt x="152890" y="152890"/>
                  </a:lnTo>
                  <a:lnTo>
                    <a:pt x="185682" y="122767"/>
                  </a:lnTo>
                  <a:lnTo>
                    <a:pt x="220958" y="95499"/>
                  </a:lnTo>
                  <a:lnTo>
                    <a:pt x="258536" y="71268"/>
                  </a:lnTo>
                  <a:lnTo>
                    <a:pt x="298230" y="50259"/>
                  </a:lnTo>
                  <a:lnTo>
                    <a:pt x="339857" y="32657"/>
                  </a:lnTo>
                  <a:lnTo>
                    <a:pt x="383231" y="18646"/>
                  </a:lnTo>
                  <a:lnTo>
                    <a:pt x="428169" y="8410"/>
                  </a:lnTo>
                  <a:lnTo>
                    <a:pt x="474487" y="2133"/>
                  </a:lnTo>
                  <a:lnTo>
                    <a:pt x="522000" y="0"/>
                  </a:lnTo>
                  <a:lnTo>
                    <a:pt x="569512" y="2133"/>
                  </a:lnTo>
                  <a:lnTo>
                    <a:pt x="615830" y="8410"/>
                  </a:lnTo>
                  <a:lnTo>
                    <a:pt x="660768" y="18646"/>
                  </a:lnTo>
                  <a:lnTo>
                    <a:pt x="704142" y="32657"/>
                  </a:lnTo>
                  <a:lnTo>
                    <a:pt x="745769" y="50259"/>
                  </a:lnTo>
                  <a:lnTo>
                    <a:pt x="785463" y="71268"/>
                  </a:lnTo>
                  <a:lnTo>
                    <a:pt x="823041" y="95499"/>
                  </a:lnTo>
                  <a:lnTo>
                    <a:pt x="858317" y="122767"/>
                  </a:lnTo>
                  <a:lnTo>
                    <a:pt x="891109" y="152890"/>
                  </a:lnTo>
                  <a:lnTo>
                    <a:pt x="921232" y="185682"/>
                  </a:lnTo>
                  <a:lnTo>
                    <a:pt x="948500" y="220958"/>
                  </a:lnTo>
                  <a:lnTo>
                    <a:pt x="972731" y="258536"/>
                  </a:lnTo>
                  <a:lnTo>
                    <a:pt x="993740" y="298230"/>
                  </a:lnTo>
                  <a:lnTo>
                    <a:pt x="1011342" y="339857"/>
                  </a:lnTo>
                  <a:lnTo>
                    <a:pt x="1025353" y="383231"/>
                  </a:lnTo>
                  <a:lnTo>
                    <a:pt x="1035589" y="428169"/>
                  </a:lnTo>
                  <a:lnTo>
                    <a:pt x="1041866" y="474487"/>
                  </a:lnTo>
                  <a:lnTo>
                    <a:pt x="1044000" y="522000"/>
                  </a:lnTo>
                  <a:lnTo>
                    <a:pt x="1041866" y="569512"/>
                  </a:lnTo>
                  <a:lnTo>
                    <a:pt x="1035589" y="615830"/>
                  </a:lnTo>
                  <a:lnTo>
                    <a:pt x="1025353" y="660768"/>
                  </a:lnTo>
                  <a:lnTo>
                    <a:pt x="1011342" y="704142"/>
                  </a:lnTo>
                  <a:lnTo>
                    <a:pt x="993740" y="745769"/>
                  </a:lnTo>
                  <a:lnTo>
                    <a:pt x="972731" y="785463"/>
                  </a:lnTo>
                  <a:lnTo>
                    <a:pt x="948500" y="823041"/>
                  </a:lnTo>
                  <a:lnTo>
                    <a:pt x="921232" y="858317"/>
                  </a:lnTo>
                  <a:lnTo>
                    <a:pt x="891109" y="891109"/>
                  </a:lnTo>
                  <a:lnTo>
                    <a:pt x="858317" y="921232"/>
                  </a:lnTo>
                  <a:lnTo>
                    <a:pt x="823041" y="948500"/>
                  </a:lnTo>
                  <a:lnTo>
                    <a:pt x="785463" y="972731"/>
                  </a:lnTo>
                  <a:lnTo>
                    <a:pt x="745769" y="993740"/>
                  </a:lnTo>
                  <a:lnTo>
                    <a:pt x="704142" y="1011342"/>
                  </a:lnTo>
                  <a:lnTo>
                    <a:pt x="660768" y="1025353"/>
                  </a:lnTo>
                  <a:lnTo>
                    <a:pt x="615830" y="1035589"/>
                  </a:lnTo>
                  <a:lnTo>
                    <a:pt x="569512" y="1041866"/>
                  </a:lnTo>
                  <a:lnTo>
                    <a:pt x="522000" y="1044000"/>
                  </a:lnTo>
                  <a:lnTo>
                    <a:pt x="474487" y="1041866"/>
                  </a:lnTo>
                  <a:lnTo>
                    <a:pt x="428169" y="1035589"/>
                  </a:lnTo>
                  <a:lnTo>
                    <a:pt x="383231" y="1025353"/>
                  </a:lnTo>
                  <a:lnTo>
                    <a:pt x="339857" y="1011342"/>
                  </a:lnTo>
                  <a:lnTo>
                    <a:pt x="298230" y="993740"/>
                  </a:lnTo>
                  <a:lnTo>
                    <a:pt x="258536" y="972731"/>
                  </a:lnTo>
                  <a:lnTo>
                    <a:pt x="220958" y="948500"/>
                  </a:lnTo>
                  <a:lnTo>
                    <a:pt x="185682" y="921232"/>
                  </a:lnTo>
                  <a:lnTo>
                    <a:pt x="152890" y="891109"/>
                  </a:lnTo>
                  <a:lnTo>
                    <a:pt x="122767" y="858317"/>
                  </a:lnTo>
                  <a:lnTo>
                    <a:pt x="95499" y="823041"/>
                  </a:lnTo>
                  <a:lnTo>
                    <a:pt x="71268" y="785463"/>
                  </a:lnTo>
                  <a:lnTo>
                    <a:pt x="50259" y="745769"/>
                  </a:lnTo>
                  <a:lnTo>
                    <a:pt x="32657" y="704142"/>
                  </a:lnTo>
                  <a:lnTo>
                    <a:pt x="18646" y="660768"/>
                  </a:lnTo>
                  <a:lnTo>
                    <a:pt x="8410" y="615830"/>
                  </a:lnTo>
                  <a:lnTo>
                    <a:pt x="2133" y="569512"/>
                  </a:lnTo>
                  <a:lnTo>
                    <a:pt x="0" y="522000"/>
                  </a:lnTo>
                  <a:close/>
                </a:path>
              </a:pathLst>
            </a:custGeom>
            <a:noFill/>
            <a:ln w="38100" cap="flat" cmpd="sng">
              <a:solidFill>
                <a:srgbClr val="FAC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endParaRPr>
            </a:p>
          </p:txBody>
        </p:sp>
      </p:grpSp>
      <p:sp>
        <p:nvSpPr>
          <p:cNvPr id="543" name="Google Shape;543;p56"/>
          <p:cNvSpPr txBox="1"/>
          <p:nvPr/>
        </p:nvSpPr>
        <p:spPr>
          <a:xfrm>
            <a:off x="1847603" y="5997412"/>
            <a:ext cx="4826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02895" marR="0" lvl="0" indent="0" algn="l" rtl="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Proposed By: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		</a:t>
            </a:r>
            <a:r>
              <a:rPr lang="en-US" sz="1200" b="0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Approved By: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grpSp>
        <p:nvGrpSpPr>
          <p:cNvPr id="548" name="Google Shape;548;p56"/>
          <p:cNvGrpSpPr/>
          <p:nvPr/>
        </p:nvGrpSpPr>
        <p:grpSpPr>
          <a:xfrm>
            <a:off x="4566235" y="6347498"/>
            <a:ext cx="2078404" cy="364197"/>
            <a:chOff x="4566235" y="6347498"/>
            <a:chExt cx="2078404" cy="364197"/>
          </a:xfrm>
        </p:grpSpPr>
        <p:pic>
          <p:nvPicPr>
            <p:cNvPr id="549" name="Google Shape;549;p56"/>
            <p:cNvPicPr preferRelativeResize="0"/>
            <p:nvPr/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6297168" y="6348984"/>
              <a:ext cx="347471" cy="362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p56"/>
            <p:cNvSpPr/>
            <p:nvPr/>
          </p:nvSpPr>
          <p:spPr>
            <a:xfrm>
              <a:off x="4566235" y="6347498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 extrusionOk="0">
                  <a:moveTo>
                    <a:pt x="1739999" y="0"/>
                  </a:moveTo>
                  <a:lnTo>
                    <a:pt x="59999" y="0"/>
                  </a:lnTo>
                  <a:lnTo>
                    <a:pt x="36645" y="4715"/>
                  </a:lnTo>
                  <a:lnTo>
                    <a:pt x="17573" y="17573"/>
                  </a:lnTo>
                  <a:lnTo>
                    <a:pt x="4715" y="36645"/>
                  </a:lnTo>
                  <a:lnTo>
                    <a:pt x="0" y="59999"/>
                  </a:lnTo>
                  <a:lnTo>
                    <a:pt x="0" y="299998"/>
                  </a:lnTo>
                  <a:lnTo>
                    <a:pt x="4715" y="323352"/>
                  </a:lnTo>
                  <a:lnTo>
                    <a:pt x="17573" y="342424"/>
                  </a:lnTo>
                  <a:lnTo>
                    <a:pt x="36645" y="355282"/>
                  </a:lnTo>
                  <a:lnTo>
                    <a:pt x="59999" y="359998"/>
                  </a:lnTo>
                  <a:lnTo>
                    <a:pt x="1739999" y="359998"/>
                  </a:lnTo>
                  <a:lnTo>
                    <a:pt x="1763354" y="355282"/>
                  </a:lnTo>
                  <a:lnTo>
                    <a:pt x="1782425" y="342424"/>
                  </a:lnTo>
                  <a:lnTo>
                    <a:pt x="1795284" y="323352"/>
                  </a:lnTo>
                  <a:lnTo>
                    <a:pt x="1799998" y="299998"/>
                  </a:lnTo>
                  <a:lnTo>
                    <a:pt x="1799998" y="59999"/>
                  </a:lnTo>
                  <a:lnTo>
                    <a:pt x="1795284" y="36645"/>
                  </a:lnTo>
                  <a:lnTo>
                    <a:pt x="1782425" y="17573"/>
                  </a:lnTo>
                  <a:lnTo>
                    <a:pt x="1763354" y="4715"/>
                  </a:lnTo>
                  <a:lnTo>
                    <a:pt x="1739999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endParaRPr>
            </a:p>
          </p:txBody>
        </p:sp>
      </p:grpSp>
      <p:grpSp>
        <p:nvGrpSpPr>
          <p:cNvPr id="551" name="Google Shape;551;p56"/>
          <p:cNvGrpSpPr/>
          <p:nvPr/>
        </p:nvGrpSpPr>
        <p:grpSpPr>
          <a:xfrm>
            <a:off x="4566235" y="6900671"/>
            <a:ext cx="2078404" cy="371143"/>
            <a:chOff x="4566235" y="6900671"/>
            <a:chExt cx="2078404" cy="371143"/>
          </a:xfrm>
        </p:grpSpPr>
        <p:sp>
          <p:nvSpPr>
            <p:cNvPr id="552" name="Google Shape;552;p56"/>
            <p:cNvSpPr/>
            <p:nvPr/>
          </p:nvSpPr>
          <p:spPr>
            <a:xfrm>
              <a:off x="4566235" y="6911769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 extrusionOk="0">
                  <a:moveTo>
                    <a:pt x="1739999" y="0"/>
                  </a:moveTo>
                  <a:lnTo>
                    <a:pt x="59999" y="0"/>
                  </a:lnTo>
                  <a:lnTo>
                    <a:pt x="36645" y="4715"/>
                  </a:lnTo>
                  <a:lnTo>
                    <a:pt x="17573" y="17573"/>
                  </a:lnTo>
                  <a:lnTo>
                    <a:pt x="4715" y="36645"/>
                  </a:lnTo>
                  <a:lnTo>
                    <a:pt x="0" y="59999"/>
                  </a:lnTo>
                  <a:lnTo>
                    <a:pt x="0" y="299998"/>
                  </a:lnTo>
                  <a:lnTo>
                    <a:pt x="4715" y="323352"/>
                  </a:lnTo>
                  <a:lnTo>
                    <a:pt x="17573" y="342424"/>
                  </a:lnTo>
                  <a:lnTo>
                    <a:pt x="36645" y="355282"/>
                  </a:lnTo>
                  <a:lnTo>
                    <a:pt x="59999" y="359998"/>
                  </a:lnTo>
                  <a:lnTo>
                    <a:pt x="1739999" y="359998"/>
                  </a:lnTo>
                  <a:lnTo>
                    <a:pt x="1763354" y="355282"/>
                  </a:lnTo>
                  <a:lnTo>
                    <a:pt x="1782425" y="342424"/>
                  </a:lnTo>
                  <a:lnTo>
                    <a:pt x="1795284" y="323352"/>
                  </a:lnTo>
                  <a:lnTo>
                    <a:pt x="1799998" y="299998"/>
                  </a:lnTo>
                  <a:lnTo>
                    <a:pt x="1799998" y="59999"/>
                  </a:lnTo>
                  <a:lnTo>
                    <a:pt x="1795284" y="36645"/>
                  </a:lnTo>
                  <a:lnTo>
                    <a:pt x="1782425" y="17573"/>
                  </a:lnTo>
                  <a:lnTo>
                    <a:pt x="1763354" y="4715"/>
                  </a:lnTo>
                  <a:lnTo>
                    <a:pt x="1739999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endParaRPr>
            </a:p>
          </p:txBody>
        </p:sp>
        <p:pic>
          <p:nvPicPr>
            <p:cNvPr id="553" name="Google Shape;553;p56"/>
            <p:cNvPicPr preferRelativeResize="0"/>
            <p:nvPr/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6297168" y="6900671"/>
              <a:ext cx="347471" cy="3627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4" name="Google Shape;554;p56"/>
          <p:cNvGrpSpPr/>
          <p:nvPr/>
        </p:nvGrpSpPr>
        <p:grpSpPr>
          <a:xfrm>
            <a:off x="4566235" y="7427976"/>
            <a:ext cx="2078404" cy="376080"/>
            <a:chOff x="4566235" y="7427976"/>
            <a:chExt cx="2078404" cy="376080"/>
          </a:xfrm>
        </p:grpSpPr>
        <p:sp>
          <p:nvSpPr>
            <p:cNvPr id="555" name="Google Shape;555;p56"/>
            <p:cNvSpPr/>
            <p:nvPr/>
          </p:nvSpPr>
          <p:spPr>
            <a:xfrm>
              <a:off x="4566235" y="7444011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 extrusionOk="0">
                  <a:moveTo>
                    <a:pt x="1739999" y="0"/>
                  </a:moveTo>
                  <a:lnTo>
                    <a:pt x="59999" y="0"/>
                  </a:lnTo>
                  <a:lnTo>
                    <a:pt x="36645" y="4715"/>
                  </a:lnTo>
                  <a:lnTo>
                    <a:pt x="17573" y="17573"/>
                  </a:lnTo>
                  <a:lnTo>
                    <a:pt x="4715" y="36645"/>
                  </a:lnTo>
                  <a:lnTo>
                    <a:pt x="0" y="59999"/>
                  </a:lnTo>
                  <a:lnTo>
                    <a:pt x="0" y="299998"/>
                  </a:lnTo>
                  <a:lnTo>
                    <a:pt x="4715" y="323352"/>
                  </a:lnTo>
                  <a:lnTo>
                    <a:pt x="17573" y="342424"/>
                  </a:lnTo>
                  <a:lnTo>
                    <a:pt x="36645" y="355282"/>
                  </a:lnTo>
                  <a:lnTo>
                    <a:pt x="59999" y="359998"/>
                  </a:lnTo>
                  <a:lnTo>
                    <a:pt x="1739999" y="359998"/>
                  </a:lnTo>
                  <a:lnTo>
                    <a:pt x="1763354" y="355282"/>
                  </a:lnTo>
                  <a:lnTo>
                    <a:pt x="1782425" y="342424"/>
                  </a:lnTo>
                  <a:lnTo>
                    <a:pt x="1795284" y="323352"/>
                  </a:lnTo>
                  <a:lnTo>
                    <a:pt x="1799998" y="299998"/>
                  </a:lnTo>
                  <a:lnTo>
                    <a:pt x="1799998" y="59999"/>
                  </a:lnTo>
                  <a:lnTo>
                    <a:pt x="1795284" y="36645"/>
                  </a:lnTo>
                  <a:lnTo>
                    <a:pt x="1782425" y="17573"/>
                  </a:lnTo>
                  <a:lnTo>
                    <a:pt x="1763354" y="4715"/>
                  </a:lnTo>
                  <a:lnTo>
                    <a:pt x="1739999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endParaRPr>
            </a:p>
          </p:txBody>
        </p:sp>
        <p:pic>
          <p:nvPicPr>
            <p:cNvPr id="556" name="Google Shape;556;p56"/>
            <p:cNvPicPr preferRelativeResize="0"/>
            <p:nvPr/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6297168" y="7427976"/>
              <a:ext cx="347471" cy="3627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" name="Google Shape;557;p56"/>
          <p:cNvGrpSpPr/>
          <p:nvPr/>
        </p:nvGrpSpPr>
        <p:grpSpPr>
          <a:xfrm>
            <a:off x="4566235" y="8031443"/>
            <a:ext cx="2078404" cy="720090"/>
            <a:chOff x="4566235" y="8031443"/>
            <a:chExt cx="2078404" cy="720090"/>
          </a:xfrm>
        </p:grpSpPr>
        <p:sp>
          <p:nvSpPr>
            <p:cNvPr id="558" name="Google Shape;558;p56"/>
            <p:cNvSpPr/>
            <p:nvPr/>
          </p:nvSpPr>
          <p:spPr>
            <a:xfrm>
              <a:off x="4566235" y="8031443"/>
              <a:ext cx="1800225" cy="720090"/>
            </a:xfrm>
            <a:custGeom>
              <a:avLst/>
              <a:gdLst/>
              <a:ahLst/>
              <a:cxnLst/>
              <a:rect l="l" t="t" r="r" b="b"/>
              <a:pathLst>
                <a:path w="1800225" h="720090" extrusionOk="0">
                  <a:moveTo>
                    <a:pt x="1679997" y="0"/>
                  </a:moveTo>
                  <a:lnTo>
                    <a:pt x="120001" y="0"/>
                  </a:lnTo>
                  <a:lnTo>
                    <a:pt x="73291" y="9430"/>
                  </a:lnTo>
                  <a:lnTo>
                    <a:pt x="35147" y="35147"/>
                  </a:lnTo>
                  <a:lnTo>
                    <a:pt x="9430" y="73291"/>
                  </a:lnTo>
                  <a:lnTo>
                    <a:pt x="0" y="120001"/>
                  </a:lnTo>
                  <a:lnTo>
                    <a:pt x="0" y="599997"/>
                  </a:lnTo>
                  <a:lnTo>
                    <a:pt x="9430" y="646707"/>
                  </a:lnTo>
                  <a:lnTo>
                    <a:pt x="35147" y="684851"/>
                  </a:lnTo>
                  <a:lnTo>
                    <a:pt x="73291" y="710569"/>
                  </a:lnTo>
                  <a:lnTo>
                    <a:pt x="120001" y="719999"/>
                  </a:lnTo>
                  <a:lnTo>
                    <a:pt x="1679997" y="719999"/>
                  </a:lnTo>
                  <a:lnTo>
                    <a:pt x="1726707" y="710569"/>
                  </a:lnTo>
                  <a:lnTo>
                    <a:pt x="1764851" y="684851"/>
                  </a:lnTo>
                  <a:lnTo>
                    <a:pt x="1790568" y="646707"/>
                  </a:lnTo>
                  <a:lnTo>
                    <a:pt x="1799998" y="599997"/>
                  </a:lnTo>
                  <a:lnTo>
                    <a:pt x="1799998" y="120001"/>
                  </a:lnTo>
                  <a:lnTo>
                    <a:pt x="1790568" y="73291"/>
                  </a:lnTo>
                  <a:lnTo>
                    <a:pt x="1764851" y="35147"/>
                  </a:lnTo>
                  <a:lnTo>
                    <a:pt x="1726707" y="9430"/>
                  </a:lnTo>
                  <a:lnTo>
                    <a:pt x="1679997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endParaRPr>
            </a:p>
          </p:txBody>
        </p:sp>
        <p:pic>
          <p:nvPicPr>
            <p:cNvPr id="559" name="Google Shape;559;p56"/>
            <p:cNvPicPr preferRelativeResize="0"/>
            <p:nvPr/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6297168" y="8375903"/>
              <a:ext cx="347471" cy="3627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1" name="Google Shape;561;p56"/>
          <p:cNvSpPr/>
          <p:nvPr/>
        </p:nvSpPr>
        <p:spPr>
          <a:xfrm>
            <a:off x="2104717" y="6347498"/>
            <a:ext cx="1800225" cy="360045"/>
          </a:xfrm>
          <a:custGeom>
            <a:avLst/>
            <a:gdLst/>
            <a:ahLst/>
            <a:cxnLst/>
            <a:rect l="l" t="t" r="r" b="b"/>
            <a:pathLst>
              <a:path w="1800225" h="360045" extrusionOk="0">
                <a:moveTo>
                  <a:pt x="1740000" y="0"/>
                </a:moveTo>
                <a:lnTo>
                  <a:pt x="59999" y="0"/>
                </a:lnTo>
                <a:lnTo>
                  <a:pt x="36645" y="4715"/>
                </a:lnTo>
                <a:lnTo>
                  <a:pt x="17573" y="17573"/>
                </a:lnTo>
                <a:lnTo>
                  <a:pt x="4715" y="36645"/>
                </a:lnTo>
                <a:lnTo>
                  <a:pt x="0" y="59999"/>
                </a:lnTo>
                <a:lnTo>
                  <a:pt x="0" y="299998"/>
                </a:lnTo>
                <a:lnTo>
                  <a:pt x="4715" y="323352"/>
                </a:lnTo>
                <a:lnTo>
                  <a:pt x="17573" y="342424"/>
                </a:lnTo>
                <a:lnTo>
                  <a:pt x="36645" y="355282"/>
                </a:lnTo>
                <a:lnTo>
                  <a:pt x="59999" y="359998"/>
                </a:lnTo>
                <a:lnTo>
                  <a:pt x="1740000" y="359998"/>
                </a:lnTo>
                <a:lnTo>
                  <a:pt x="1763354" y="355282"/>
                </a:lnTo>
                <a:lnTo>
                  <a:pt x="1782426" y="342424"/>
                </a:lnTo>
                <a:lnTo>
                  <a:pt x="1795285" y="323352"/>
                </a:lnTo>
                <a:lnTo>
                  <a:pt x="1800000" y="299998"/>
                </a:lnTo>
                <a:lnTo>
                  <a:pt x="1800000" y="59999"/>
                </a:lnTo>
                <a:lnTo>
                  <a:pt x="1795285" y="36645"/>
                </a:lnTo>
                <a:lnTo>
                  <a:pt x="1782426" y="17573"/>
                </a:lnTo>
                <a:lnTo>
                  <a:pt x="1763354" y="4715"/>
                </a:lnTo>
                <a:lnTo>
                  <a:pt x="174000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2104717" y="6911769"/>
            <a:ext cx="1800225" cy="360045"/>
          </a:xfrm>
          <a:custGeom>
            <a:avLst/>
            <a:gdLst/>
            <a:ahLst/>
            <a:cxnLst/>
            <a:rect l="l" t="t" r="r" b="b"/>
            <a:pathLst>
              <a:path w="1800225" h="360045" extrusionOk="0">
                <a:moveTo>
                  <a:pt x="1740000" y="0"/>
                </a:moveTo>
                <a:lnTo>
                  <a:pt x="59999" y="0"/>
                </a:lnTo>
                <a:lnTo>
                  <a:pt x="36645" y="4715"/>
                </a:lnTo>
                <a:lnTo>
                  <a:pt x="17573" y="17573"/>
                </a:lnTo>
                <a:lnTo>
                  <a:pt x="4715" y="36645"/>
                </a:lnTo>
                <a:lnTo>
                  <a:pt x="0" y="59999"/>
                </a:lnTo>
                <a:lnTo>
                  <a:pt x="0" y="299998"/>
                </a:lnTo>
                <a:lnTo>
                  <a:pt x="4715" y="323352"/>
                </a:lnTo>
                <a:lnTo>
                  <a:pt x="17573" y="342424"/>
                </a:lnTo>
                <a:lnTo>
                  <a:pt x="36645" y="355282"/>
                </a:lnTo>
                <a:lnTo>
                  <a:pt x="59999" y="359998"/>
                </a:lnTo>
                <a:lnTo>
                  <a:pt x="1740000" y="359998"/>
                </a:lnTo>
                <a:lnTo>
                  <a:pt x="1763354" y="355282"/>
                </a:lnTo>
                <a:lnTo>
                  <a:pt x="1782426" y="342424"/>
                </a:lnTo>
                <a:lnTo>
                  <a:pt x="1795285" y="323352"/>
                </a:lnTo>
                <a:lnTo>
                  <a:pt x="1800000" y="299998"/>
                </a:lnTo>
                <a:lnTo>
                  <a:pt x="1800000" y="59999"/>
                </a:lnTo>
                <a:lnTo>
                  <a:pt x="1795285" y="36645"/>
                </a:lnTo>
                <a:lnTo>
                  <a:pt x="1782426" y="17573"/>
                </a:lnTo>
                <a:lnTo>
                  <a:pt x="1763354" y="4715"/>
                </a:lnTo>
                <a:lnTo>
                  <a:pt x="174000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2104717" y="7441555"/>
            <a:ext cx="1800225" cy="360045"/>
          </a:xfrm>
          <a:custGeom>
            <a:avLst/>
            <a:gdLst/>
            <a:ahLst/>
            <a:cxnLst/>
            <a:rect l="l" t="t" r="r" b="b"/>
            <a:pathLst>
              <a:path w="1800225" h="360045" extrusionOk="0">
                <a:moveTo>
                  <a:pt x="1740000" y="0"/>
                </a:moveTo>
                <a:lnTo>
                  <a:pt x="59999" y="0"/>
                </a:lnTo>
                <a:lnTo>
                  <a:pt x="36645" y="4715"/>
                </a:lnTo>
                <a:lnTo>
                  <a:pt x="17573" y="17573"/>
                </a:lnTo>
                <a:lnTo>
                  <a:pt x="4715" y="36645"/>
                </a:lnTo>
                <a:lnTo>
                  <a:pt x="0" y="59999"/>
                </a:lnTo>
                <a:lnTo>
                  <a:pt x="0" y="299998"/>
                </a:lnTo>
                <a:lnTo>
                  <a:pt x="4715" y="323352"/>
                </a:lnTo>
                <a:lnTo>
                  <a:pt x="17573" y="342424"/>
                </a:lnTo>
                <a:lnTo>
                  <a:pt x="36645" y="355282"/>
                </a:lnTo>
                <a:lnTo>
                  <a:pt x="59999" y="359998"/>
                </a:lnTo>
                <a:lnTo>
                  <a:pt x="1740000" y="359998"/>
                </a:lnTo>
                <a:lnTo>
                  <a:pt x="1763354" y="355282"/>
                </a:lnTo>
                <a:lnTo>
                  <a:pt x="1782426" y="342424"/>
                </a:lnTo>
                <a:lnTo>
                  <a:pt x="1795285" y="323352"/>
                </a:lnTo>
                <a:lnTo>
                  <a:pt x="1800000" y="299998"/>
                </a:lnTo>
                <a:lnTo>
                  <a:pt x="1800000" y="59999"/>
                </a:lnTo>
                <a:lnTo>
                  <a:pt x="1795285" y="36645"/>
                </a:lnTo>
                <a:lnTo>
                  <a:pt x="1782426" y="17573"/>
                </a:lnTo>
                <a:lnTo>
                  <a:pt x="1763354" y="4715"/>
                </a:lnTo>
                <a:lnTo>
                  <a:pt x="174000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564" name="Google Shape;564;p56"/>
          <p:cNvSpPr txBox="1"/>
          <p:nvPr/>
        </p:nvSpPr>
        <p:spPr>
          <a:xfrm>
            <a:off x="2103755" y="6361430"/>
            <a:ext cx="1536065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111125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&lt;USER_NAME&gt;</a:t>
            </a:r>
            <a:endParaRPr lang="en-US"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2104717" y="8028985"/>
            <a:ext cx="1800225" cy="720090"/>
          </a:xfrm>
          <a:custGeom>
            <a:avLst/>
            <a:gdLst/>
            <a:ahLst/>
            <a:cxnLst/>
            <a:rect l="l" t="t" r="r" b="b"/>
            <a:pathLst>
              <a:path w="1800225" h="720090" extrusionOk="0">
                <a:moveTo>
                  <a:pt x="1679997" y="0"/>
                </a:moveTo>
                <a:lnTo>
                  <a:pt x="120002" y="0"/>
                </a:lnTo>
                <a:lnTo>
                  <a:pt x="73292" y="9430"/>
                </a:lnTo>
                <a:lnTo>
                  <a:pt x="35148" y="35147"/>
                </a:lnTo>
                <a:lnTo>
                  <a:pt x="9430" y="73291"/>
                </a:lnTo>
                <a:lnTo>
                  <a:pt x="0" y="120002"/>
                </a:lnTo>
                <a:lnTo>
                  <a:pt x="0" y="599997"/>
                </a:lnTo>
                <a:lnTo>
                  <a:pt x="9430" y="646707"/>
                </a:lnTo>
                <a:lnTo>
                  <a:pt x="35148" y="684851"/>
                </a:lnTo>
                <a:lnTo>
                  <a:pt x="73292" y="710569"/>
                </a:lnTo>
                <a:lnTo>
                  <a:pt x="120002" y="719999"/>
                </a:lnTo>
                <a:lnTo>
                  <a:pt x="1679997" y="719999"/>
                </a:lnTo>
                <a:lnTo>
                  <a:pt x="1726708" y="710569"/>
                </a:lnTo>
                <a:lnTo>
                  <a:pt x="1764852" y="684851"/>
                </a:lnTo>
                <a:lnTo>
                  <a:pt x="1790569" y="646707"/>
                </a:lnTo>
                <a:lnTo>
                  <a:pt x="1800000" y="599997"/>
                </a:lnTo>
                <a:lnTo>
                  <a:pt x="1800000" y="120002"/>
                </a:lnTo>
                <a:lnTo>
                  <a:pt x="1790569" y="73291"/>
                </a:lnTo>
                <a:lnTo>
                  <a:pt x="1764852" y="35147"/>
                </a:lnTo>
                <a:lnTo>
                  <a:pt x="1726708" y="9430"/>
                </a:lnTo>
                <a:lnTo>
                  <a:pt x="1679997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567" name="Google Shape;567;p56"/>
          <p:cNvSpPr txBox="1"/>
          <p:nvPr/>
        </p:nvSpPr>
        <p:spPr>
          <a:xfrm>
            <a:off x="1962955" y="724916"/>
            <a:ext cx="4603115" cy="29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 indent="0" algn="just" rtl="0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As discussed, below please find the proposed project pricing: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graphicFrame>
        <p:nvGraphicFramePr>
          <p:cNvPr id="566" name="Google Shape;566;p56"/>
          <p:cNvGraphicFramePr/>
          <p:nvPr>
            <p:extLst>
              <p:ext uri="{D42A27DB-BD31-4B8C-83A1-F6EECF244321}">
                <p14:modId xmlns:p14="http://schemas.microsoft.com/office/powerpoint/2010/main" val="3124542535"/>
              </p:ext>
            </p:extLst>
          </p:nvPr>
        </p:nvGraphicFramePr>
        <p:xfrm>
          <a:off x="1917309" y="1104680"/>
          <a:ext cx="4660900" cy="1112550"/>
        </p:xfrm>
        <a:graphic>
          <a:graphicData uri="http://schemas.openxmlformats.org/drawingml/2006/table">
            <a:tbl>
              <a:tblPr>
                <a:noFill/>
                <a:tableStyleId>{C852ABB5-C5C8-4BE3-ADED-40B2BC0C61B4}</a:tableStyleId>
              </a:tblPr>
              <a:tblGrid>
                <a:gridCol w="271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914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u="none" strike="noStrike" cap="none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Phase</a:t>
                      </a:r>
                      <a:endParaRPr sz="1400" u="none" strike="noStrike" cap="none" dirty="0"/>
                    </a:p>
                  </a:txBody>
                  <a:tcPr marL="0" marR="0" marT="80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u="none" strike="noStrike" cap="none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Units</a:t>
                      </a:r>
                      <a:endParaRPr sz="1200" b="1" u="none" strike="noStrike" cap="none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80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u="none" strike="noStrike" cap="none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Price (USD)</a:t>
                      </a:r>
                      <a:endParaRPr sz="1200" b="1" u="none" strike="noStrike" cap="none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80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80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80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/>
                    </a:p>
                  </a:txBody>
                  <a:tcPr marL="0" marR="0" marT="80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u="none" strike="noStrike" cap="none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Total proposed pricing</a:t>
                      </a:r>
                      <a:endParaRPr sz="1200" u="none" strike="noStrike" cap="none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81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u="none" strike="noStrike" cap="none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$40,000</a:t>
                      </a:r>
                      <a:endParaRPr sz="1200" u="none" strike="noStrike" cap="none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81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8" name="Google Shape;568;p56"/>
          <p:cNvSpPr txBox="1"/>
          <p:nvPr/>
        </p:nvSpPr>
        <p:spPr>
          <a:xfrm>
            <a:off x="2003430" y="2417304"/>
            <a:ext cx="4592328" cy="101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3492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 panose="020B0604020202020204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Prices do not include VAT. as may be required by law.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349250" marR="5080" lvl="0" indent="-336550" algn="l" rtl="0">
              <a:lnSpc>
                <a:spcPct val="82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 panose="020B0604020202020204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Payment schedule: On monthly basis, for work completed.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349250" marR="5080" lvl="0" indent="-336550" algn="l" rtl="0">
              <a:lnSpc>
                <a:spcPct val="82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 panose="020B0604020202020204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This proposal is valid for 30 days.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184150" marR="0" lvl="0" indent="-342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 panose="020B0604020202020204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3" name="Google Shape;564;p56"/>
          <p:cNvSpPr txBox="1"/>
          <p:nvPr>
            <p:custDataLst>
              <p:tags r:id="rId1"/>
            </p:custDataLst>
          </p:nvPr>
        </p:nvSpPr>
        <p:spPr>
          <a:xfrm>
            <a:off x="2133485" y="7412397"/>
            <a:ext cx="1743710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&lt;DATE&gt;</a:t>
            </a:r>
          </a:p>
        </p:txBody>
      </p:sp>
      <p:sp>
        <p:nvSpPr>
          <p:cNvPr id="8" name="Google Shape;546;p56"/>
          <p:cNvSpPr txBox="1"/>
          <p:nvPr/>
        </p:nvSpPr>
        <p:spPr>
          <a:xfrm>
            <a:off x="2102558" y="6902956"/>
            <a:ext cx="1586230" cy="29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11125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&lt;USER_ROLE&gt;</a:t>
            </a:r>
          </a:p>
        </p:txBody>
      </p:sp>
      <p:sp>
        <p:nvSpPr>
          <p:cNvPr id="544" name="Google Shape;544;p56"/>
          <p:cNvSpPr txBox="1"/>
          <p:nvPr/>
        </p:nvSpPr>
        <p:spPr>
          <a:xfrm>
            <a:off x="2141550" y="8676386"/>
            <a:ext cx="1800224" cy="38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marR="508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Signed on behalf of &lt;USER_COMPANY&gt;</a:t>
            </a:r>
          </a:p>
        </p:txBody>
      </p:sp>
      <p:sp>
        <p:nvSpPr>
          <p:cNvPr id="545" name="Google Shape;545;p56"/>
          <p:cNvSpPr txBox="1"/>
          <p:nvPr/>
        </p:nvSpPr>
        <p:spPr>
          <a:xfrm>
            <a:off x="4644960" y="6637274"/>
            <a:ext cx="72644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Print Name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546" name="Google Shape;546;p56"/>
          <p:cNvSpPr txBox="1"/>
          <p:nvPr/>
        </p:nvSpPr>
        <p:spPr>
          <a:xfrm>
            <a:off x="4644960" y="7188962"/>
            <a:ext cx="29718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Title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547" name="Google Shape;547;p56"/>
          <p:cNvSpPr txBox="1"/>
          <p:nvPr/>
        </p:nvSpPr>
        <p:spPr>
          <a:xfrm>
            <a:off x="4644960" y="7725410"/>
            <a:ext cx="3194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Date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4" name="Google Shape;544;p56"/>
          <p:cNvSpPr txBox="1"/>
          <p:nvPr/>
        </p:nvSpPr>
        <p:spPr>
          <a:xfrm>
            <a:off x="4565979" y="8676386"/>
            <a:ext cx="2012229" cy="3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marR="508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Signed on behalf of &lt;COMPANY&gt;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5" name="Google Shape;545;p56"/>
          <p:cNvSpPr txBox="1"/>
          <p:nvPr/>
        </p:nvSpPr>
        <p:spPr>
          <a:xfrm>
            <a:off x="2200210" y="6637274"/>
            <a:ext cx="72644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Print Name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6" name="Google Shape;546;p56"/>
          <p:cNvSpPr txBox="1"/>
          <p:nvPr/>
        </p:nvSpPr>
        <p:spPr>
          <a:xfrm>
            <a:off x="2200210" y="7188962"/>
            <a:ext cx="29718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Title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7" name="Google Shape;547;p56"/>
          <p:cNvSpPr txBox="1"/>
          <p:nvPr/>
        </p:nvSpPr>
        <p:spPr>
          <a:xfrm>
            <a:off x="2200210" y="7725410"/>
            <a:ext cx="3194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Date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3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176</Words>
  <Application>Microsoft Macintosh PowerPoint</Application>
  <PresentationFormat>A4 Paper (210x297 mm)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Dor Ayalon</cp:lastModifiedBy>
  <cp:revision>79</cp:revision>
  <dcterms:created xsi:type="dcterms:W3CDTF">2024-07-17T09:39:00Z</dcterms:created>
  <dcterms:modified xsi:type="dcterms:W3CDTF">2024-11-06T08:31:54Z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608AD9481BBE4BED88DC5128B92A6ADD_12</vt:lpwstr>
  </property>
  <property fmtid="{D5CDD505-2E9C-101B-9397-08002B2CF9AE}" pid="3" name="KSOProductBuildVer">
    <vt:lpwstr>1033-12.2.0.18165</vt:lpwstr>
  </property>
</Properties>
</file>