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71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CF4A-4F75-156C-AFF6-C0080E9A6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406C7-3188-4B6F-B464-0928613BF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756F9-D64C-84AD-E48E-FFE38BE6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AEB5-294B-4A3C-8B76-42EDA64C489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8C0BB-7DD9-A05F-2FFB-1A18C923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F24A-1791-F76D-7E3A-BB1E526F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04D-8DA5-4B40-A6C2-66CFE961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444B-FBC9-C942-C936-ADEEBB49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8963-F4F3-924E-25F9-FAFF193FA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4C45-4202-5F31-4C03-FC46C08F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AEB5-294B-4A3C-8B76-42EDA64C489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4D384-6853-3172-91BB-36DE1209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62EB3-F3C4-0CCD-FD39-97A71288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04D-8DA5-4B40-A6C2-66CFE961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26719-9D6B-0315-5856-9386CA60F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A14A9-2229-F5FC-C0B4-1FA9684B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90E7-BA68-9A51-1ECB-E99B668A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AEB5-294B-4A3C-8B76-42EDA64C489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01F6-055E-ABB2-668C-76084C9E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D36B-7B27-E223-85CC-71B12CD7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04D-8DA5-4B40-A6C2-66CFE961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4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F6A5-F0FE-B922-BBFA-C9F878D4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BF5B-B5AF-B18D-3699-5A90CD1F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F186-107C-503A-BBA2-27D952C7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AEB5-294B-4A3C-8B76-42EDA64C489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973E-A1F4-678E-162E-D2C0D566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C31C4-7261-ADA6-8A19-DD40D625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04D-8DA5-4B40-A6C2-66CFE961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3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B04C-25DC-7076-5397-F3EB13A5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BA4F3-4EF2-E5BA-66AC-F9B34925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4E49-3200-1B87-CAA3-35075F43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AEB5-294B-4A3C-8B76-42EDA64C489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7608-A1B6-36E1-4484-69BF7F89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A76C3-63BC-746A-7E36-46ADFBB5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04D-8DA5-4B40-A6C2-66CFE961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3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499B-3491-7A49-C378-3564FF92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6E06-B933-82DD-FF0F-A702B0920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C8E61-71B3-C329-FFF0-5C6BD1DB2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3D0B-0561-33EB-6075-754E9425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AEB5-294B-4A3C-8B76-42EDA64C489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5026F-D431-394C-1CDD-A302B38C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57B4A-3414-72A9-6EAA-219ABCD2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04D-8DA5-4B40-A6C2-66CFE961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41EE-2473-B916-6302-36CF8E5C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30CA-E6EA-6239-F4FA-52A16EC1A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3DAA5-FD6B-5C13-DEB9-63EFBE806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176A-9C2B-3DD0-8DD2-D9382E1B6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C27F2-1CE4-DBAD-F488-26E72E10D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A6828-87D3-AAA1-A391-5955237A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AEB5-294B-4A3C-8B76-42EDA64C489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8186C-5EFC-FE43-0D24-A6CB6C62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28650-FF41-D512-5A0E-4A66F9B3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04D-8DA5-4B40-A6C2-66CFE961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E33F-0698-BBF3-E0E8-C86C02BD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D0E83-DA91-9757-596C-CAC7593E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AEB5-294B-4A3C-8B76-42EDA64C489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8AB5C-6561-12B5-4E21-2AC39D93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2FACC-4249-CB79-4FE7-71069687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04D-8DA5-4B40-A6C2-66CFE961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8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C22D2-D143-5509-F8C3-985F6A5F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AEB5-294B-4A3C-8B76-42EDA64C489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6DB03-E3E7-61B3-BA66-70C59718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23965-DAB9-186A-5330-65DD5625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04D-8DA5-4B40-A6C2-66CFE961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50F4-DD0D-58F8-39A5-8F50A42A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6961-4482-FB80-0DF7-CBE3339E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A7D5-02F4-B2A3-E6E5-3A8E58399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25AD2-C6C3-4B07-8B59-908E9266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AEB5-294B-4A3C-8B76-42EDA64C489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1BA92-11A3-25BF-DF59-050DFD38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FE72E-1BB8-2172-C43D-6BD71F2E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04D-8DA5-4B40-A6C2-66CFE961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C4FC-63B8-6379-2AD6-2FCD41A5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C73F4-9FBD-4E68-7E57-8272216D0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F2D24-68E5-F214-4B64-69BF58A26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7A013-0997-1C98-BC14-43CB67AA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AEB5-294B-4A3C-8B76-42EDA64C489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5F062-45A8-BC23-9165-64F741AC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41973-77B7-0FF5-080A-A3AD1FFE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04D-8DA5-4B40-A6C2-66CFE961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A5C95-E84E-A7F0-884F-C2769204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A6C4-7C63-A53D-B46A-A1A464CDF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FE115-5666-F0C0-C52D-0E971A637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AEB5-294B-4A3C-8B76-42EDA64C489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19221-F2BB-90B7-4284-CD54CAC7D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BE3DC-C400-9D15-3B57-E62EC14E8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A04D-8DA5-4B40-A6C2-66CFE961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029CFD5-8623-29B0-1CAB-E450D3AB7551}"/>
              </a:ext>
            </a:extLst>
          </p:cNvPr>
          <p:cNvSpPr>
            <a:spLocks/>
          </p:cNvSpPr>
          <p:nvPr/>
        </p:nvSpPr>
        <p:spPr>
          <a:xfrm>
            <a:off x="492422" y="472134"/>
            <a:ext cx="27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9F0F8B-0DD9-DC31-F390-E9AFD3604DC6}"/>
              </a:ext>
            </a:extLst>
          </p:cNvPr>
          <p:cNvSpPr txBox="1"/>
          <p:nvPr/>
        </p:nvSpPr>
        <p:spPr>
          <a:xfrm>
            <a:off x="2368309" y="1275677"/>
            <a:ext cx="797258" cy="149647"/>
          </a:xfrm>
          <a:prstGeom prst="rect">
            <a:avLst/>
          </a:prstGeom>
          <a:noFill/>
        </p:spPr>
        <p:txBody>
          <a:bodyPr wrap="square" lIns="0" tIns="36000" rIns="0" bIns="36000">
            <a:spAutoFit/>
          </a:bodyPr>
          <a:lstStyle/>
          <a:p>
            <a:pPr algn="ctr"/>
            <a:r>
              <a:rPr lang="en-US" sz="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NOT press anything!</a:t>
            </a:r>
            <a:endParaRPr lang="en-US" sz="5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C21557-44CC-D8AB-4F97-9702876135AF}"/>
              </a:ext>
            </a:extLst>
          </p:cNvPr>
          <p:cNvSpPr>
            <a:spLocks noChangeAspect="1"/>
          </p:cNvSpPr>
          <p:nvPr/>
        </p:nvSpPr>
        <p:spPr>
          <a:xfrm>
            <a:off x="776979" y="555677"/>
            <a:ext cx="7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335532-16F9-B321-5FB0-A6832B8F909E}"/>
              </a:ext>
            </a:extLst>
          </p:cNvPr>
          <p:cNvSpPr txBox="1"/>
          <p:nvPr/>
        </p:nvSpPr>
        <p:spPr>
          <a:xfrm>
            <a:off x="502374" y="1275677"/>
            <a:ext cx="1303668" cy="226591"/>
          </a:xfrm>
          <a:prstGeom prst="rect">
            <a:avLst/>
          </a:prstGeom>
          <a:noFill/>
        </p:spPr>
        <p:txBody>
          <a:bodyPr wrap="square" lIns="0" tIns="36000" rIns="0" bIns="36000">
            <a:spAutoFit/>
          </a:bodyPr>
          <a:lstStyle/>
          <a:p>
            <a:pPr algn="ctr"/>
            <a:r>
              <a:rPr lang="en-US" sz="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Go!</a:t>
            </a:r>
          </a:p>
          <a:p>
            <a:pPr algn="ctr"/>
            <a:r>
              <a:rPr lang="en-US" sz="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(Press the SPACE key as fast as possible)</a:t>
            </a:r>
            <a:endParaRPr lang="en-US" sz="5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03A933-548C-F71C-C2F0-8FCEAA204B32}"/>
              </a:ext>
            </a:extLst>
          </p:cNvPr>
          <p:cNvSpPr>
            <a:spLocks noChangeAspect="1"/>
          </p:cNvSpPr>
          <p:nvPr/>
        </p:nvSpPr>
        <p:spPr>
          <a:xfrm>
            <a:off x="2406938" y="555677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11A5A9-FB9A-F076-0E02-1D2248831C86}"/>
              </a:ext>
            </a:extLst>
          </p:cNvPr>
          <p:cNvSpPr>
            <a:spLocks/>
          </p:cNvSpPr>
          <p:nvPr/>
        </p:nvSpPr>
        <p:spPr>
          <a:xfrm>
            <a:off x="9036681" y="2418567"/>
            <a:ext cx="27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1B3432D-2C62-9419-0CCE-8146551CC714}"/>
              </a:ext>
            </a:extLst>
          </p:cNvPr>
          <p:cNvGrpSpPr/>
          <p:nvPr/>
        </p:nvGrpSpPr>
        <p:grpSpPr>
          <a:xfrm>
            <a:off x="4210681" y="1226032"/>
            <a:ext cx="2700000" cy="1080000"/>
            <a:chOff x="3440215" y="2864332"/>
            <a:chExt cx="2700000" cy="10800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9E256BF-65B1-B3D1-B3DC-833FCA3B1EC1}"/>
                </a:ext>
              </a:extLst>
            </p:cNvPr>
            <p:cNvSpPr>
              <a:spLocks/>
            </p:cNvSpPr>
            <p:nvPr/>
          </p:nvSpPr>
          <p:spPr>
            <a:xfrm>
              <a:off x="3440215" y="2864332"/>
              <a:ext cx="270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ED9238E-BAB9-7AD4-F9EB-398E91087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9132" y="3127875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9439E57-168B-0368-56A9-6304879707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1574" y="2947875"/>
              <a:ext cx="720000" cy="72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BF75785-FAD5-FA76-5E3B-9B94F9832E1F}"/>
                </a:ext>
              </a:extLst>
            </p:cNvPr>
            <p:cNvCxnSpPr>
              <a:cxnSpLocks/>
            </p:cNvCxnSpPr>
            <p:nvPr/>
          </p:nvCxnSpPr>
          <p:spPr>
            <a:xfrm>
              <a:off x="4197215" y="3307875"/>
              <a:ext cx="720000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8AD9065-9D29-A20E-DD49-7684A0D99961}"/>
                </a:ext>
              </a:extLst>
            </p:cNvPr>
            <p:cNvSpPr txBox="1"/>
            <p:nvPr/>
          </p:nvSpPr>
          <p:spPr>
            <a:xfrm>
              <a:off x="3456649" y="3667875"/>
              <a:ext cx="724966" cy="149647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First cue: Get ready…</a:t>
              </a:r>
              <a:endParaRPr lang="en-US" sz="5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51FD825-4189-29A3-E64A-614622935997}"/>
                </a:ext>
              </a:extLst>
            </p:cNvPr>
            <p:cNvSpPr txBox="1"/>
            <p:nvPr/>
          </p:nvSpPr>
          <p:spPr>
            <a:xfrm>
              <a:off x="4799740" y="3667875"/>
              <a:ext cx="1303668" cy="226591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Second cue: Go!</a:t>
              </a:r>
            </a:p>
            <a:p>
              <a:pPr algn="ctr"/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(Press the SPACE key as fast as possible)</a:t>
              </a:r>
              <a:endParaRPr lang="en-US" sz="500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1A10B39-5D5A-9F14-15DC-D37CEAFF7DD8}"/>
              </a:ext>
            </a:extLst>
          </p:cNvPr>
          <p:cNvGrpSpPr/>
          <p:nvPr/>
        </p:nvGrpSpPr>
        <p:grpSpPr>
          <a:xfrm>
            <a:off x="4210681" y="2490200"/>
            <a:ext cx="2700000" cy="1080000"/>
            <a:chOff x="3440215" y="4128500"/>
            <a:chExt cx="2700000" cy="10800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26D18D4-41D0-C8CB-0913-B773699F9500}"/>
                </a:ext>
              </a:extLst>
            </p:cNvPr>
            <p:cNvSpPr>
              <a:spLocks/>
            </p:cNvSpPr>
            <p:nvPr/>
          </p:nvSpPr>
          <p:spPr>
            <a:xfrm>
              <a:off x="3440215" y="4128500"/>
              <a:ext cx="270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0017C9B-89DD-4CD3-FA7E-75ED02DBF58D}"/>
                </a:ext>
              </a:extLst>
            </p:cNvPr>
            <p:cNvCxnSpPr>
              <a:cxnSpLocks/>
            </p:cNvCxnSpPr>
            <p:nvPr/>
          </p:nvCxnSpPr>
          <p:spPr>
            <a:xfrm>
              <a:off x="4197215" y="4572043"/>
              <a:ext cx="720000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DA6EA2A-F6E5-7BC2-6589-927AD15A08CB}"/>
                </a:ext>
              </a:extLst>
            </p:cNvPr>
            <p:cNvSpPr txBox="1"/>
            <p:nvPr/>
          </p:nvSpPr>
          <p:spPr>
            <a:xfrm>
              <a:off x="3456649" y="4932043"/>
              <a:ext cx="724966" cy="149647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First cue</a:t>
              </a:r>
              <a:endParaRPr lang="en-US" sz="5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B837E4-1FF7-95E6-90DB-6EF387C86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9132" y="4392043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F47EC6A-5934-C51B-F2EA-D80F8284A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1574" y="4212043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24EE4E1-DA52-EB10-03C2-3B843631BE0C}"/>
                </a:ext>
              </a:extLst>
            </p:cNvPr>
            <p:cNvSpPr txBox="1"/>
            <p:nvPr/>
          </p:nvSpPr>
          <p:spPr>
            <a:xfrm>
              <a:off x="4799740" y="4932043"/>
              <a:ext cx="1303668" cy="149647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Second cue: Do NOT press anything!</a:t>
              </a:r>
              <a:endParaRPr lang="en-US" sz="500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150A48-9F80-7366-CF10-EC917165C2DC}"/>
              </a:ext>
            </a:extLst>
          </p:cNvPr>
          <p:cNvGrpSpPr/>
          <p:nvPr/>
        </p:nvGrpSpPr>
        <p:grpSpPr>
          <a:xfrm>
            <a:off x="9036681" y="1327150"/>
            <a:ext cx="2700000" cy="1080000"/>
            <a:chOff x="9036681" y="1327150"/>
            <a:chExt cx="2700000" cy="108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291A56-08F1-015E-0156-50C3C4FC8E1C}"/>
                </a:ext>
              </a:extLst>
            </p:cNvPr>
            <p:cNvSpPr>
              <a:spLocks/>
            </p:cNvSpPr>
            <p:nvPr/>
          </p:nvSpPr>
          <p:spPr>
            <a:xfrm>
              <a:off x="9036681" y="1327150"/>
              <a:ext cx="270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C1B6712-D7D7-6CFF-9993-4B564FACA315}"/>
                </a:ext>
              </a:extLst>
            </p:cNvPr>
            <p:cNvCxnSpPr>
              <a:cxnSpLocks/>
            </p:cNvCxnSpPr>
            <p:nvPr/>
          </p:nvCxnSpPr>
          <p:spPr>
            <a:xfrm>
              <a:off x="9793681" y="1770693"/>
              <a:ext cx="72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67052D-2F30-474B-5379-FA7EEB26780F}"/>
                </a:ext>
              </a:extLst>
            </p:cNvPr>
            <p:cNvSpPr txBox="1"/>
            <p:nvPr/>
          </p:nvSpPr>
          <p:spPr>
            <a:xfrm>
              <a:off x="9053115" y="2130693"/>
              <a:ext cx="724966" cy="149647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First cue: Prepare</a:t>
              </a:r>
              <a:endParaRPr lang="en-US" sz="5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36F4A2-5257-9049-68D8-CD867CDC8F56}"/>
                </a:ext>
              </a:extLst>
            </p:cNvPr>
            <p:cNvSpPr txBox="1"/>
            <p:nvPr/>
          </p:nvSpPr>
          <p:spPr>
            <a:xfrm>
              <a:off x="10396206" y="2130693"/>
              <a:ext cx="1303668" cy="149647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Second cue: Do NOT press anything!</a:t>
              </a:r>
              <a:endParaRPr lang="en-US" sz="5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A64C350-5CA1-84FB-F2B7-BD03F3C4822D}"/>
                </a:ext>
              </a:extLst>
            </p:cNvPr>
            <p:cNvSpPr txBox="1"/>
            <p:nvPr/>
          </p:nvSpPr>
          <p:spPr>
            <a:xfrm>
              <a:off x="9763405" y="1609629"/>
              <a:ext cx="724966" cy="149647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Sometimes</a:t>
              </a:r>
              <a:endParaRPr lang="en-US" sz="5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A24C0FC-8C60-2A8A-6CCB-3E3B2E0AF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88040" y="1410693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3504747-417E-8ADC-99C3-86488F2C9BE8}"/>
                </a:ext>
              </a:extLst>
            </p:cNvPr>
            <p:cNvGrpSpPr/>
            <p:nvPr/>
          </p:nvGrpSpPr>
          <p:grpSpPr>
            <a:xfrm>
              <a:off x="9235598" y="1590693"/>
              <a:ext cx="360000" cy="360000"/>
              <a:chOff x="1686170" y="638218"/>
              <a:chExt cx="360000" cy="3600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7ED4B44-F7F8-D1FB-74DA-DDCD7F2254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6170" y="638218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Partial Circle 6">
                <a:extLst>
                  <a:ext uri="{FF2B5EF4-FFF2-40B4-BE49-F238E27FC236}">
                    <a16:creationId xmlns:a16="http://schemas.microsoft.com/office/drawing/2014/main" id="{F65DD401-DE1D-D370-78ED-8F47545F6B29}"/>
                  </a:ext>
                </a:extLst>
              </p:cNvPr>
              <p:cNvSpPr/>
              <p:nvPr/>
            </p:nvSpPr>
            <p:spPr>
              <a:xfrm>
                <a:off x="1686170" y="638218"/>
                <a:ext cx="360000" cy="360000"/>
              </a:xfrm>
              <a:prstGeom prst="pi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557CC91-9D99-E66D-7B59-C795C9AF5048}"/>
              </a:ext>
            </a:extLst>
          </p:cNvPr>
          <p:cNvGrpSpPr/>
          <p:nvPr/>
        </p:nvGrpSpPr>
        <p:grpSpPr>
          <a:xfrm>
            <a:off x="9036681" y="3650467"/>
            <a:ext cx="2700000" cy="1080000"/>
            <a:chOff x="9036681" y="3650467"/>
            <a:chExt cx="2700000" cy="1080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A82A7E-7721-4307-0B28-9319FAAA70D5}"/>
                </a:ext>
              </a:extLst>
            </p:cNvPr>
            <p:cNvSpPr>
              <a:spLocks/>
            </p:cNvSpPr>
            <p:nvPr/>
          </p:nvSpPr>
          <p:spPr>
            <a:xfrm>
              <a:off x="9036681" y="3650467"/>
              <a:ext cx="270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F3BCE24-BD9A-6D74-4D7A-7B75322FD6C5}"/>
                </a:ext>
              </a:extLst>
            </p:cNvPr>
            <p:cNvCxnSpPr>
              <a:cxnSpLocks/>
            </p:cNvCxnSpPr>
            <p:nvPr/>
          </p:nvCxnSpPr>
          <p:spPr>
            <a:xfrm>
              <a:off x="9793681" y="4094010"/>
              <a:ext cx="72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774069-BDCB-8EB3-2763-E6CCA3B9A5E6}"/>
                </a:ext>
              </a:extLst>
            </p:cNvPr>
            <p:cNvSpPr txBox="1"/>
            <p:nvPr/>
          </p:nvSpPr>
          <p:spPr>
            <a:xfrm>
              <a:off x="9053115" y="4454010"/>
              <a:ext cx="724966" cy="149647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First cue: Prepare</a:t>
              </a:r>
              <a:endParaRPr lang="en-US" sz="5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5A1F632-CF14-9E17-C872-B8FE5E2476AF}"/>
                </a:ext>
              </a:extLst>
            </p:cNvPr>
            <p:cNvSpPr txBox="1"/>
            <p:nvPr/>
          </p:nvSpPr>
          <p:spPr>
            <a:xfrm>
              <a:off x="9763405" y="3932946"/>
              <a:ext cx="724966" cy="149647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Sometimes</a:t>
              </a:r>
              <a:endParaRPr lang="en-US" sz="5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E456E0-5521-5D1E-D221-25F432FDA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88040" y="3734010"/>
              <a:ext cx="720000" cy="72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6BCE12D-3C70-DDAD-94DF-D420CBEC1AE5}"/>
                </a:ext>
              </a:extLst>
            </p:cNvPr>
            <p:cNvSpPr txBox="1"/>
            <p:nvPr/>
          </p:nvSpPr>
          <p:spPr>
            <a:xfrm>
              <a:off x="10396206" y="4454010"/>
              <a:ext cx="1303668" cy="226591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Second cue: Go!</a:t>
              </a:r>
            </a:p>
            <a:p>
              <a:pPr algn="ctr"/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(Press the SPACE key as fast as possible)</a:t>
              </a:r>
              <a:endParaRPr lang="en-US" sz="5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017CE70-31C1-8AC2-D28F-7D6376E92793}"/>
                </a:ext>
              </a:extLst>
            </p:cNvPr>
            <p:cNvGrpSpPr/>
            <p:nvPr/>
          </p:nvGrpSpPr>
          <p:grpSpPr>
            <a:xfrm>
              <a:off x="9235598" y="3914010"/>
              <a:ext cx="360000" cy="360000"/>
              <a:chOff x="3653088" y="638218"/>
              <a:chExt cx="360000" cy="360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97C279F-E17F-919E-7DC9-3CCA6376BB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088" y="63821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Partial Circle 20">
                <a:extLst>
                  <a:ext uri="{FF2B5EF4-FFF2-40B4-BE49-F238E27FC236}">
                    <a16:creationId xmlns:a16="http://schemas.microsoft.com/office/drawing/2014/main" id="{43832103-0330-2374-3E57-F48E48A99462}"/>
                  </a:ext>
                </a:extLst>
              </p:cNvPr>
              <p:cNvSpPr/>
              <p:nvPr/>
            </p:nvSpPr>
            <p:spPr>
              <a:xfrm>
                <a:off x="3653088" y="638218"/>
                <a:ext cx="360000" cy="360000"/>
              </a:xfrm>
              <a:prstGeom prst="pi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290CA2-45BB-DCE0-06C0-C07154414372}"/>
              </a:ext>
            </a:extLst>
          </p:cNvPr>
          <p:cNvGrpSpPr/>
          <p:nvPr/>
        </p:nvGrpSpPr>
        <p:grpSpPr>
          <a:xfrm>
            <a:off x="9053115" y="2502110"/>
            <a:ext cx="2646759" cy="869647"/>
            <a:chOff x="9053115" y="2502110"/>
            <a:chExt cx="2646759" cy="869647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7706EB-6F66-D196-60AF-88688F4D2A13}"/>
                </a:ext>
              </a:extLst>
            </p:cNvPr>
            <p:cNvCxnSpPr>
              <a:cxnSpLocks/>
            </p:cNvCxnSpPr>
            <p:nvPr/>
          </p:nvCxnSpPr>
          <p:spPr>
            <a:xfrm>
              <a:off x="9793681" y="2862110"/>
              <a:ext cx="720000" cy="0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4ABE0E-78AF-7D2E-4C28-2828EF09A296}"/>
                </a:ext>
              </a:extLst>
            </p:cNvPr>
            <p:cNvSpPr txBox="1"/>
            <p:nvPr/>
          </p:nvSpPr>
          <p:spPr>
            <a:xfrm>
              <a:off x="9053115" y="3222110"/>
              <a:ext cx="724966" cy="149647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First cue: Prepare</a:t>
              </a:r>
              <a:endParaRPr lang="en-US" sz="5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D19D146-19F0-3525-B307-F0D34E87623E}"/>
                </a:ext>
              </a:extLst>
            </p:cNvPr>
            <p:cNvSpPr txBox="1"/>
            <p:nvPr/>
          </p:nvSpPr>
          <p:spPr>
            <a:xfrm>
              <a:off x="9763405" y="2671476"/>
              <a:ext cx="724966" cy="149647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Probably</a:t>
              </a:r>
              <a:endParaRPr lang="en-US" sz="5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921D440-C627-A2DD-8F25-383B9BFAA3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88040" y="250211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51E96FB-9341-321C-887A-FC6346DFDD47}"/>
                </a:ext>
              </a:extLst>
            </p:cNvPr>
            <p:cNvSpPr txBox="1"/>
            <p:nvPr/>
          </p:nvSpPr>
          <p:spPr>
            <a:xfrm>
              <a:off x="10396206" y="3222110"/>
              <a:ext cx="1303668" cy="149647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Second cue: Do NOT press anything!</a:t>
              </a:r>
              <a:endParaRPr lang="en-US" sz="500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7FD802-C07F-CC47-8300-776A668FF292}"/>
                </a:ext>
              </a:extLst>
            </p:cNvPr>
            <p:cNvGrpSpPr/>
            <p:nvPr/>
          </p:nvGrpSpPr>
          <p:grpSpPr>
            <a:xfrm>
              <a:off x="9235598" y="2682110"/>
              <a:ext cx="360000" cy="360000"/>
              <a:chOff x="3653088" y="638218"/>
              <a:chExt cx="360000" cy="3600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39A2D82-48EA-189F-7A46-E987806B99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088" y="63821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Partial Circle 23">
                <a:extLst>
                  <a:ext uri="{FF2B5EF4-FFF2-40B4-BE49-F238E27FC236}">
                    <a16:creationId xmlns:a16="http://schemas.microsoft.com/office/drawing/2014/main" id="{5C98F647-EF02-7D73-0EE7-043246399E11}"/>
                  </a:ext>
                </a:extLst>
              </p:cNvPr>
              <p:cNvSpPr/>
              <p:nvPr/>
            </p:nvSpPr>
            <p:spPr>
              <a:xfrm>
                <a:off x="3653088" y="638218"/>
                <a:ext cx="360000" cy="360000"/>
              </a:xfrm>
              <a:prstGeom prst="pi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873B01-0E61-891A-48BE-10F495E41406}"/>
              </a:ext>
            </a:extLst>
          </p:cNvPr>
          <p:cNvGrpSpPr/>
          <p:nvPr/>
        </p:nvGrpSpPr>
        <p:grpSpPr>
          <a:xfrm>
            <a:off x="9036681" y="95250"/>
            <a:ext cx="2700000" cy="1080000"/>
            <a:chOff x="9036681" y="95250"/>
            <a:chExt cx="2700000" cy="108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216DAFA-04DB-938B-FBCF-8F45F3585D75}"/>
                </a:ext>
              </a:extLst>
            </p:cNvPr>
            <p:cNvSpPr>
              <a:spLocks/>
            </p:cNvSpPr>
            <p:nvPr/>
          </p:nvSpPr>
          <p:spPr>
            <a:xfrm>
              <a:off x="9036681" y="95250"/>
              <a:ext cx="270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FDE0E8-45E1-F3A6-F287-F7519E127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88040" y="178793"/>
              <a:ext cx="720000" cy="72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1BB201-4829-B8BE-72F0-04516A94E931}"/>
                </a:ext>
              </a:extLst>
            </p:cNvPr>
            <p:cNvCxnSpPr>
              <a:cxnSpLocks/>
            </p:cNvCxnSpPr>
            <p:nvPr/>
          </p:nvCxnSpPr>
          <p:spPr>
            <a:xfrm>
              <a:off x="9793681" y="538793"/>
              <a:ext cx="720000" cy="0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650C17-1F66-AAC8-7D20-1B4A4C512E31}"/>
                </a:ext>
              </a:extLst>
            </p:cNvPr>
            <p:cNvSpPr txBox="1"/>
            <p:nvPr/>
          </p:nvSpPr>
          <p:spPr>
            <a:xfrm>
              <a:off x="9053115" y="898793"/>
              <a:ext cx="724966" cy="149647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First cue: Prepare</a:t>
              </a:r>
              <a:endParaRPr lang="en-US" sz="5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A90308-4371-22A5-D8E8-7354D8C4BBCC}"/>
                </a:ext>
              </a:extLst>
            </p:cNvPr>
            <p:cNvSpPr txBox="1"/>
            <p:nvPr/>
          </p:nvSpPr>
          <p:spPr>
            <a:xfrm>
              <a:off x="10396206" y="898793"/>
              <a:ext cx="1303668" cy="226591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Second cue: Go!</a:t>
              </a:r>
            </a:p>
            <a:p>
              <a:pPr algn="ctr"/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(Press the SPACE key as fast as possible)</a:t>
              </a:r>
              <a:endParaRPr lang="en-US" sz="5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2E5779-F71F-6298-A00B-B1ED5CB1FE57}"/>
                </a:ext>
              </a:extLst>
            </p:cNvPr>
            <p:cNvSpPr txBox="1"/>
            <p:nvPr/>
          </p:nvSpPr>
          <p:spPr>
            <a:xfrm>
              <a:off x="9763405" y="348159"/>
              <a:ext cx="724966" cy="149647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Probably</a:t>
              </a:r>
              <a:endParaRPr lang="en-US" sz="5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282B437-2BBA-F48B-A8CC-953889C9BC75}"/>
                </a:ext>
              </a:extLst>
            </p:cNvPr>
            <p:cNvGrpSpPr/>
            <p:nvPr/>
          </p:nvGrpSpPr>
          <p:grpSpPr>
            <a:xfrm>
              <a:off x="9235598" y="358793"/>
              <a:ext cx="360000" cy="360000"/>
              <a:chOff x="1686170" y="638218"/>
              <a:chExt cx="360000" cy="36000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0FA9D09-7BFB-5A1F-CF92-998E62E49F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6170" y="638218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Partial Circle 38">
                <a:extLst>
                  <a:ext uri="{FF2B5EF4-FFF2-40B4-BE49-F238E27FC236}">
                    <a16:creationId xmlns:a16="http://schemas.microsoft.com/office/drawing/2014/main" id="{E8563702-803B-5C31-80EC-F6C2957806B0}"/>
                  </a:ext>
                </a:extLst>
              </p:cNvPr>
              <p:cNvSpPr/>
              <p:nvPr/>
            </p:nvSpPr>
            <p:spPr>
              <a:xfrm>
                <a:off x="1686170" y="638218"/>
                <a:ext cx="360000" cy="360000"/>
              </a:xfrm>
              <a:prstGeom prst="pi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07F1338-C0F2-769B-DA50-DBD45D1B04B3}"/>
              </a:ext>
            </a:extLst>
          </p:cNvPr>
          <p:cNvGrpSpPr/>
          <p:nvPr/>
        </p:nvGrpSpPr>
        <p:grpSpPr>
          <a:xfrm>
            <a:off x="407419" y="2359785"/>
            <a:ext cx="3060000" cy="1440000"/>
            <a:chOff x="407419" y="2359785"/>
            <a:chExt cx="3060000" cy="1440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1E5EF14-901A-B018-91A9-C1321E269267}"/>
                </a:ext>
              </a:extLst>
            </p:cNvPr>
            <p:cNvSpPr>
              <a:spLocks/>
            </p:cNvSpPr>
            <p:nvPr/>
          </p:nvSpPr>
          <p:spPr>
            <a:xfrm>
              <a:off x="407419" y="2359785"/>
              <a:ext cx="306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256779-2934-4FB1-66BB-587857542940}"/>
                </a:ext>
              </a:extLst>
            </p:cNvPr>
            <p:cNvSpPr txBox="1"/>
            <p:nvPr/>
          </p:nvSpPr>
          <p:spPr>
            <a:xfrm>
              <a:off x="456668" y="2807095"/>
              <a:ext cx="1341502" cy="303536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The next square is likely blue.</a:t>
              </a:r>
            </a:p>
            <a:p>
              <a:pPr algn="ctr"/>
              <a:r>
                <a:rPr lang="en-US" sz="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Prepare to press the SPACE key.</a:t>
              </a:r>
            </a:p>
            <a:p>
              <a:pPr algn="ctr"/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But remember: The square might be orange! </a:t>
              </a:r>
              <a:endParaRPr lang="en-US" sz="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4635056-46C5-CE76-3E29-63ED2322F4D8}"/>
                </a:ext>
              </a:extLst>
            </p:cNvPr>
            <p:cNvSpPr txBox="1"/>
            <p:nvPr/>
          </p:nvSpPr>
          <p:spPr>
            <a:xfrm>
              <a:off x="2083882" y="2807095"/>
              <a:ext cx="1326068" cy="303536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The next square is likely orange.</a:t>
              </a:r>
            </a:p>
            <a:p>
              <a:pPr algn="ctr"/>
              <a:r>
                <a:rPr lang="en-US" sz="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You will </a:t>
              </a:r>
              <a:r>
                <a:rPr lang="en-US" sz="500" b="1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probably</a:t>
              </a:r>
              <a:r>
                <a:rPr lang="en-US" sz="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not need to respond.</a:t>
              </a:r>
            </a:p>
            <a:p>
              <a:pPr algn="ctr"/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But remember: The square might be blue! </a:t>
              </a:r>
              <a:endParaRPr lang="en-US" sz="500" b="1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0FA49B4-B4CD-9F52-EC24-9167DADF45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7168" y="318867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4384F1E-B754-31D7-744D-8A6E5A259E9A}"/>
                </a:ext>
              </a:extLst>
            </p:cNvPr>
            <p:cNvSpPr txBox="1"/>
            <p:nvPr/>
          </p:nvSpPr>
          <p:spPr>
            <a:xfrm>
              <a:off x="1341480" y="3553719"/>
              <a:ext cx="1191376" cy="226591"/>
            </a:xfrm>
            <a:prstGeom prst="rect">
              <a:avLst/>
            </a:prstGeom>
            <a:noFill/>
          </p:spPr>
          <p:txBody>
            <a:bodyPr wrap="square" lIns="0" tIns="36000" rIns="0" bIns="36000">
              <a:spAutoFit/>
            </a:bodyPr>
            <a:lstStyle/>
            <a:p>
              <a:pPr algn="ctr"/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The next square is </a:t>
              </a:r>
              <a:r>
                <a:rPr lang="en-US" sz="500" b="1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definitely</a:t>
              </a:r>
              <a:r>
                <a:rPr lang="en-US" sz="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orange.</a:t>
              </a:r>
            </a:p>
            <a:p>
              <a:pPr algn="ctr"/>
              <a:r>
                <a:rPr lang="en-US" sz="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You will not need to respond.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85F0FF1-CB57-D1AA-4EBD-05B55DD8DDD5}"/>
                </a:ext>
              </a:extLst>
            </p:cNvPr>
            <p:cNvGrpSpPr/>
            <p:nvPr/>
          </p:nvGrpSpPr>
          <p:grpSpPr>
            <a:xfrm>
              <a:off x="2586938" y="2405653"/>
              <a:ext cx="360000" cy="360000"/>
              <a:chOff x="3653088" y="638218"/>
              <a:chExt cx="360000" cy="36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FB19461-B639-E45E-ED11-8F8D209815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088" y="63821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Partial Circle 33">
                <a:extLst>
                  <a:ext uri="{FF2B5EF4-FFF2-40B4-BE49-F238E27FC236}">
                    <a16:creationId xmlns:a16="http://schemas.microsoft.com/office/drawing/2014/main" id="{B29D775D-FAAE-E1AC-FCF8-048392C504F6}"/>
                  </a:ext>
                </a:extLst>
              </p:cNvPr>
              <p:cNvSpPr/>
              <p:nvPr/>
            </p:nvSpPr>
            <p:spPr>
              <a:xfrm>
                <a:off x="3653088" y="638218"/>
                <a:ext cx="360000" cy="360000"/>
              </a:xfrm>
              <a:prstGeom prst="pi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351B7B7-D156-E407-FD99-8977C0439C7D}"/>
                </a:ext>
              </a:extLst>
            </p:cNvPr>
            <p:cNvGrpSpPr/>
            <p:nvPr/>
          </p:nvGrpSpPr>
          <p:grpSpPr>
            <a:xfrm>
              <a:off x="947419" y="2405653"/>
              <a:ext cx="360000" cy="360000"/>
              <a:chOff x="1686170" y="638218"/>
              <a:chExt cx="360000" cy="3600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C723D1E-6A16-936E-878E-AA1B1D3213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6170" y="638218"/>
                <a:ext cx="360000" cy="36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Partial Circle 56">
                <a:extLst>
                  <a:ext uri="{FF2B5EF4-FFF2-40B4-BE49-F238E27FC236}">
                    <a16:creationId xmlns:a16="http://schemas.microsoft.com/office/drawing/2014/main" id="{F946D15E-DDF4-371E-1E14-1C3DC62442A0}"/>
                  </a:ext>
                </a:extLst>
              </p:cNvPr>
              <p:cNvSpPr/>
              <p:nvPr/>
            </p:nvSpPr>
            <p:spPr>
              <a:xfrm>
                <a:off x="1686170" y="638218"/>
                <a:ext cx="360000" cy="360000"/>
              </a:xfrm>
              <a:prstGeom prst="pi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862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40D2615-3B97-5B49-7FB8-445C3C8016C2}"/>
              </a:ext>
            </a:extLst>
          </p:cNvPr>
          <p:cNvSpPr>
            <a:spLocks noChangeAspect="1"/>
          </p:cNvSpPr>
          <p:nvPr/>
        </p:nvSpPr>
        <p:spPr>
          <a:xfrm>
            <a:off x="2228902" y="1399335"/>
            <a:ext cx="828000" cy="82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ACE79-7D5D-FED0-E32B-19E1BF012677}"/>
              </a:ext>
            </a:extLst>
          </p:cNvPr>
          <p:cNvSpPr>
            <a:spLocks noChangeAspect="1"/>
          </p:cNvSpPr>
          <p:nvPr/>
        </p:nvSpPr>
        <p:spPr>
          <a:xfrm>
            <a:off x="5039043" y="1411999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AA2F4C-701D-3423-48E3-89FD6A00F537}"/>
              </a:ext>
            </a:extLst>
          </p:cNvPr>
          <p:cNvSpPr>
            <a:spLocks noChangeAspect="1"/>
          </p:cNvSpPr>
          <p:nvPr/>
        </p:nvSpPr>
        <p:spPr>
          <a:xfrm>
            <a:off x="2439924" y="63821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B837E4-1FF7-95E6-90DB-6EF387C8690F}"/>
              </a:ext>
            </a:extLst>
          </p:cNvPr>
          <p:cNvSpPr>
            <a:spLocks noChangeAspect="1"/>
          </p:cNvSpPr>
          <p:nvPr/>
        </p:nvSpPr>
        <p:spPr>
          <a:xfrm>
            <a:off x="5269124" y="638218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A6D4F26-A4D0-793D-A7D4-BC24BF27B6FD}"/>
              </a:ext>
            </a:extLst>
          </p:cNvPr>
          <p:cNvSpPr>
            <a:spLocks noChangeAspect="1"/>
          </p:cNvSpPr>
          <p:nvPr/>
        </p:nvSpPr>
        <p:spPr>
          <a:xfrm>
            <a:off x="7382243" y="1411999"/>
            <a:ext cx="828000" cy="82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3F1746-7C8F-54E9-D16E-1D35DA8E340F}"/>
              </a:ext>
            </a:extLst>
          </p:cNvPr>
          <p:cNvSpPr>
            <a:spLocks noChangeAspect="1"/>
          </p:cNvSpPr>
          <p:nvPr/>
        </p:nvSpPr>
        <p:spPr>
          <a:xfrm>
            <a:off x="7724243" y="697749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775249-A362-CF25-7CE3-6B1214C05E64}"/>
              </a:ext>
            </a:extLst>
          </p:cNvPr>
          <p:cNvSpPr>
            <a:spLocks noChangeAspect="1"/>
          </p:cNvSpPr>
          <p:nvPr/>
        </p:nvSpPr>
        <p:spPr>
          <a:xfrm>
            <a:off x="9062877" y="14119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BA1D1C-FF95-E501-9C5B-D5ED59362996}"/>
              </a:ext>
            </a:extLst>
          </p:cNvPr>
          <p:cNvSpPr>
            <a:spLocks noChangeAspect="1"/>
          </p:cNvSpPr>
          <p:nvPr/>
        </p:nvSpPr>
        <p:spPr>
          <a:xfrm>
            <a:off x="6382878" y="638218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88BF4687-585E-0A9B-19A5-9A97B86A2495}"/>
              </a:ext>
            </a:extLst>
          </p:cNvPr>
          <p:cNvSpPr/>
          <p:nvPr/>
        </p:nvSpPr>
        <p:spPr>
          <a:xfrm>
            <a:off x="472798" y="685380"/>
            <a:ext cx="360000" cy="1080000"/>
          </a:xfrm>
          <a:prstGeom prst="rtTriangle">
            <a:avLst/>
          </a:prstGeom>
          <a:solidFill>
            <a:schemeClr val="accent4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876C0E58-D6CB-09E5-8776-EF77691CD7FC}"/>
              </a:ext>
            </a:extLst>
          </p:cNvPr>
          <p:cNvSpPr/>
          <p:nvPr/>
        </p:nvSpPr>
        <p:spPr>
          <a:xfrm>
            <a:off x="551824" y="614406"/>
            <a:ext cx="360000" cy="360000"/>
          </a:xfrm>
          <a:prstGeom prst="pie">
            <a:avLst>
              <a:gd name="adj1" fmla="val 0"/>
              <a:gd name="adj2" fmla="val 1512963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F672C-B5C2-86ED-FA67-5F9ACD634B71}"/>
              </a:ext>
            </a:extLst>
          </p:cNvPr>
          <p:cNvSpPr>
            <a:spLocks noChangeAspect="1"/>
          </p:cNvSpPr>
          <p:nvPr/>
        </p:nvSpPr>
        <p:spPr>
          <a:xfrm>
            <a:off x="2228902" y="3002336"/>
            <a:ext cx="828000" cy="82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24C0FC-8C60-2A8A-6CCB-3E3B2E0AF2AB}"/>
              </a:ext>
            </a:extLst>
          </p:cNvPr>
          <p:cNvSpPr>
            <a:spLocks noChangeAspect="1"/>
          </p:cNvSpPr>
          <p:nvPr/>
        </p:nvSpPr>
        <p:spPr>
          <a:xfrm>
            <a:off x="5039043" y="3015000"/>
            <a:ext cx="828000" cy="8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387A6A-78A5-0DFE-FF5F-92577F2E395E}"/>
              </a:ext>
            </a:extLst>
          </p:cNvPr>
          <p:cNvGrpSpPr/>
          <p:nvPr/>
        </p:nvGrpSpPr>
        <p:grpSpPr>
          <a:xfrm>
            <a:off x="1686170" y="638218"/>
            <a:ext cx="360000" cy="360000"/>
            <a:chOff x="1686170" y="638218"/>
            <a:chExt cx="360000" cy="36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F045A7-06D2-8755-80D6-A51FA5975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6170" y="638218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tial Circle 19">
              <a:extLst>
                <a:ext uri="{FF2B5EF4-FFF2-40B4-BE49-F238E27FC236}">
                  <a16:creationId xmlns:a16="http://schemas.microsoft.com/office/drawing/2014/main" id="{CA988A48-9EC8-1ECC-898C-32E7DACDDF76}"/>
                </a:ext>
              </a:extLst>
            </p:cNvPr>
            <p:cNvSpPr/>
            <p:nvPr/>
          </p:nvSpPr>
          <p:spPr>
            <a:xfrm>
              <a:off x="1686170" y="638218"/>
              <a:ext cx="360000" cy="360000"/>
            </a:xfrm>
            <a:prstGeom prst="pi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A80786-B4FC-B5B6-4585-130B034E3489}"/>
              </a:ext>
            </a:extLst>
          </p:cNvPr>
          <p:cNvGrpSpPr/>
          <p:nvPr/>
        </p:nvGrpSpPr>
        <p:grpSpPr>
          <a:xfrm>
            <a:off x="3653088" y="638218"/>
            <a:ext cx="360000" cy="360000"/>
            <a:chOff x="3653088" y="638218"/>
            <a:chExt cx="360000" cy="36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65B9C5-F4EC-8AC9-0846-EA68A4FD89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3088" y="638218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FE870285-96A8-AACE-4120-1B4CD939F7F6}"/>
                </a:ext>
              </a:extLst>
            </p:cNvPr>
            <p:cNvSpPr/>
            <p:nvPr/>
          </p:nvSpPr>
          <p:spPr>
            <a:xfrm>
              <a:off x="3653088" y="638218"/>
              <a:ext cx="360000" cy="360000"/>
            </a:xfrm>
            <a:prstGeom prst="pi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507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40D2615-3B97-5B49-7FB8-445C3C8016C2}"/>
              </a:ext>
            </a:extLst>
          </p:cNvPr>
          <p:cNvSpPr>
            <a:spLocks noChangeAspect="1"/>
          </p:cNvSpPr>
          <p:nvPr/>
        </p:nvSpPr>
        <p:spPr>
          <a:xfrm>
            <a:off x="2228902" y="1399335"/>
            <a:ext cx="828000" cy="82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ACE79-7D5D-FED0-E32B-19E1BF012677}"/>
              </a:ext>
            </a:extLst>
          </p:cNvPr>
          <p:cNvSpPr>
            <a:spLocks noChangeAspect="1"/>
          </p:cNvSpPr>
          <p:nvPr/>
        </p:nvSpPr>
        <p:spPr>
          <a:xfrm>
            <a:off x="5039043" y="1411999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AA2F4C-701D-3423-48E3-89FD6A00F537}"/>
              </a:ext>
            </a:extLst>
          </p:cNvPr>
          <p:cNvSpPr>
            <a:spLocks noChangeAspect="1"/>
          </p:cNvSpPr>
          <p:nvPr/>
        </p:nvSpPr>
        <p:spPr>
          <a:xfrm>
            <a:off x="2439924" y="63821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B837E4-1FF7-95E6-90DB-6EF387C8690F}"/>
              </a:ext>
            </a:extLst>
          </p:cNvPr>
          <p:cNvSpPr>
            <a:spLocks noChangeAspect="1"/>
          </p:cNvSpPr>
          <p:nvPr/>
        </p:nvSpPr>
        <p:spPr>
          <a:xfrm>
            <a:off x="5269124" y="638218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A6D4F26-A4D0-793D-A7D4-BC24BF27B6FD}"/>
              </a:ext>
            </a:extLst>
          </p:cNvPr>
          <p:cNvSpPr>
            <a:spLocks noChangeAspect="1"/>
          </p:cNvSpPr>
          <p:nvPr/>
        </p:nvSpPr>
        <p:spPr>
          <a:xfrm>
            <a:off x="7382243" y="1411999"/>
            <a:ext cx="828000" cy="82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3F1746-7C8F-54E9-D16E-1D35DA8E340F}"/>
              </a:ext>
            </a:extLst>
          </p:cNvPr>
          <p:cNvSpPr>
            <a:spLocks noChangeAspect="1"/>
          </p:cNvSpPr>
          <p:nvPr/>
        </p:nvSpPr>
        <p:spPr>
          <a:xfrm>
            <a:off x="7724243" y="697749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775249-A362-CF25-7CE3-6B1214C05E64}"/>
              </a:ext>
            </a:extLst>
          </p:cNvPr>
          <p:cNvSpPr>
            <a:spLocks noChangeAspect="1"/>
          </p:cNvSpPr>
          <p:nvPr/>
        </p:nvSpPr>
        <p:spPr>
          <a:xfrm>
            <a:off x="9062877" y="14119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BA1D1C-FF95-E501-9C5B-D5ED59362996}"/>
              </a:ext>
            </a:extLst>
          </p:cNvPr>
          <p:cNvSpPr>
            <a:spLocks noChangeAspect="1"/>
          </p:cNvSpPr>
          <p:nvPr/>
        </p:nvSpPr>
        <p:spPr>
          <a:xfrm>
            <a:off x="6382878" y="638218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88BF4687-585E-0A9B-19A5-9A97B86A2495}"/>
              </a:ext>
            </a:extLst>
          </p:cNvPr>
          <p:cNvSpPr/>
          <p:nvPr/>
        </p:nvSpPr>
        <p:spPr>
          <a:xfrm>
            <a:off x="472798" y="685380"/>
            <a:ext cx="360000" cy="1080000"/>
          </a:xfrm>
          <a:prstGeom prst="rtTriangle">
            <a:avLst/>
          </a:prstGeom>
          <a:solidFill>
            <a:schemeClr val="accent4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6A58E6-243B-6C1B-68C6-853EC0393CDD}"/>
              </a:ext>
            </a:extLst>
          </p:cNvPr>
          <p:cNvGrpSpPr/>
          <p:nvPr/>
        </p:nvGrpSpPr>
        <p:grpSpPr>
          <a:xfrm>
            <a:off x="1686170" y="638218"/>
            <a:ext cx="360000" cy="360000"/>
            <a:chOff x="990850" y="638218"/>
            <a:chExt cx="360000" cy="36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F045A7-06D2-8755-80D6-A51FA5975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850" y="638218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Partial Circle 5">
              <a:extLst>
                <a:ext uri="{FF2B5EF4-FFF2-40B4-BE49-F238E27FC236}">
                  <a16:creationId xmlns:a16="http://schemas.microsoft.com/office/drawing/2014/main" id="{3E4943D4-7B8D-9E5B-162C-F492A942A64C}"/>
                </a:ext>
              </a:extLst>
            </p:cNvPr>
            <p:cNvSpPr/>
            <p:nvPr/>
          </p:nvSpPr>
          <p:spPr>
            <a:xfrm>
              <a:off x="990850" y="638218"/>
              <a:ext cx="360000" cy="360000"/>
            </a:xfrm>
            <a:prstGeom prst="pie">
              <a:avLst>
                <a:gd name="adj1" fmla="val 0"/>
                <a:gd name="adj2" fmla="val 1512963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1FFED5-8905-6EE6-793C-4D6FEACC1604}"/>
              </a:ext>
            </a:extLst>
          </p:cNvPr>
          <p:cNvGrpSpPr/>
          <p:nvPr/>
        </p:nvGrpSpPr>
        <p:grpSpPr>
          <a:xfrm>
            <a:off x="3653088" y="638218"/>
            <a:ext cx="360000" cy="360000"/>
            <a:chOff x="990850" y="2119355"/>
            <a:chExt cx="360000" cy="36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65B9C5-F4EC-8AC9-0846-EA68A4FD89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850" y="2119355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tial Circle 10">
              <a:extLst>
                <a:ext uri="{FF2B5EF4-FFF2-40B4-BE49-F238E27FC236}">
                  <a16:creationId xmlns:a16="http://schemas.microsoft.com/office/drawing/2014/main" id="{FF10154F-757F-0656-DEF1-25D747B78928}"/>
                </a:ext>
              </a:extLst>
            </p:cNvPr>
            <p:cNvSpPr/>
            <p:nvPr/>
          </p:nvSpPr>
          <p:spPr>
            <a:xfrm>
              <a:off x="990850" y="2119355"/>
              <a:ext cx="360000" cy="360000"/>
            </a:xfrm>
            <a:prstGeom prst="pie">
              <a:avLst>
                <a:gd name="adj1" fmla="val 0"/>
                <a:gd name="adj2" fmla="val 151296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876C0E58-D6CB-09E5-8776-EF77691CD7FC}"/>
              </a:ext>
            </a:extLst>
          </p:cNvPr>
          <p:cNvSpPr/>
          <p:nvPr/>
        </p:nvSpPr>
        <p:spPr>
          <a:xfrm>
            <a:off x="551824" y="614406"/>
            <a:ext cx="360000" cy="360000"/>
          </a:xfrm>
          <a:prstGeom prst="pie">
            <a:avLst>
              <a:gd name="adj1" fmla="val 0"/>
              <a:gd name="adj2" fmla="val 1512963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F672C-B5C2-86ED-FA67-5F9ACD634B71}"/>
              </a:ext>
            </a:extLst>
          </p:cNvPr>
          <p:cNvSpPr>
            <a:spLocks noChangeAspect="1"/>
          </p:cNvSpPr>
          <p:nvPr/>
        </p:nvSpPr>
        <p:spPr>
          <a:xfrm>
            <a:off x="2228902" y="3002336"/>
            <a:ext cx="828000" cy="82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24C0FC-8C60-2A8A-6CCB-3E3B2E0AF2AB}"/>
              </a:ext>
            </a:extLst>
          </p:cNvPr>
          <p:cNvSpPr>
            <a:spLocks noChangeAspect="1"/>
          </p:cNvSpPr>
          <p:nvPr/>
        </p:nvSpPr>
        <p:spPr>
          <a:xfrm>
            <a:off x="5039043" y="3015000"/>
            <a:ext cx="828000" cy="8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7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40D2615-3B97-5B49-7FB8-445C3C8016C2}"/>
              </a:ext>
            </a:extLst>
          </p:cNvPr>
          <p:cNvSpPr>
            <a:spLocks noChangeAspect="1"/>
          </p:cNvSpPr>
          <p:nvPr/>
        </p:nvSpPr>
        <p:spPr>
          <a:xfrm>
            <a:off x="2228902" y="1399335"/>
            <a:ext cx="828000" cy="82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ACE79-7D5D-FED0-E32B-19E1BF012677}"/>
              </a:ext>
            </a:extLst>
          </p:cNvPr>
          <p:cNvSpPr>
            <a:spLocks noChangeAspect="1"/>
          </p:cNvSpPr>
          <p:nvPr/>
        </p:nvSpPr>
        <p:spPr>
          <a:xfrm>
            <a:off x="5039043" y="1411999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AA2F4C-701D-3423-48E3-89FD6A00F537}"/>
              </a:ext>
            </a:extLst>
          </p:cNvPr>
          <p:cNvSpPr>
            <a:spLocks noChangeAspect="1"/>
          </p:cNvSpPr>
          <p:nvPr/>
        </p:nvSpPr>
        <p:spPr>
          <a:xfrm>
            <a:off x="2551843" y="69774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B837E4-1FF7-95E6-90DB-6EF387C8690F}"/>
              </a:ext>
            </a:extLst>
          </p:cNvPr>
          <p:cNvSpPr>
            <a:spLocks noChangeAspect="1"/>
          </p:cNvSpPr>
          <p:nvPr/>
        </p:nvSpPr>
        <p:spPr>
          <a:xfrm>
            <a:off x="5381043" y="69774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A6D4F26-A4D0-793D-A7D4-BC24BF27B6FD}"/>
              </a:ext>
            </a:extLst>
          </p:cNvPr>
          <p:cNvSpPr>
            <a:spLocks noChangeAspect="1"/>
          </p:cNvSpPr>
          <p:nvPr/>
        </p:nvSpPr>
        <p:spPr>
          <a:xfrm>
            <a:off x="7382243" y="1411999"/>
            <a:ext cx="828000" cy="82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3F1746-7C8F-54E9-D16E-1D35DA8E340F}"/>
              </a:ext>
            </a:extLst>
          </p:cNvPr>
          <p:cNvSpPr>
            <a:spLocks noChangeAspect="1"/>
          </p:cNvSpPr>
          <p:nvPr/>
        </p:nvSpPr>
        <p:spPr>
          <a:xfrm>
            <a:off x="7724243" y="697749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775249-A362-CF25-7CE3-6B1214C05E64}"/>
              </a:ext>
            </a:extLst>
          </p:cNvPr>
          <p:cNvSpPr>
            <a:spLocks noChangeAspect="1"/>
          </p:cNvSpPr>
          <p:nvPr/>
        </p:nvSpPr>
        <p:spPr>
          <a:xfrm>
            <a:off x="9062877" y="141199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0B6281C3-2797-8533-9ADD-29A433E80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51" y="3111699"/>
            <a:ext cx="360000" cy="360000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85227A28-8752-1C95-8070-43DAAAF2F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78" y="3111699"/>
            <a:ext cx="360000" cy="360000"/>
          </a:xfrm>
          <a:prstGeom prst="rect">
            <a:avLst/>
          </a:prstGeom>
        </p:spPr>
      </p:pic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B8A04121-2038-359A-771A-9AF31AC09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51" y="4540449"/>
            <a:ext cx="540000" cy="540000"/>
          </a:xfrm>
          <a:prstGeom prst="rect">
            <a:avLst/>
          </a:prstGeom>
        </p:spPr>
      </p:pic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A8A170E8-C988-0002-7176-EEEF3399D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78" y="4540449"/>
            <a:ext cx="540000" cy="540000"/>
          </a:xfrm>
          <a:prstGeom prst="rect">
            <a:avLst/>
          </a:prstGeom>
        </p:spPr>
      </p:pic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20988792-014F-8A0D-A9C5-343B174C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51" y="5609199"/>
            <a:ext cx="720000" cy="720000"/>
          </a:xfrm>
          <a:prstGeom prst="rect">
            <a:avLst/>
          </a:prstGeom>
        </p:spPr>
      </p:pic>
      <p:pic>
        <p:nvPicPr>
          <p:cNvPr id="25" name="Picture 24" descr="Shape&#10;&#10;Description automatically generated">
            <a:extLst>
              <a:ext uri="{FF2B5EF4-FFF2-40B4-BE49-F238E27FC236}">
                <a16:creationId xmlns:a16="http://schemas.microsoft.com/office/drawing/2014/main" id="{727F90BE-5470-6A53-D518-23A47E9A1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78" y="5609199"/>
            <a:ext cx="720000" cy="720000"/>
          </a:xfrm>
          <a:prstGeom prst="rect">
            <a:avLst/>
          </a:prstGeom>
        </p:spPr>
      </p:pic>
      <p:pic>
        <p:nvPicPr>
          <p:cNvPr id="27" name="Picture 26" descr="Shape&#10;&#10;Description automatically generated">
            <a:extLst>
              <a:ext uri="{FF2B5EF4-FFF2-40B4-BE49-F238E27FC236}">
                <a16:creationId xmlns:a16="http://schemas.microsoft.com/office/drawing/2014/main" id="{328F3A22-0C79-950B-25F2-75AAA2238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205" y="254199"/>
            <a:ext cx="2857500" cy="2857500"/>
          </a:xfrm>
          <a:prstGeom prst="rect">
            <a:avLst/>
          </a:prstGeom>
        </p:spPr>
      </p:pic>
      <p:pic>
        <p:nvPicPr>
          <p:cNvPr id="29" name="Picture 28" descr="Shape&#10;&#10;Description automatically generated">
            <a:extLst>
              <a:ext uri="{FF2B5EF4-FFF2-40B4-BE49-F238E27FC236}">
                <a16:creationId xmlns:a16="http://schemas.microsoft.com/office/drawing/2014/main" id="{FB923A55-7074-4501-F5E2-4A549E09F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05" y="19577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3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189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Avraham</dc:creator>
  <cp:lastModifiedBy>Guy Avraham</cp:lastModifiedBy>
  <cp:revision>9</cp:revision>
  <dcterms:created xsi:type="dcterms:W3CDTF">2023-03-21T18:27:17Z</dcterms:created>
  <dcterms:modified xsi:type="dcterms:W3CDTF">2023-06-20T17:21:17Z</dcterms:modified>
</cp:coreProperties>
</file>