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65" r:id="rId13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ברירת מחדל" id="{E09E654D-16A7-4CBE-BC08-78AA7B3D1C2C}">
          <p14:sldIdLst>
            <p14:sldId id="257"/>
            <p14:sldId id="260"/>
            <p14:sldId id="258"/>
            <p14:sldId id="259"/>
            <p14:sldId id="261"/>
            <p14:sldId id="262"/>
            <p14:sldId id="263"/>
          </p14:sldIdLst>
        </p14:section>
        <p14:section name="מקטע ללא כותרת" id="{0F9437EB-1DDE-4CDB-8039-979F07260C2A}">
          <p14:sldIdLst>
            <p14:sldId id="264"/>
            <p14:sldId id="267"/>
            <p14:sldId id="268"/>
            <p14:sldId id="269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84" d="100"/>
          <a:sy n="84" d="100"/>
        </p:scale>
        <p:origin x="1426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0EBA-CE27-4215-93B9-CB5414CE1598}" type="datetimeFigureOut">
              <a:rPr lang="he-IL" smtClean="0"/>
              <a:t>כ"ח/אייר/תשע"ה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2E21-1926-4396-8DD1-E19B073519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225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hecker/>
      </p:transition>
    </mc:Choice>
    <mc:Fallback xmlns=""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0EBA-CE27-4215-93B9-CB5414CE1598}" type="datetimeFigureOut">
              <a:rPr lang="he-IL" smtClean="0"/>
              <a:t>כ"ח/אייר/תשע"ה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2E21-1926-4396-8DD1-E19B073519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581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hecker/>
      </p:transition>
    </mc:Choice>
    <mc:Fallback xmlns=""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0EBA-CE27-4215-93B9-CB5414CE1598}" type="datetimeFigureOut">
              <a:rPr lang="he-IL" smtClean="0"/>
              <a:t>כ"ח/אייר/תשע"ה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2E21-1926-4396-8DD1-E19B073519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749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hecker/>
      </p:transition>
    </mc:Choice>
    <mc:Fallback xmlns=""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0EBA-CE27-4215-93B9-CB5414CE1598}" type="datetimeFigureOut">
              <a:rPr lang="he-IL" smtClean="0"/>
              <a:t>כ"ח/אייר/תשע"ה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2E21-1926-4396-8DD1-E19B073519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706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hecker/>
      </p:transition>
    </mc:Choice>
    <mc:Fallback xmlns=""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0EBA-CE27-4215-93B9-CB5414CE1598}" type="datetimeFigureOut">
              <a:rPr lang="he-IL" smtClean="0"/>
              <a:t>כ"ח/אייר/תשע"ה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2E21-1926-4396-8DD1-E19B073519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846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hecker/>
      </p:transition>
    </mc:Choice>
    <mc:Fallback xmlns=""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0EBA-CE27-4215-93B9-CB5414CE1598}" type="datetimeFigureOut">
              <a:rPr lang="he-IL" smtClean="0"/>
              <a:t>כ"ח/אייר/תשע"ה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2E21-1926-4396-8DD1-E19B073519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185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hecker/>
      </p:transition>
    </mc:Choice>
    <mc:Fallback xmlns=""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0EBA-CE27-4215-93B9-CB5414CE1598}" type="datetimeFigureOut">
              <a:rPr lang="he-IL" smtClean="0"/>
              <a:t>כ"ח/אייר/תשע"ה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2E21-1926-4396-8DD1-E19B073519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281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hecker/>
      </p:transition>
    </mc:Choice>
    <mc:Fallback xmlns=""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0EBA-CE27-4215-93B9-CB5414CE1598}" type="datetimeFigureOut">
              <a:rPr lang="he-IL" smtClean="0"/>
              <a:t>כ"ח/אייר/תשע"ה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2E21-1926-4396-8DD1-E19B073519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495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hecker/>
      </p:transition>
    </mc:Choice>
    <mc:Fallback xmlns=""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0EBA-CE27-4215-93B9-CB5414CE1598}" type="datetimeFigureOut">
              <a:rPr lang="he-IL" smtClean="0"/>
              <a:t>כ"ח/אייר/תשע"ה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2E21-1926-4396-8DD1-E19B073519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890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hecker/>
      </p:transition>
    </mc:Choice>
    <mc:Fallback xmlns=""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0EBA-CE27-4215-93B9-CB5414CE1598}" type="datetimeFigureOut">
              <a:rPr lang="he-IL" smtClean="0"/>
              <a:t>כ"ח/אייר/תשע"ה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2E21-1926-4396-8DD1-E19B073519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458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hecker/>
      </p:transition>
    </mc:Choice>
    <mc:Fallback xmlns=""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0EBA-CE27-4215-93B9-CB5414CE1598}" type="datetimeFigureOut">
              <a:rPr lang="he-IL" smtClean="0"/>
              <a:t>כ"ח/אייר/תשע"ה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2E21-1926-4396-8DD1-E19B073519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hecker/>
      </p:transition>
    </mc:Choice>
    <mc:Fallback xmlns=""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50EBA-CE27-4215-93B9-CB5414CE1598}" type="datetimeFigureOut">
              <a:rPr lang="he-IL" smtClean="0"/>
              <a:t>כ"ח/אייר/תשע"ה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72E21-1926-4396-8DD1-E19B073519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667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750">
        <p:checker/>
      </p:transition>
    </mc:Choice>
    <mc:Fallback xmlns="">
      <p:transition spd="slow">
        <p:checker/>
      </p:transition>
    </mc:Fallback>
  </mc:AlternateConten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o5.co.il/js/backOffice_new.j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 descr="bgim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643710"/>
          </a:xfrm>
          <a:prstGeom prst="rect">
            <a:avLst/>
          </a:prstGeom>
        </p:spPr>
      </p:pic>
      <p:sp>
        <p:nvSpPr>
          <p:cNvPr id="4" name="מלבן 3"/>
          <p:cNvSpPr/>
          <p:nvPr/>
        </p:nvSpPr>
        <p:spPr>
          <a:xfrm>
            <a:off x="857224" y="500042"/>
            <a:ext cx="7846784" cy="31085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ברוכים הבאים</a:t>
            </a:r>
          </a:p>
          <a:p>
            <a:pPr algn="ctr"/>
            <a:endParaRPr lang="he-IL" sz="5400" b="1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8800" b="1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JAVA SCRIPT</a:t>
            </a:r>
            <a:endParaRPr lang="he-IL" sz="8800" b="1" dirty="0" smtClean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10095" y="6357958"/>
            <a:ext cx="22044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מרצה: עופר שלי</a:t>
            </a:r>
            <a:endParaRPr lang="he-IL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AutoShape 2" descr="data:image/jpeg;base64,/9j/4AAQSkZJRgABAQAAAQABAAD/2wCEAAkGBxAREBMQEg8QDw4QEBIPEBQRFBYQDhEQFxUXGBcRFBUYHjQgGBolGxMUITEhMSsrMC4uFx8zOjMsNygtLisBCgoKDg0OGxAQGzAkHyQsLi8sLC0wLDcuLCwwLTEsLCwsNSs2LDQ0LCwsLSwsLCwtNC0sLCwsLCwsLCwsLCwsLP/AABEIAOEA4QMBEQACEQEDEQH/xAAcAAEAAgMBAQEAAAAAAAAAAAAABgcBBAUDCAL/xABJEAABAwECBwgNCwQDAQAAAAABAAIDBBESBQYHITFRkRMWUlRxksHSFzI1QWGBk6Gxs8LR4QgiIzM0U2JjdKKyQlVycxQkQxj/xAAaAQEAAgMBAAAAAAAAAAAAAAAABAUCAwYB/8QAMxEBAAECAgULBAMBAQEAAAAAAAECAwQRBRVSYaESFCExMlFxkbHB0SOB4fAiM0FiQhP/2gAMAwEAAhEDEQA/ALxQEBAQEGrhT6iX/VJ/EoPiZB9YZHe4dF/hJ66RBUvyju6cH6JnrZUHj8nfus/9FL6yJBHMrPdqu/3ew1BEkBBYuQTu1H/on/gg1ct3dyq5IPURoOLiJjRJgytjqmWuYDcnYP8A0gNl5vLoI8ICD6cxsxyp6PBpwgHtlbJG00oBzTSPFsbR4O+dQadSD5Kr62SeV80ry+WV7pJHHS5zjaSguX5M/b4Q/wAaX0zIK0yid1q/9bP6woLj+Tb9hqv1Y9W1BbyAgICAgICAgICAgICDVwp9RL/qk/iUHxMgluB8pOFqSBlNBV7nBECGN3KF1gLi453MJOdxQcjGTGSrwhK2arl3aVrBE11xjLGAkgWMAGlxQTr5O/dZ/wCil9ZEguXC2TPBFVO+ono90nldekdu07bxsstsa8AaB3kHz/lewFTUOE3U9LFuUAhieG3nv+c4G02vJPnQdLIlixR4RqqiOrh3ZkdOHsF+SOx18C21jgTmKC9MAZPcF0M4qKal3KdrXNDt1mfmcLCLHvI8yD5/y3d3Krkg9RGggtiDeqsM1EtPDSvlc6npjI6Fh0MMhBdy5x4rTrQaJCC7Pkz9vhD/ABpfTMgrTKJ3Wr/1s/rCguP5Nv2Gq/Vj1bUFvICAgICAgICAgICAgINXCn1Ev+qT+JQfEyC1sUMjLq+ihrBhAQ7u1zrm4X7tj3NsvboLe1t0d9BE8ouJpwTUspjUCovwNmvBm5WWuc27ZePA0+FBJvk791n/AKKX1kSD6TQfMeX7uy79PD6Cg7HybfttV+lHrGoPoRB8r5bu7lVyQeojQdLJLiqzClFhSmdY2UCkkp3n/wA5hu9h5D2p8BPfsQRvFHEqorcJDB7mOhMT3f8ALJ0wxsNjzqttzDWSO8g2cr1HHBhiohiaGRRMpY42jQ1jaWEAIJ38mft8If40vpmQVplE7rV/62f1hQSbJhlLjwRTywvpXzmWbdQWvDABdDbLCDqQTP8A+gYP7dL5ZvVQWjilhwV9FDWCMxCdrnBhN4tse5umzP2qDroCAgICAgICAgICDXwgwuhkaBa50bwBrJabAg+U+xhhr+3S86PrIPozJjg6amwTSwTxmKeNkgex1hLSZXkaM2gg+NBW+XDE/CFdhCKWlpJJ4m0jI3OaWgB+6SEtznURtQeWRPEzCNFhJ01TSSQRGlkjDnFpF8vjIGY6mnYgvVBQeWTEnCVZhR09NRyTQmGJoc0sAvAG0Zyg6eQvFKvoauofVUr4GPpwxhcWkF19pszHUgulB885V8RcKVeFqienopJYHiEMeCwB1kLAbLXW6QR4kEryDYr1tAa3/l0z6fdRTbneLTeu7tesuk6LzdqCz6bBcEc0tQyJjJ6i5uzwPnSXBY29yBBQmVbETClVheqqKeiklgk3C49pYA67BG06XW6WkeJBKsg2K1dQOrDV0z6cStpxHeLTeumW9ZdJ0XhtQQPHXJ5hefCVZNFQSvilqppI3AsscwvJDha7vhBxOxhhv+3S86PrIHYww3/bpedH1kH0bkywdNTYJpYJ4zFNGx4ex1lrSZHkaM2ghBJ0BAQEBAQEBAQEBAQEBAQEBAQEBAQEBAQEBAQEBAQEBAQEBAQEBAQQqtx/EcskRpSTHI+MndALbri23tfAq+rHxTVMcnqnvXdvQ010U18vriJ6u+PF49kZvFD5UdVeawjZ4s9Rzt8PydkZvFD5UdVNYRs8TUc7fD8nZGbxQ+VHVTWEbPE1HO3w/J2Rm8UPlR1U1hGzxNRzt8PydkZvFD5UdVNYRs8TUc7fD8nZGbxQ+VHVTWEbPE1HO3w/J2Rm8UPlR1U1hGzxNRzt8PydkZvFD5UdVNYRs8TUc7fD8nZGbxQ+VHVTWEbPE1HO3w/J2Rm8UPlR1U1hGzxNRzt8PydkZvFD5UdVNYRs8TUc7fD8nZGbxQ+VHVTWEbPE1HO3w/J2Rm8UPlR1U1hGzxNRzt8PydkZvFD5UdVNYRs8TUc7fD8nZGbxQ+VHVTWEbPE1HO3w/J2Rm8UPlR1U1hGzxNRzt8PydkZvFD5UdVNYRs8TUc7fD8nZGbxQ+VHVTWEbPE1HO3w/LByjt4o7yo6q81jGzxe6inb4flOwrJQMoCAgICAgICCmsa47tdUD80u5wDvaVDiIyu1eLtMBVnhqJ3enQ5S0pYgICAgICAgICAgICAgICAgIPaijvSxt4UjG7XAdKypjOqI3wwu1cmiqe6J9F6LonBiAgICAgICAgqbH2O7XynhNjd+wD2VS4yMr0/Z12iqs8LTuz9UeUVYiAgICAgICAg3GxNs0BauVLHNncm6gvOVLzM3JuoJypMzcm6gnKkzNybqCcqTM3JuoJypMzcm6gnKkzNybqCcqTNqSjOeVbY6mcN/FyO9WU4/PjPNcHdC3WIzuUxvRsZVycPXO6V0q/cSICAgICAgICCsMpUdlY08KBnmc8Kox0fVz3Op0NVnh5jumfSEUUJbCAgICAgICAg326ByLRLBlAQEBAQEBBovOc8pW6Opm7WJMd6vg8Be7ZG5ScJGd6n9/xB0nVlha/t6wt5XjjhAQEBAQEBAQV3lRj+lgdrjkbzXNPtKr0hH8qZ8XR6Dn+Fcb4/eCEqvXgg9qKmdLI2Jll95uttNgt8JWVFE11RTH+td27Taomurqh295lZqi5/wUnmN3d5q/XGG3+RvMrNUXP+Ccxu7vM1xht/kbzKzVFz/gnMbu7zNcYbf5G8ys1Rc/4JzG7u8zXGG3+RvMrNUXP+Ccxu7vM1xht/kbzKzVFz/gnMbu7zNcYbf5Og3Eyss0RaOH8Fr1fe3ebHW+G3+TO8ys1Rc/4LzV97d5mt8Nv8jeZWaouf8ABNX3t3ma3w2/yN5lZqi5/wAE1fe3eZrfDb/I3mVmqLn/AATV97d5mt8Nv8jeZWaouf8ABNX3t3ma3w2/ycfCVA+nkMUl2+ACbptGfRnUa7aqtVcmrrTbF+m9Ry6OpqrW3Oet7NJ8nUdtcDwYZHfxb7Sl4GPq/aVXpicsN4zC01cuUEBAQEBAQEBBBsqUXzKd+p8jOcGn2FXaQjoplfaDq/lXTuj94q+VY6EQbuBJLtTAdU0fncB0rbZnK5TO+EfF08qxXH/M+i21fuIEBAQEBB0W6EGUBAQEBBV2OD7a2bwFjdjGrnsbOd+r9/x12jYyw1P39ZcVxzHkKix1pzQW9mmWTGO2olfwYbvOeD7Cn6Pj+czuUum6vpUxv9I/KyFauaEBAQEBAQEBBEcpkdtIx3BqGnxFjx6SFBx8Z24nf8rjQtWV+Y76feFZqpdOIPSnfdex3Be12wgr2mcpiWNccqmY74lci6NwQgICAgIOi3QgygICAgIKlw/Jeqpz+c8bDZ0LmsTOd2qd7s8HTlh6I3Q5k3ankWqnrSYaS3M09yWx/aX/AOpo8V8n0hWWj47U+HuoNOVdinx9k9Vk58QEBAQEBAQEEcygx20Eh4L43fvA6VExsZ2Z+3qstE1ZYqnfE+iqFTOtEGHaF5PU9hctM+8xjuExrtoBXSUznES4K5Tya5jumXovWCN48Vk0MUb4pHRkylrrvfBaSP4qFja6qKYmmculbaJs27tyqm5GfR7odvhrOMybR7lX85u7Ur3V+G2IN8NZxmTaPcnObu1Jq/DbEG+Gs4zJtHuTnN3ak1fhtiG+3GGss+0yaNY9y0zir21LHmOG2IZ3w1nGZNo9yc7vbUnMcNsQb4azjMm0e5Od3tqTmOG2IN8NZxmTaPcnO721JzHDbEG+Gs4zJtHuTnd7ak5jhtiDfDWcZk2j3Jzu9tScxw2xDnSPLiXE2ucS5xOkkm0lR5nOc5SoiIjKHjUdqfF6VlT1soaa2slkZMI7KeV2uezxBjfeVa6Pj+Ezv9nNabq+rTG73lMlPUogICAgICAgIOPjhHeoagaoy7mkO6FoxUfRq8EzR9WWJo8VOqidmICC2cAPvUsB/Ijt5Q0A+hX2HnO1TO6HE4ynLEXI/wCp9W+tyMjmPrLaS3gysO20dKh46Ppfda6GqyxOXfEq6VO6oQEG+3QORaJYMoCAgICAg8qo/N8ayo63sNRbWS08nUdlCDwpZHbDd9lXGBj6X3lymmJzxOXdEfKTqYqxAQEBAQEBAQaWG471NO3hQSjx3Ctd2M6Ko3S34ark3qJ3x6qSC593AgILQxRkvUUPga5ux7h0K8wk52aXHaTpyxVf29IdhSEFy8ZaF89M+JgBeSwtBIANjgdJ8AK0Ym3Ny3NMdaZgL1Nm/TXV1dPohO9Ct+7b5RnvVbzK93cXQ62wu1PlJvQrfu2+UZ705le7uJrbC7U+Usb0K37tvlGe9OZXu7ia2wu1PlLoNxQrbPqm89vvWrmF/u4sda4ba4Sb0K37pvPb715zC/3cTWuG2uEm9Ct+6bz2+9OYX+7ia1w21wk3oVv3Tee33pzC/wB3E1rhtrhJvQrfum89vvTmF/u4mtcNtcJedTivVxsdI6NoYxpc432mwAWnvrGvBXqaZqmOiN7OjSOHrqimmemd0uMoqc8Ks5hyrOh7DWWxkt3EiO7QQeEOdte49KvMJGVmlx+k6s8VX9vR3VIQBAQEBAQEBAQfmRlrSNYI2ryel7E5TmoZozC3T31zcdTv5ZXrwQWPiI+2jA4MkjfPe9pXOBn6X3lymmIyxMz3xHwkKlqsQEBAQdFuhBlAQEBBycbH3aKY62XecQOlRsZOVirwTdHxniaPFVa5117Xq+941soZQ11m9XRi0y7RUw7/APx4ieUsBPpV9h4ytU+EOJxs54i5P/U+rpLcjCAgICAgICAgIKNwjHdmlbwZpG7HkdC52voqmN8+ru7M8q3TPfEejXWLYIJ9k8fbBK3VNb4ixvuKtdHz/CY3+zmtN0/Wpnd7ylSnqUQEBAQdFuhBlAQEBBH8en2UThwnxt/cD0KFpCfoT9vVZaJjPExuifRWqoXVNWqOfxLZR1MoeDjmPIsp6mUda9aOO7GxvBY1uwALo6YyiIcFcq5Vcz3y9lkwEBAQEBAQEBAQUxjPHdragfnPdzvndKocRGV2rxdrgauVh6J3R8OYtKUIN3B+Fp4ARFKYw4gusa11pGjtgVsovV0dmcvJHvYWzfmJuU55ePs299Fdxk8yPqrPnV7a9Php1ZhNjjPyb6K7jJ5kfVTnV7a9Pg1ZhNjjPyb6K7jJ5kfVTnV7a9Pg1ZhNjjPyb6K7jJ5kfVTnV7a9Pg1ZhNjjPyb6K7jJ5kfVTnV7a9Pg1ZhNjjPy324011g/7J0cCPqrVzy/t8I+GGrcLscZ+Wd9Ndxg8yPqpzzEbfCPg1bhdjjPyHGmu4weZH1V5zy/t8I+HurcLscZ+Vl0RcYoy42vMbS46LXWC05vCuhoz5MZ9zlLsRFdUR1Zy91k1orlDkspo28KcbAx/wAFXaTnK3Eb/aVvoanO9VO73hX6pXStSpPzti209TKGKaO89jeE9rdpA6VnTGcxDyueTTM90SvZdG4IQEBAQEBAQEBAQVHjzHdr5vxbm7bG33KkxcZXp/f8dfourPC0/f1lwVGWAg62LmCG1UrozIY7sZkBAvW2OaLNP4gt+HsxdqmmZy6ELHYucNbiuIzznLh+Eh3hs4y7mD3qZq+NpVa8q2I8zeGzjLuYPemr42jXlWxHmh9dT7lLJHbbub3Mt0W2Gy1V1dPJqmnuX1m5/wDS3TX3xEvBYtgg326ByLRLBlBkNtza821Ms+gzy6V0MFgA1CxdXDhJnOc2UeIZlHkzQN1mR2wNHtKq0nV2Y8f3ivdCU9NdXh7/AAhCqV+0pj84rdT1MobmAI71XTt1zxeZwPQttmM7lMb4aMXVybFc/wDM+i610DiBAQEBAQEBAQEBBV2UeOytB4UDHed46FT46Pq/Z1Whpzw2XdM+yLKGtRBIsQ32VlnCikb/ABPsqXgf7ftKr0xGeG8Jj4WMrlyggqvGhl2snH5l7a0HpVFiYyvVOz0fOeFo8HLWhMEG+3QORaJYMoNnBrL08TeFNGNrgs7UZ10xvj1ar9XJtVTun0XCuocQIIHlFf8ASwt1RudznWeyqbSc/wA6Y3Oi0LH0653/AL6oiq1dNGQ5zylbo6mcOxiZHer6canudsY49CkYWM71P7/iFpKcsLX4e8LgV640QEBAQEBAQEBAQVzlQjsnhdwonN5rrfbVVpCP50zudJoOr6dcb/WPwhagLsQdjFB9lbD4S9u1jlIwk5Xqf3/EDSdOeFr+3rC0FeOPEEVxhxTfPK6eOVoc8NtY8EC0NA7YcmpQMRg5uVTVTK6wWlabFuLddPRH+x459SL1mLdXFpgc9o78f0g2DP5lBrw12jrjyXFrSOGudVWXj0fhynAg2EEEaQcxHiWjq6E2JiYzhvN7w7+ZaP8AWDqUeL9XL2sDwNb/AKMcvztPiW+jC3q+qnz6PVEu47D2+uqPt0+iSYFxNkjkZLJKwGN7X3WAutINoF42WbFPsaPqpqiqqer/ABV4rS1FdFVFFM9MZZymatVEIK5x/fbVgcGFg87j0qi0jOd7LdHu6fQ8ZYfPvmfZG1BWrnlb2aS5PY7a5p4EcjvMG+0peCjO9HhKs0vVlhp3zHz7LVVy5MQEBAQEBAQEBAQQPKlFmp36jK3aGH2Sq3SEdmfFf6Dq6a6fD3+UBVa6AQb+AJLtVAfzmDabOlbbE5XaZ3o2Np5WHrjdK2VfuJEBAQeFVRxSiySNkg/G0O9Kxqopq7UZtlu7ctznRVMeDfosHwxD6OKOPN/S0A+M6SsaLVFHZiIe3L9y526pltLY1CAgIKwxzktrZfw3G/saelc/jpzv1fb0dboynLDU/f1cNxzHkUSE9oLezS/JlHbVSO4MBbznt6qnYCPqTO5T6bqys0xv9p+Vlq2cwICAgICAgICAgIIdlOjtponcGcDxFj/cFA0hH8Inf7LnQlWV6qP+feFbKqdMIP3BKWPa8aWOa8arWkEehexOUxLGumKqZpn/AGMk3o8eozmlhew62EPbsNh9Ks6NIUz2oyc9d0JXH9dUT49Hy7tFh2lm7Sdlp/pcbj9js6lUYi3X1SrbuBxFrtUT6xwdFbkUQEHRboQZQEGhW4ZpofrJmNI71t5/NGdabmItW+1UkWsJeu9imfZwqzHmFuaKJ8h1usjb0nzKHXpKiOzGfBY2tDXJ7dURxQrCNWZpXyuADpHXiBoGayzzKpu3JuVzXP8Aq+s2otW4oj/GpL2p5CsaetthorczTrJbH86od4Imj95PQrHR8dNU+HuodOVdFEePssBWbnhAQEBAQEBAQEBBGcocdtC48GSN37rvtKJjY+jP2WeiJyxMR3xPoqtUzrBAQEBBt0eFKiH6uaRg1B1rOac3mWyi7XR2ZmGi7hrN3t0xPr59bvUeO87c0kcco1i2N+0ZvMpVGPrjtRmrbuhbNXYmY4u5R450r8z78J/E283a23zgKVRjrdXX0K67ofEUdnKrw/Lp1eONJGLGudMfy25uc6wLy5pCzT1dPgwtaJxFfXHJ8fxm4dZjzM7NFEyMa3EyO6APOodekq57MZLG1oa3HbqmfDo+XBrMM1M31k8jge8DcZzW2AqFXiLtfaqn98Fjawlm12KY9+LRWpIEBB5zn5pWVPW9hprayWLkvj+gmdrmDdjAfaVpo+P41Tv9nN6cn6lMbvdNVYKQQEBAQEBAQEBAQcTHSO9QTjUwO5rgehR8VGdmpO0bVliqPH2VAqN2IgICAgICAg326ByLRLBlAQEBB+XPA0kL2ImR4TzAiwLOmmYZRDwWb1aGTeOyit4cz3bLG+yrjAx9L7uW0zVniMu6I+UqUxUiAgICAgICAgICDQw/CX0lQwAuc6CUNAzkuuGwActi1X6Zqt1RHdKRhKoov0VT1RMeqlpGFpuuaWuGkOBa4eIqgno6JdtExVGcdL8o9EBAQEBAQb7dA5FolgySg83TtHft5FlFMvcnk6pPeG1ZRQ9yebpXHv8AQsoph7k/C9BBloJNgBJOgDOT4kJnKM5W5iRTujoYmva5j/pHEOBa4WyOItB8Fiu8JTNNmInf6uP0nXFeJqmmc46PSHdUlAEBAQEBAQEBAQEBB4VVHFKLskbJG6ntDh51jVRTVGVUZs7d2u3OdEzHgj9diLRyZ2B8Dvy3Wt5rrRssUWvBWquroWNrS+Io7WVXj+Mkdrsn1Q3PFLHKNTrY39IO0KLXgK47M5rK1pq1V26Zjj8I7XYFqofrKeRgHfsvM5zbR51Fqs3KO1TP74LG1i7F3sVRP7vaAK1pAgICD0M7tdnIseTDzJ+CVk9YQEG5Q4KqJvqoJJBrDbGc45vOs6LVdfZjNpu4m1a7dUQkNBiBVPzyvjgGr6x+wZvOpVGBuT2pyV13TNmnsRNXCP37JFQ4hUjM8hknP4nXGbG2HzlSqMDbjr6f3crbumb9XZyp/d6RUeD4YRZFFHGPwNDSeU99SqLdNHZjJXXL1y5OddUz4tlZtQgICAgICAgICAgICAgICAg5tfgCkn+sp4y4/wBQFyTnNsK012LdfahJtYy/a7FU+3lKO12TyF1phmfGdTwJGdB85UWvAUz2ZyWVrTdyP7KYnw6EdrsSa2O0tYyZuuN2ez/F1h2WqLXg7tPVGfgsrWlsNX1zyfH8ZuBU00kZuyRvjdqe0sPitUaqmaZyqjJYUXKa4zomJ8H5hhc83WNc92pgLnbAkRMzlD2qqmmM6pyje7tDiZXS59yELdcrrv7Ra7zKRRg7tX+ZeKvu6Uw1H+5+H7EJFQ5O4xnmnc/wRgMHJabSfMpVGj4/9T5K67puqf66cvHp+EioMW6OHOynZeH9T/pH+IutsUqjDWqOqFbdx+Iu9quft0ejrBb0QQEBAQEBAQEBAQEBAQEBAQEBAQEBAQEHJxo+yyf4n0LTf7EpeB/upaeIn2Rq14T+uG7Sn98pEpSuEBAQEBAQEBAQEBAQEH//2Q==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679027"/>
            <a:ext cx="1533525" cy="1524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98" y="4517571"/>
            <a:ext cx="1574140" cy="16912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2853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 descr="bgim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643710"/>
          </a:xfrm>
          <a:prstGeom prst="rect">
            <a:avLst/>
          </a:prstGeom>
        </p:spPr>
      </p:pic>
      <p:sp>
        <p:nvSpPr>
          <p:cNvPr id="4" name="מלבן 3"/>
          <p:cNvSpPr/>
          <p:nvPr/>
        </p:nvSpPr>
        <p:spPr>
          <a:xfrm>
            <a:off x="857224" y="188640"/>
            <a:ext cx="78467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אירועים ש </a:t>
            </a:r>
            <a:r>
              <a:rPr lang="en-US" sz="5400" b="1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JS</a:t>
            </a:r>
            <a:r>
              <a:rPr lang="he-IL" sz="5400" b="1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מזהה בדפדפן</a:t>
            </a:r>
          </a:p>
        </p:txBody>
      </p:sp>
      <p:sp>
        <p:nvSpPr>
          <p:cNvPr id="2" name="AutoShape 2" descr="data:image/jpeg;base64,/9j/4AAQSkZJRgABAQAAAQABAAD/2wCEAAkGBxAREBMQEg8QDw4QEBIPEBQRFBYQDhEQFxUXGBcRFBUYHjQgGBolGxMUITEhMSsrMC4uFx8zOjMsNygtLisBCgoKDg0OGxAQGzAkHyQsLi8sLC0wLDcuLCwwLTEsLCwsNSs2LDQ0LCwsLSwsLCwtNC0sLCwsLCwsLCwsLCwsLP/AABEIAOEA4QMBEQACEQEDEQH/xAAcAAEAAgMBAQEAAAAAAAAAAAAABgcBBAUDCAL/xABJEAABAwECBwgNCwQDAQAAAAABAAIDBBESBQYHITFRkRMWUlRxksHSFzI1QWGBk6Gxs8LR4QgiIzM0U2JjdKKyQlVycxQkQxj/xAAaAQEAAgMBAAAAAAAAAAAAAAAABAUCAwYB/8QAMxEBAAECAgULBAMBAQEAAAAAAAECAwQRBRVSYaESFCExMlFxkbHB0SOB4fAiM0FiQhP/2gAMAwEAAhEDEQA/ALxQEBAQEGrhT6iX/VJ/EoPiZB9YZHe4dF/hJ66RBUvyju6cH6JnrZUHj8nfus/9FL6yJBHMrPdqu/3ew1BEkBBYuQTu1H/on/gg1ct3dyq5IPURoOLiJjRJgytjqmWuYDcnYP8A0gNl5vLoI8ICD6cxsxyp6PBpwgHtlbJG00oBzTSPFsbR4O+dQadSD5Kr62SeV80ry+WV7pJHHS5zjaSguX5M/b4Q/wAaX0zIK0yid1q/9bP6woLj+Tb9hqv1Y9W1BbyAgICAgICAgICAgICDVwp9RL/qk/iUHxMgluB8pOFqSBlNBV7nBECGN3KF1gLi453MJOdxQcjGTGSrwhK2arl3aVrBE11xjLGAkgWMAGlxQTr5O/dZ/wCil9ZEguXC2TPBFVO+ono90nldekdu07bxsstsa8AaB3kHz/lewFTUOE3U9LFuUAhieG3nv+c4G02vJPnQdLIlixR4RqqiOrh3ZkdOHsF+SOx18C21jgTmKC9MAZPcF0M4qKal3KdrXNDt1mfmcLCLHvI8yD5/y3d3Krkg9RGggtiDeqsM1EtPDSvlc6npjI6Fh0MMhBdy5x4rTrQaJCC7Pkz9vhD/ABpfTMgrTKJ3Wr/1s/rCguP5Nv2Gq/Vj1bUFvICAgICAgICAgICAgINXCn1Ev+qT+JQfEyC1sUMjLq+ihrBhAQ7u1zrm4X7tj3NsvboLe1t0d9BE8ouJpwTUspjUCovwNmvBm5WWuc27ZePA0+FBJvk791n/AKKX1kSD6TQfMeX7uy79PD6Cg7HybfttV+lHrGoPoRB8r5bu7lVyQeojQdLJLiqzClFhSmdY2UCkkp3n/wA5hu9h5D2p8BPfsQRvFHEqorcJDB7mOhMT3f8ALJ0wxsNjzqttzDWSO8g2cr1HHBhiohiaGRRMpY42jQ1jaWEAIJ38mft8If40vpmQVplE7rV/62f1hQSbJhlLjwRTywvpXzmWbdQWvDABdDbLCDqQTP8A+gYP7dL5ZvVQWjilhwV9FDWCMxCdrnBhN4tse5umzP2qDroCAgICAgICAgICDXwgwuhkaBa50bwBrJabAg+U+xhhr+3S86PrIPozJjg6amwTSwTxmKeNkgex1hLSZXkaM2gg+NBW+XDE/CFdhCKWlpJJ4m0jI3OaWgB+6SEtznURtQeWRPEzCNFhJ01TSSQRGlkjDnFpF8vjIGY6mnYgvVBQeWTEnCVZhR09NRyTQmGJoc0sAvAG0Zyg6eQvFKvoauofVUr4GPpwxhcWkF19pszHUgulB885V8RcKVeFqienopJYHiEMeCwB1kLAbLXW6QR4kEryDYr1tAa3/l0z6fdRTbneLTeu7tesuk6LzdqCz6bBcEc0tQyJjJ6i5uzwPnSXBY29yBBQmVbETClVheqqKeiklgk3C49pYA67BG06XW6WkeJBKsg2K1dQOrDV0z6cStpxHeLTeumW9ZdJ0XhtQQPHXJ5hefCVZNFQSvilqppI3AsscwvJDha7vhBxOxhhv+3S86PrIHYww3/bpedH1kH0bkywdNTYJpYJ4zFNGx4ex1lrSZHkaM2ghBJ0BAQEBAQEBAQEBAQEBAQEBAQEBAQEBAQEBAQEBAQEBAQEBAQEBAQQqtx/EcskRpSTHI+MndALbri23tfAq+rHxTVMcnqnvXdvQ010U18vriJ6u+PF49kZvFD5UdVeawjZ4s9Rzt8PydkZvFD5UdVNYRs8TUc7fD8nZGbxQ+VHVTWEbPE1HO3w/J2Rm8UPlR1U1hGzxNRzt8PydkZvFD5UdVNYRs8TUc7fD8nZGbxQ+VHVTWEbPE1HO3w/J2Rm8UPlR1U1hGzxNRzt8PydkZvFD5UdVNYRs8TUc7fD8nZGbxQ+VHVTWEbPE1HO3w/J2Rm8UPlR1U1hGzxNRzt8PydkZvFD5UdVNYRs8TUc7fD8nZGbxQ+VHVTWEbPE1HO3w/J2Rm8UPlR1U1hGzxNRzt8PydkZvFD5UdVNYRs8TUc7fD8nZGbxQ+VHVTWEbPE1HO3w/J2Rm8UPlR1U1hGzxNRzt8PydkZvFD5UdVNYRs8TUc7fD8nZGbxQ+VHVTWEbPE1HO3w/LByjt4o7yo6q81jGzxe6inb4flOwrJQMoCAgICAgICCmsa47tdUD80u5wDvaVDiIyu1eLtMBVnhqJ3enQ5S0pYgICAgICAgICAgICAgICAgIPaijvSxt4UjG7XAdKypjOqI3wwu1cmiqe6J9F6LonBiAgICAgICAgqbH2O7XynhNjd+wD2VS4yMr0/Z12iqs8LTuz9UeUVYiAgICAgICAg3GxNs0BauVLHNncm6gvOVLzM3JuoJypMzcm6gnKkzNybqCcqTM3JuoJypMzcm6gnKkzNybqCcqTNqSjOeVbY6mcN/FyO9WU4/PjPNcHdC3WIzuUxvRsZVycPXO6V0q/cSICAgICAgICCsMpUdlY08KBnmc8Kox0fVz3Op0NVnh5jumfSEUUJbCAgICAgICAg326ByLRLBlAQEBAQEBBovOc8pW6Opm7WJMd6vg8Be7ZG5ScJGd6n9/xB0nVlha/t6wt5XjjhAQEBAQEBAQV3lRj+lgdrjkbzXNPtKr0hH8qZ8XR6Dn+Fcb4/eCEqvXgg9qKmdLI2Jll95uttNgt8JWVFE11RTH+td27Taomurqh295lZqi5/wUnmN3d5q/XGG3+RvMrNUXP+Ccxu7vM1xht/kbzKzVFz/gnMbu7zNcYbf5G8ys1Rc/4JzG7u8zXGG3+RvMrNUXP+Ccxu7vM1xht/kbzKzVFz/gnMbu7zNcYbf5Og3Eyss0RaOH8Fr1fe3ebHW+G3+TO8ys1Rc/4LzV97d5mt8Nv8jeZWaouf8ABNX3t3ma3w2/yN5lZqi5/wAE1fe3eZrfDb/I3mVmqLn/AATV97d5mt8Nv8jeZWaouf8ABNX3t3ma3w2/ycfCVA+nkMUl2+ACbptGfRnUa7aqtVcmrrTbF+m9Ry6OpqrW3Oet7NJ8nUdtcDwYZHfxb7Sl4GPq/aVXpicsN4zC01cuUEBAQEBAQEBBBsqUXzKd+p8jOcGn2FXaQjoplfaDq/lXTuj94q+VY6EQbuBJLtTAdU0fncB0rbZnK5TO+EfF08qxXH/M+i21fuIEBAQEBB0W6EGUBAQEBBV2OD7a2bwFjdjGrnsbOd+r9/x12jYyw1P39ZcVxzHkKix1pzQW9mmWTGO2olfwYbvOeD7Cn6Pj+czuUum6vpUxv9I/KyFauaEBAQEBAQEBBEcpkdtIx3BqGnxFjx6SFBx8Z24nf8rjQtWV+Y76feFZqpdOIPSnfdex3Be12wgr2mcpiWNccqmY74lci6NwQgICAgIOi3QgygICAgIKlw/Jeqpz+c8bDZ0LmsTOd2qd7s8HTlh6I3Q5k3ankWqnrSYaS3M09yWx/aX/AOpo8V8n0hWWj47U+HuoNOVdinx9k9Vk58QEBAQEBAQEEcygx20Eh4L43fvA6VExsZ2Z+3qstE1ZYqnfE+iqFTOtEGHaF5PU9hctM+8xjuExrtoBXSUznES4K5Tya5jumXovWCN48Vk0MUb4pHRkylrrvfBaSP4qFja6qKYmmculbaJs27tyqm5GfR7odvhrOMybR7lX85u7Ur3V+G2IN8NZxmTaPcnObu1Jq/DbEG+Gs4zJtHuTnN3ak1fhtiG+3GGss+0yaNY9y0zir21LHmOG2IZ3w1nGZNo9yc7vbUnMcNsQb4azjMm0e5Od3tqTmOG2IN8NZxmTaPcnO721JzHDbEG+Gs4zJtHuTnd7ak5jhtiDfDWcZk2j3Jzu9tScxw2xDnSPLiXE2ucS5xOkkm0lR5nOc5SoiIjKHjUdqfF6VlT1soaa2slkZMI7KeV2uezxBjfeVa6Pj+Ezv9nNabq+rTG73lMlPUogICAgICAgIOPjhHeoagaoy7mkO6FoxUfRq8EzR9WWJo8VOqidmICC2cAPvUsB/Ijt5Q0A+hX2HnO1TO6HE4ynLEXI/wCp9W+tyMjmPrLaS3gysO20dKh46Ppfda6GqyxOXfEq6VO6oQEG+3QORaJYMoCAgICAg8qo/N8ayo63sNRbWS08nUdlCDwpZHbDd9lXGBj6X3lymmJzxOXdEfKTqYqxAQEBAQEBAQaWG471NO3hQSjx3Ctd2M6Ko3S34ark3qJ3x6qSC593AgILQxRkvUUPga5ux7h0K8wk52aXHaTpyxVf29IdhSEFy8ZaF89M+JgBeSwtBIANjgdJ8AK0Ym3Ny3NMdaZgL1Nm/TXV1dPohO9Ct+7b5RnvVbzK93cXQ62wu1PlJvQrfu2+UZ705le7uJrbC7U+Usb0K37tvlGe9OZXu7ia2wu1PlLoNxQrbPqm89vvWrmF/u4sda4ba4Sb0K37pvPb715zC/3cTWuG2uEm9Ct+6bz2+9OYX+7ia1w21wk3oVv3Tee33pzC/wB3E1rhtrhJvQrfum89vvTmF/u4mtcNtcJedTivVxsdI6NoYxpc432mwAWnvrGvBXqaZqmOiN7OjSOHrqimmemd0uMoqc8Ks5hyrOh7DWWxkt3EiO7QQeEOdte49KvMJGVmlx+k6s8VX9vR3VIQBAQEBAQEBAQfmRlrSNYI2ryel7E5TmoZozC3T31zcdTv5ZXrwQWPiI+2jA4MkjfPe9pXOBn6X3lymmIyxMz3xHwkKlqsQEBAQdFuhBlAQEBBycbH3aKY62XecQOlRsZOVirwTdHxniaPFVa5117Xq+941soZQ11m9XRi0y7RUw7/APx4ieUsBPpV9h4ytU+EOJxs54i5P/U+rpLcjCAgICAgICAgIKNwjHdmlbwZpG7HkdC52voqmN8+ru7M8q3TPfEejXWLYIJ9k8fbBK3VNb4ixvuKtdHz/CY3+zmtN0/Wpnd7ylSnqUQEBAQdFuhBlAQEBBH8en2UThwnxt/cD0KFpCfoT9vVZaJjPExuifRWqoXVNWqOfxLZR1MoeDjmPIsp6mUda9aOO7GxvBY1uwALo6YyiIcFcq5Vcz3y9lkwEBAQEBAQEBAQUxjPHdragfnPdzvndKocRGV2rxdrgauVh6J3R8OYtKUIN3B+Fp4ARFKYw4gusa11pGjtgVsovV0dmcvJHvYWzfmJuU55ePs299Fdxk8yPqrPnV7a9Php1ZhNjjPyb6K7jJ5kfVTnV7a9Pg1ZhNjjPyb6K7jJ5kfVTnV7a9Pg1ZhNjjPyb6K7jJ5kfVTnV7a9Pg1ZhNjjPyb6K7jJ5kfVTnV7a9Pg1ZhNjjPy324011g/7J0cCPqrVzy/t8I+GGrcLscZ+Wd9Ndxg8yPqpzzEbfCPg1bhdjjPyHGmu4weZH1V5zy/t8I+HurcLscZ+Vl0RcYoy42vMbS46LXWC05vCuhoz5MZ9zlLsRFdUR1Zy91k1orlDkspo28KcbAx/wAFXaTnK3Eb/aVvoanO9VO73hX6pXStSpPzti209TKGKaO89jeE9rdpA6VnTGcxDyueTTM90SvZdG4IQEBAQEBAQEBAQVHjzHdr5vxbm7bG33KkxcZXp/f8dfourPC0/f1lwVGWAg62LmCG1UrozIY7sZkBAvW2OaLNP4gt+HsxdqmmZy6ELHYucNbiuIzznLh+Eh3hs4y7mD3qZq+NpVa8q2I8zeGzjLuYPemr42jXlWxHmh9dT7lLJHbbub3Mt0W2Gy1V1dPJqmnuX1m5/wDS3TX3xEvBYtgg326ByLRLBlBkNtza821Ms+gzy6V0MFgA1CxdXDhJnOc2UeIZlHkzQN1mR2wNHtKq0nV2Y8f3ivdCU9NdXh7/AAhCqV+0pj84rdT1MobmAI71XTt1zxeZwPQttmM7lMb4aMXVybFc/wDM+i610DiBAQEBAQEBAQEBBV2UeOytB4UDHed46FT46Pq/Z1Whpzw2XdM+yLKGtRBIsQ32VlnCikb/ABPsqXgf7ftKr0xGeG8Jj4WMrlyggqvGhl2snH5l7a0HpVFiYyvVOz0fOeFo8HLWhMEG+3QORaJYMoNnBrL08TeFNGNrgs7UZ10xvj1ar9XJtVTun0XCuocQIIHlFf8ASwt1RudznWeyqbSc/wA6Y3Oi0LH0653/AL6oiq1dNGQ5zylbo6mcOxiZHer6canudsY49CkYWM71P7/iFpKcsLX4e8LgV640QEBAQEBAQEBAQVzlQjsnhdwonN5rrfbVVpCP50zudJoOr6dcb/WPwhagLsQdjFB9lbD4S9u1jlIwk5Xqf3/EDSdOeFr+3rC0FeOPEEVxhxTfPK6eOVoc8NtY8EC0NA7YcmpQMRg5uVTVTK6wWlabFuLddPRH+x459SL1mLdXFpgc9o78f0g2DP5lBrw12jrjyXFrSOGudVWXj0fhynAg2EEEaQcxHiWjq6E2JiYzhvN7w7+ZaP8AWDqUeL9XL2sDwNb/AKMcvztPiW+jC3q+qnz6PVEu47D2+uqPt0+iSYFxNkjkZLJKwGN7X3WAutINoF42WbFPsaPqpqiqqer/ABV4rS1FdFVFFM9MZZymatVEIK5x/fbVgcGFg87j0qi0jOd7LdHu6fQ8ZYfPvmfZG1BWrnlb2aS5PY7a5p4EcjvMG+0peCjO9HhKs0vVlhp3zHz7LVVy5MQEBAQEBAQEBAQQPKlFmp36jK3aGH2Sq3SEdmfFf6Dq6a6fD3+UBVa6AQb+AJLtVAfzmDabOlbbE5XaZ3o2Np5WHrjdK2VfuJEBAQeFVRxSiySNkg/G0O9Kxqopq7UZtlu7ctznRVMeDfosHwxD6OKOPN/S0A+M6SsaLVFHZiIe3L9y526pltLY1CAgIKwxzktrZfw3G/saelc/jpzv1fb0dboynLDU/f1cNxzHkUSE9oLezS/JlHbVSO4MBbznt6qnYCPqTO5T6bqys0xv9p+Vlq2cwICAgICAgICAgIIdlOjtponcGcDxFj/cFA0hH8Inf7LnQlWV6qP+feFbKqdMIP3BKWPa8aWOa8arWkEehexOUxLGumKqZpn/AGMk3o8eozmlhew62EPbsNh9Ks6NIUz2oyc9d0JXH9dUT49Hy7tFh2lm7Sdlp/pcbj9js6lUYi3X1SrbuBxFrtUT6xwdFbkUQEHRboQZQEGhW4ZpofrJmNI71t5/NGdabmItW+1UkWsJeu9imfZwqzHmFuaKJ8h1usjb0nzKHXpKiOzGfBY2tDXJ7dURxQrCNWZpXyuADpHXiBoGayzzKpu3JuVzXP8Aq+s2otW4oj/GpL2p5CsaetthorczTrJbH86od4Imj95PQrHR8dNU+HuodOVdFEePssBWbnhAQEBAQEBAQEBBGcocdtC48GSN37rvtKJjY+jP2WeiJyxMR3xPoqtUzrBAQEBBt0eFKiH6uaRg1B1rOac3mWyi7XR2ZmGi7hrN3t0xPr59bvUeO87c0kcco1i2N+0ZvMpVGPrjtRmrbuhbNXYmY4u5R450r8z78J/E283a23zgKVRjrdXX0K67ofEUdnKrw/Lp1eONJGLGudMfy25uc6wLy5pCzT1dPgwtaJxFfXHJ8fxm4dZjzM7NFEyMa3EyO6APOodekq57MZLG1oa3HbqmfDo+XBrMM1M31k8jge8DcZzW2AqFXiLtfaqn98Fjawlm12KY9+LRWpIEBB5zn5pWVPW9hprayWLkvj+gmdrmDdjAfaVpo+P41Tv9nN6cn6lMbvdNVYKQQEBAQEBAQEBAQcTHSO9QTjUwO5rgehR8VGdmpO0bVliqPH2VAqN2IgICAgICAg326ByLRLBlAQEBB+XPA0kL2ImR4TzAiwLOmmYZRDwWb1aGTeOyit4cz3bLG+yrjAx9L7uW0zVniMu6I+UqUxUiAgICAgICAgICDQw/CX0lQwAuc6CUNAzkuuGwActi1X6Zqt1RHdKRhKoov0VT1RMeqlpGFpuuaWuGkOBa4eIqgno6JdtExVGcdL8o9EBAQEBAQb7dA5FolgySg83TtHft5FlFMvcnk6pPeG1ZRQ9yebpXHv8AQsoph7k/C9BBloJNgBJOgDOT4kJnKM5W5iRTujoYmva5j/pHEOBa4WyOItB8Fiu8JTNNmInf6uP0nXFeJqmmc46PSHdUlAEBAQEBAQEBAQEBB4VVHFKLskbJG6ntDh51jVRTVGVUZs7d2u3OdEzHgj9diLRyZ2B8Dvy3Wt5rrRssUWvBWquroWNrS+Io7WVXj+Mkdrsn1Q3PFLHKNTrY39IO0KLXgK47M5rK1pq1V26Zjj8I7XYFqofrKeRgHfsvM5zbR51Fqs3KO1TP74LG1i7F3sVRP7vaAK1pAgICD0M7tdnIseTDzJ+CVk9YQEG5Q4KqJvqoJJBrDbGc45vOs6LVdfZjNpu4m1a7dUQkNBiBVPzyvjgGr6x+wZvOpVGBuT2pyV13TNmnsRNXCP37JFQ4hUjM8hknP4nXGbG2HzlSqMDbjr6f3crbumb9XZyp/d6RUeD4YRZFFHGPwNDSeU99SqLdNHZjJXXL1y5OddUz4tlZtQgICAgICAgICAgICAgICAg5tfgCkn+sp4y4/wBQFyTnNsK012LdfahJtYy/a7FU+3lKO12TyF1phmfGdTwJGdB85UWvAUz2ZyWVrTdyP7KYnw6EdrsSa2O0tYyZuuN2ez/F1h2WqLXg7tPVGfgsrWlsNX1zyfH8ZuBU00kZuyRvjdqe0sPitUaqmaZyqjJYUXKa4zomJ8H5hhc83WNc92pgLnbAkRMzlD2qqmmM6pyje7tDiZXS59yELdcrrv7Ra7zKRRg7tX+ZeKvu6Uw1H+5+H7EJFQ5O4xnmnc/wRgMHJabSfMpVGj4/9T5K67puqf66cvHp+EioMW6OHOynZeH9T/pH+IutsUqjDWqOqFbdx+Iu9quft0ejrBb0QQEBAQEBAQEBAQEBAQEBAQEBAQEBAQEHJxo+yyf4n0LTf7EpeB/upaeIn2Rq14T+uG7Sn98pEpSuEBAQEBAQEBAQEBAQEH//2Q==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86" y="5244657"/>
            <a:ext cx="1533525" cy="1524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מלבן 4"/>
          <p:cNvSpPr/>
          <p:nvPr/>
        </p:nvSpPr>
        <p:spPr>
          <a:xfrm>
            <a:off x="166743" y="1412776"/>
            <a:ext cx="8756596" cy="3847207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/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Form Event:</a:t>
            </a:r>
          </a:p>
          <a:p>
            <a:pPr algn="l" rtl="0"/>
            <a:r>
              <a:rPr 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onBlur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</a:t>
            </a:r>
            <a:r>
              <a:rPr lang="he-IL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שאני עוזב תיבת טקסט</a:t>
            </a:r>
            <a:endParaRPr lang="en-US" sz="2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 rtl="0"/>
            <a:r>
              <a:rPr 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onChange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– </a:t>
            </a:r>
            <a:r>
              <a:rPr lang="he-IL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שאני מתחיל לכתוב בתיבה או מוחק ממנה</a:t>
            </a:r>
            <a:endParaRPr lang="en-US" sz="2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 rtl="0"/>
            <a:r>
              <a:rPr 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onClick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</a:t>
            </a:r>
            <a:r>
              <a:rPr lang="he-IL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לחיצה על העכבר על האובייקט</a:t>
            </a:r>
            <a:endParaRPr lang="en-US" sz="2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 rtl="0"/>
            <a:r>
              <a:rPr 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onFocus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</a:t>
            </a:r>
            <a:r>
              <a:rPr lang="he-IL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שאני מסמן תיבת טקסט</a:t>
            </a:r>
            <a:endParaRPr lang="en-US" sz="2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 rtl="0"/>
            <a:r>
              <a:rPr 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onReset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</a:t>
            </a:r>
            <a:r>
              <a:rPr lang="he-IL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שאני לוחץ </a:t>
            </a:r>
            <a:r>
              <a:rPr lang="he-IL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ריסט</a:t>
            </a:r>
            <a:r>
              <a:rPr lang="he-IL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sz="2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 rtl="0"/>
            <a:r>
              <a:rPr 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onSelect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</a:t>
            </a:r>
            <a:r>
              <a:rPr lang="he-IL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שהמשתמש בחר מתיבת בחירה מרובה</a:t>
            </a:r>
            <a:endParaRPr lang="en-US" sz="2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 rtl="0"/>
            <a:r>
              <a:rPr 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onSubmit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</a:t>
            </a:r>
            <a:r>
              <a:rPr lang="he-IL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בשליחת טופס</a:t>
            </a:r>
            <a:endParaRPr lang="en-US" sz="20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 rtl="0"/>
            <a:endParaRPr lang="en-US" sz="2400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 rtl="0"/>
            <a:endParaRPr lang="en-US" sz="2400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52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 descr="bgim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643710"/>
          </a:xfrm>
          <a:prstGeom prst="rect">
            <a:avLst/>
          </a:prstGeom>
        </p:spPr>
      </p:pic>
      <p:sp>
        <p:nvSpPr>
          <p:cNvPr id="4" name="מלבן 3"/>
          <p:cNvSpPr/>
          <p:nvPr/>
        </p:nvSpPr>
        <p:spPr>
          <a:xfrm>
            <a:off x="857224" y="188640"/>
            <a:ext cx="78467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אירועים ש </a:t>
            </a:r>
            <a:r>
              <a:rPr lang="en-US" sz="5400" b="1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JS</a:t>
            </a:r>
            <a:r>
              <a:rPr lang="he-IL" sz="5400" b="1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מזהה בדפדפן</a:t>
            </a:r>
          </a:p>
        </p:txBody>
      </p:sp>
      <p:sp>
        <p:nvSpPr>
          <p:cNvPr id="2" name="AutoShape 2" descr="data:image/jpeg;base64,/9j/4AAQSkZJRgABAQAAAQABAAD/2wCEAAkGBxAREBMQEg8QDw4QEBIPEBQRFBYQDhEQFxUXGBcRFBUYHjQgGBolGxMUITEhMSsrMC4uFx8zOjMsNygtLisBCgoKDg0OGxAQGzAkHyQsLi8sLC0wLDcuLCwwLTEsLCwsNSs2LDQ0LCwsLSwsLCwtNC0sLCwsLCwsLCwsLCwsLP/AABEIAOEA4QMBEQACEQEDEQH/xAAcAAEAAgMBAQEAAAAAAAAAAAAABgcBBAUDCAL/xABJEAABAwECBwgNCwQDAQAAAAABAAIDBBESBQYHITFRkRMWUlRxksHSFzI1QWGBk6Gxs8LR4QgiIzM0U2JjdKKyQlVycxQkQxj/xAAaAQEAAgMBAAAAAAAAAAAAAAAABAUCAwYB/8QAMxEBAAECAgULBAMBAQEAAAAAAAECAwQRBRVSYaESFCExMlFxkbHB0SOB4fAiM0FiQhP/2gAMAwEAAhEDEQA/ALxQEBAQEGrhT6iX/VJ/EoPiZB9YZHe4dF/hJ66RBUvyju6cH6JnrZUHj8nfus/9FL6yJBHMrPdqu/3ew1BEkBBYuQTu1H/on/gg1ct3dyq5IPURoOLiJjRJgytjqmWuYDcnYP8A0gNl5vLoI8ICD6cxsxyp6PBpwgHtlbJG00oBzTSPFsbR4O+dQadSD5Kr62SeV80ry+WV7pJHHS5zjaSguX5M/b4Q/wAaX0zIK0yid1q/9bP6woLj+Tb9hqv1Y9W1BbyAgICAgICAgICAgICDVwp9RL/qk/iUHxMgluB8pOFqSBlNBV7nBECGN3KF1gLi453MJOdxQcjGTGSrwhK2arl3aVrBE11xjLGAkgWMAGlxQTr5O/dZ/wCil9ZEguXC2TPBFVO+ono90nldekdu07bxsstsa8AaB3kHz/lewFTUOE3U9LFuUAhieG3nv+c4G02vJPnQdLIlixR4RqqiOrh3ZkdOHsF+SOx18C21jgTmKC9MAZPcF0M4qKal3KdrXNDt1mfmcLCLHvI8yD5/y3d3Krkg9RGggtiDeqsM1EtPDSvlc6npjI6Fh0MMhBdy5x4rTrQaJCC7Pkz9vhD/ABpfTMgrTKJ3Wr/1s/rCguP5Nv2Gq/Vj1bUFvICAgICAgICAgICAgINXCn1Ev+qT+JQfEyC1sUMjLq+ihrBhAQ7u1zrm4X7tj3NsvboLe1t0d9BE8ouJpwTUspjUCovwNmvBm5WWuc27ZePA0+FBJvk791n/AKKX1kSD6TQfMeX7uy79PD6Cg7HybfttV+lHrGoPoRB8r5bu7lVyQeojQdLJLiqzClFhSmdY2UCkkp3n/wA5hu9h5D2p8BPfsQRvFHEqorcJDB7mOhMT3f8ALJ0wxsNjzqttzDWSO8g2cr1HHBhiohiaGRRMpY42jQ1jaWEAIJ38mft8If40vpmQVplE7rV/62f1hQSbJhlLjwRTywvpXzmWbdQWvDABdDbLCDqQTP8A+gYP7dL5ZvVQWjilhwV9FDWCMxCdrnBhN4tse5umzP2qDroCAgICAgICAgICDXwgwuhkaBa50bwBrJabAg+U+xhhr+3S86PrIPozJjg6amwTSwTxmKeNkgex1hLSZXkaM2gg+NBW+XDE/CFdhCKWlpJJ4m0jI3OaWgB+6SEtznURtQeWRPEzCNFhJ01TSSQRGlkjDnFpF8vjIGY6mnYgvVBQeWTEnCVZhR09NRyTQmGJoc0sAvAG0Zyg6eQvFKvoauofVUr4GPpwxhcWkF19pszHUgulB885V8RcKVeFqienopJYHiEMeCwB1kLAbLXW6QR4kEryDYr1tAa3/l0z6fdRTbneLTeu7tesuk6LzdqCz6bBcEc0tQyJjJ6i5uzwPnSXBY29yBBQmVbETClVheqqKeiklgk3C49pYA67BG06XW6WkeJBKsg2K1dQOrDV0z6cStpxHeLTeumW9ZdJ0XhtQQPHXJ5hefCVZNFQSvilqppI3AsscwvJDha7vhBxOxhhv+3S86PrIHYww3/bpedH1kH0bkywdNTYJpYJ4zFNGx4ex1lrSZHkaM2ghBJ0BAQEBAQEBAQEBAQEBAQEBAQEBAQEBAQEBAQEBAQEBAQEBAQEBAQQqtx/EcskRpSTHI+MndALbri23tfAq+rHxTVMcnqnvXdvQ010U18vriJ6u+PF49kZvFD5UdVeawjZ4s9Rzt8PydkZvFD5UdVNYRs8TUc7fD8nZGbxQ+VHVTWEbPE1HO3w/J2Rm8UPlR1U1hGzxNRzt8PydkZvFD5UdVNYRs8TUc7fD8nZGbxQ+VHVTWEbPE1HO3w/J2Rm8UPlR1U1hGzxNRzt8PydkZvFD5UdVNYRs8TUc7fD8nZGbxQ+VHVTWEbPE1HO3w/J2Rm8UPlR1U1hGzxNRzt8PydkZvFD5UdVNYRs8TUc7fD8nZGbxQ+VHVTWEbPE1HO3w/J2Rm8UPlR1U1hGzxNRzt8PydkZvFD5UdVNYRs8TUc7fD8nZGbxQ+VHVTWEbPE1HO3w/J2Rm8UPlR1U1hGzxNRzt8PydkZvFD5UdVNYRs8TUc7fD8nZGbxQ+VHVTWEbPE1HO3w/LByjt4o7yo6q81jGzxe6inb4flOwrJQMoCAgICAgICCmsa47tdUD80u5wDvaVDiIyu1eLtMBVnhqJ3enQ5S0pYgICAgICAgICAgICAgICAgIPaijvSxt4UjG7XAdKypjOqI3wwu1cmiqe6J9F6LonBiAgICAgICAgqbH2O7XynhNjd+wD2VS4yMr0/Z12iqs8LTuz9UeUVYiAgICAgICAg3GxNs0BauVLHNncm6gvOVLzM3JuoJypMzcm6gnKkzNybqCcqTM3JuoJypMzcm6gnKkzNybqCcqTNqSjOeVbY6mcN/FyO9WU4/PjPNcHdC3WIzuUxvRsZVycPXO6V0q/cSICAgICAgICCsMpUdlY08KBnmc8Kox0fVz3Op0NVnh5jumfSEUUJbCAgICAgICAg326ByLRLBlAQEBAQEBBovOc8pW6Opm7WJMd6vg8Be7ZG5ScJGd6n9/xB0nVlha/t6wt5XjjhAQEBAQEBAQV3lRj+lgdrjkbzXNPtKr0hH8qZ8XR6Dn+Fcb4/eCEqvXgg9qKmdLI2Jll95uttNgt8JWVFE11RTH+td27Taomurqh295lZqi5/wUnmN3d5q/XGG3+RvMrNUXP+Ccxu7vM1xht/kbzKzVFz/gnMbu7zNcYbf5G8ys1Rc/4JzG7u8zXGG3+RvMrNUXP+Ccxu7vM1xht/kbzKzVFz/gnMbu7zNcYbf5Og3Eyss0RaOH8Fr1fe3ebHW+G3+TO8ys1Rc/4LzV97d5mt8Nv8jeZWaouf8ABNX3t3ma3w2/yN5lZqi5/wAE1fe3eZrfDb/I3mVmqLn/AATV97d5mt8Nv8jeZWaouf8ABNX3t3ma3w2/ycfCVA+nkMUl2+ACbptGfRnUa7aqtVcmrrTbF+m9Ry6OpqrW3Oet7NJ8nUdtcDwYZHfxb7Sl4GPq/aVXpicsN4zC01cuUEBAQEBAQEBBBsqUXzKd+p8jOcGn2FXaQjoplfaDq/lXTuj94q+VY6EQbuBJLtTAdU0fncB0rbZnK5TO+EfF08qxXH/M+i21fuIEBAQEBB0W6EGUBAQEBBV2OD7a2bwFjdjGrnsbOd+r9/x12jYyw1P39ZcVxzHkKix1pzQW9mmWTGO2olfwYbvOeD7Cn6Pj+czuUum6vpUxv9I/KyFauaEBAQEBAQEBBEcpkdtIx3BqGnxFjx6SFBx8Z24nf8rjQtWV+Y76feFZqpdOIPSnfdex3Be12wgr2mcpiWNccqmY74lci6NwQgICAgIOi3QgygICAgIKlw/Jeqpz+c8bDZ0LmsTOd2qd7s8HTlh6I3Q5k3ankWqnrSYaS3M09yWx/aX/AOpo8V8n0hWWj47U+HuoNOVdinx9k9Vk58QEBAQEBAQEEcygx20Eh4L43fvA6VExsZ2Z+3qstE1ZYqnfE+iqFTOtEGHaF5PU9hctM+8xjuExrtoBXSUznES4K5Tya5jumXovWCN48Vk0MUb4pHRkylrrvfBaSP4qFja6qKYmmculbaJs27tyqm5GfR7odvhrOMybR7lX85u7Ur3V+G2IN8NZxmTaPcnObu1Jq/DbEG+Gs4zJtHuTnN3ak1fhtiG+3GGss+0yaNY9y0zir21LHmOG2IZ3w1nGZNo9yc7vbUnMcNsQb4azjMm0e5Od3tqTmOG2IN8NZxmTaPcnO721JzHDbEG+Gs4zJtHuTnd7ak5jhtiDfDWcZk2j3Jzu9tScxw2xDnSPLiXE2ucS5xOkkm0lR5nOc5SoiIjKHjUdqfF6VlT1soaa2slkZMI7KeV2uezxBjfeVa6Pj+Ezv9nNabq+rTG73lMlPUogICAgICAgIOPjhHeoagaoy7mkO6FoxUfRq8EzR9WWJo8VOqidmICC2cAPvUsB/Ijt5Q0A+hX2HnO1TO6HE4ynLEXI/wCp9W+tyMjmPrLaS3gysO20dKh46Ppfda6GqyxOXfEq6VO6oQEG+3QORaJYMoCAgICAg8qo/N8ayo63sNRbWS08nUdlCDwpZHbDd9lXGBj6X3lymmJzxOXdEfKTqYqxAQEBAQEBAQaWG471NO3hQSjx3Ctd2M6Ko3S34ark3qJ3x6qSC593AgILQxRkvUUPga5ux7h0K8wk52aXHaTpyxVf29IdhSEFy8ZaF89M+JgBeSwtBIANjgdJ8AK0Ym3Ny3NMdaZgL1Nm/TXV1dPohO9Ct+7b5RnvVbzK93cXQ62wu1PlJvQrfu2+UZ705le7uJrbC7U+Usb0K37tvlGe9OZXu7ia2wu1PlLoNxQrbPqm89vvWrmF/u4sda4ba4Sb0K37pvPb715zC/3cTWuG2uEm9Ct+6bz2+9OYX+7ia1w21wk3oVv3Tee33pzC/wB3E1rhtrhJvQrfum89vvTmF/u4mtcNtcJedTivVxsdI6NoYxpc432mwAWnvrGvBXqaZqmOiN7OjSOHrqimmemd0uMoqc8Ks5hyrOh7DWWxkt3EiO7QQeEOdte49KvMJGVmlx+k6s8VX9vR3VIQBAQEBAQEBAQfmRlrSNYI2ryel7E5TmoZozC3T31zcdTv5ZXrwQWPiI+2jA4MkjfPe9pXOBn6X3lymmIyxMz3xHwkKlqsQEBAQdFuhBlAQEBBycbH3aKY62XecQOlRsZOVirwTdHxniaPFVa5117Xq+941soZQ11m9XRi0y7RUw7/APx4ieUsBPpV9h4ytU+EOJxs54i5P/U+rpLcjCAgICAgICAgIKNwjHdmlbwZpG7HkdC52voqmN8+ru7M8q3TPfEejXWLYIJ9k8fbBK3VNb4ixvuKtdHz/CY3+zmtN0/Wpnd7ylSnqUQEBAQdFuhBlAQEBBH8en2UThwnxt/cD0KFpCfoT9vVZaJjPExuifRWqoXVNWqOfxLZR1MoeDjmPIsp6mUda9aOO7GxvBY1uwALo6YyiIcFcq5Vcz3y9lkwEBAQEBAQEBAQUxjPHdragfnPdzvndKocRGV2rxdrgauVh6J3R8OYtKUIN3B+Fp4ARFKYw4gusa11pGjtgVsovV0dmcvJHvYWzfmJuU55ePs299Fdxk8yPqrPnV7a9Php1ZhNjjPyb6K7jJ5kfVTnV7a9Pg1ZhNjjPyb6K7jJ5kfVTnV7a9Pg1ZhNjjPyb6K7jJ5kfVTnV7a9Pg1ZhNjjPyb6K7jJ5kfVTnV7a9Pg1ZhNjjPy324011g/7J0cCPqrVzy/t8I+GGrcLscZ+Wd9Ndxg8yPqpzzEbfCPg1bhdjjPyHGmu4weZH1V5zy/t8I+HurcLscZ+Vl0RcYoy42vMbS46LXWC05vCuhoz5MZ9zlLsRFdUR1Zy91k1orlDkspo28KcbAx/wAFXaTnK3Eb/aVvoanO9VO73hX6pXStSpPzti209TKGKaO89jeE9rdpA6VnTGcxDyueTTM90SvZdG4IQEBAQEBAQEBAQVHjzHdr5vxbm7bG33KkxcZXp/f8dfourPC0/f1lwVGWAg62LmCG1UrozIY7sZkBAvW2OaLNP4gt+HsxdqmmZy6ELHYucNbiuIzznLh+Eh3hs4y7mD3qZq+NpVa8q2I8zeGzjLuYPemr42jXlWxHmh9dT7lLJHbbub3Mt0W2Gy1V1dPJqmnuX1m5/wDS3TX3xEvBYtgg326ByLRLBlBkNtza821Ms+gzy6V0MFgA1CxdXDhJnOc2UeIZlHkzQN1mR2wNHtKq0nV2Y8f3ivdCU9NdXh7/AAhCqV+0pj84rdT1MobmAI71XTt1zxeZwPQttmM7lMb4aMXVybFc/wDM+i610DiBAQEBAQEBAQEBBV2UeOytB4UDHed46FT46Pq/Z1Whpzw2XdM+yLKGtRBIsQ32VlnCikb/ABPsqXgf7ftKr0xGeG8Jj4WMrlyggqvGhl2snH5l7a0HpVFiYyvVOz0fOeFo8HLWhMEG+3QORaJYMoNnBrL08TeFNGNrgs7UZ10xvj1ar9XJtVTun0XCuocQIIHlFf8ASwt1RudznWeyqbSc/wA6Y3Oi0LH0653/AL6oiq1dNGQ5zylbo6mcOxiZHer6canudsY49CkYWM71P7/iFpKcsLX4e8LgV640QEBAQEBAQEBAQVzlQjsnhdwonN5rrfbVVpCP50zudJoOr6dcb/WPwhagLsQdjFB9lbD4S9u1jlIwk5Xqf3/EDSdOeFr+3rC0FeOPEEVxhxTfPK6eOVoc8NtY8EC0NA7YcmpQMRg5uVTVTK6wWlabFuLddPRH+x459SL1mLdXFpgc9o78f0g2DP5lBrw12jrjyXFrSOGudVWXj0fhynAg2EEEaQcxHiWjq6E2JiYzhvN7w7+ZaP8AWDqUeL9XL2sDwNb/AKMcvztPiW+jC3q+qnz6PVEu47D2+uqPt0+iSYFxNkjkZLJKwGN7X3WAutINoF42WbFPsaPqpqiqqer/ABV4rS1FdFVFFM9MZZymatVEIK5x/fbVgcGFg87j0qi0jOd7LdHu6fQ8ZYfPvmfZG1BWrnlb2aS5PY7a5p4EcjvMG+0peCjO9HhKs0vVlhp3zHz7LVVy5MQEBAQEBAQEBAQQPKlFmp36jK3aGH2Sq3SEdmfFf6Dq6a6fD3+UBVa6AQb+AJLtVAfzmDabOlbbE5XaZ3o2Np5WHrjdK2VfuJEBAQeFVRxSiySNkg/G0O9Kxqopq7UZtlu7ctznRVMeDfosHwxD6OKOPN/S0A+M6SsaLVFHZiIe3L9y526pltLY1CAgIKwxzktrZfw3G/saelc/jpzv1fb0dboynLDU/f1cNxzHkUSE9oLezS/JlHbVSO4MBbznt6qnYCPqTO5T6bqys0xv9p+Vlq2cwICAgICAgICAgIIdlOjtponcGcDxFj/cFA0hH8Inf7LnQlWV6qP+feFbKqdMIP3BKWPa8aWOa8arWkEehexOUxLGumKqZpn/AGMk3o8eozmlhew62EPbsNh9Ks6NIUz2oyc9d0JXH9dUT49Hy7tFh2lm7Sdlp/pcbj9js6lUYi3X1SrbuBxFrtUT6xwdFbkUQEHRboQZQEGhW4ZpofrJmNI71t5/NGdabmItW+1UkWsJeu9imfZwqzHmFuaKJ8h1usjb0nzKHXpKiOzGfBY2tDXJ7dURxQrCNWZpXyuADpHXiBoGayzzKpu3JuVzXP8Aq+s2otW4oj/GpL2p5CsaetthorczTrJbH86od4Imj95PQrHR8dNU+HuodOVdFEePssBWbnhAQEBAQEBAQEBBGcocdtC48GSN37rvtKJjY+jP2WeiJyxMR3xPoqtUzrBAQEBBt0eFKiH6uaRg1B1rOac3mWyi7XR2ZmGi7hrN3t0xPr59bvUeO87c0kcco1i2N+0ZvMpVGPrjtRmrbuhbNXYmY4u5R450r8z78J/E283a23zgKVRjrdXX0K67ofEUdnKrw/Lp1eONJGLGudMfy25uc6wLy5pCzT1dPgwtaJxFfXHJ8fxm4dZjzM7NFEyMa3EyO6APOodekq57MZLG1oa3HbqmfDo+XBrMM1M31k8jge8DcZzW2AqFXiLtfaqn98Fjawlm12KY9+LRWpIEBB5zn5pWVPW9hprayWLkvj+gmdrmDdjAfaVpo+P41Tv9nN6cn6lMbvdNVYKQQEBAQEBAQEBAQcTHSO9QTjUwO5rgehR8VGdmpO0bVliqPH2VAqN2IgICAgICAg326ByLRLBlAQEBB+XPA0kL2ImR4TzAiwLOmmYZRDwWb1aGTeOyit4cz3bLG+yrjAx9L7uW0zVniMu6I+UqUxUiAgICAgICAgICDQw/CX0lQwAuc6CUNAzkuuGwActi1X6Zqt1RHdKRhKoov0VT1RMeqlpGFpuuaWuGkOBa4eIqgno6JdtExVGcdL8o9EBAQEBAQb7dA5FolgySg83TtHft5FlFMvcnk6pPeG1ZRQ9yebpXHv8AQsoph7k/C9BBloJNgBJOgDOT4kJnKM5W5iRTujoYmva5j/pHEOBa4WyOItB8Fiu8JTNNmInf6uP0nXFeJqmmc46PSHdUlAEBAQEBAQEBAQEBB4VVHFKLskbJG6ntDh51jVRTVGVUZs7d2u3OdEzHgj9diLRyZ2B8Dvy3Wt5rrRssUWvBWquroWNrS+Io7WVXj+Mkdrsn1Q3PFLHKNTrY39IO0KLXgK47M5rK1pq1V26Zjj8I7XYFqofrKeRgHfsvM5zbR51Fqs3KO1TP74LG1i7F3sVRP7vaAK1pAgICD0M7tdnIseTDzJ+CVk9YQEG5Q4KqJvqoJJBrDbGc45vOs6LVdfZjNpu4m1a7dUQkNBiBVPzyvjgGr6x+wZvOpVGBuT2pyV13TNmnsRNXCP37JFQ4hUjM8hknP4nXGbG2HzlSqMDbjr6f3crbumb9XZyp/d6RUeD4YRZFFHGPwNDSeU99SqLdNHZjJXXL1y5OddUz4tlZtQgICAgICAgICAgICAgICAg5tfgCkn+sp4y4/wBQFyTnNsK012LdfahJtYy/a7FU+3lKO12TyF1phmfGdTwJGdB85UWvAUz2ZyWVrTdyP7KYnw6EdrsSa2O0tYyZuuN2ez/F1h2WqLXg7tPVGfgsrWlsNX1zyfH8ZuBU00kZuyRvjdqe0sPitUaqmaZyqjJYUXKa4zomJ8H5hhc83WNc92pgLnbAkRMzlD2qqmmM6pyje7tDiZXS59yELdcrrv7Ra7zKRRg7tX+ZeKvu6Uw1H+5+H7EJFQ5O4xnmnc/wRgMHJabSfMpVGj4/9T5K67puqf66cvHp+EioMW6OHOynZeH9T/pH+IutsUqjDWqOqFbdx+Iu9quft0ejrBb0QQEBAQEBAQEBAQEBAQEBAQEBAQEBAQEHJxo+yyf4n0LTf7EpeB/upaeIn2Rq14T+uG7Sn98pEpSuEBAQEBAQEBAQEBAQEH//2Q==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86" y="5244657"/>
            <a:ext cx="1533525" cy="1524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מלבן 4"/>
          <p:cNvSpPr/>
          <p:nvPr/>
        </p:nvSpPr>
        <p:spPr>
          <a:xfrm>
            <a:off x="193702" y="1412776"/>
            <a:ext cx="8756596" cy="2246769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/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Window Event:</a:t>
            </a:r>
          </a:p>
          <a:p>
            <a:pPr algn="l" rtl="0"/>
            <a:r>
              <a:rPr 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onScroll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</a:t>
            </a:r>
            <a:r>
              <a:rPr lang="he-IL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שאני גולל</a:t>
            </a:r>
          </a:p>
          <a:p>
            <a:pPr algn="l" rtl="0"/>
            <a:r>
              <a:rPr lang="en-US" sz="20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Onblur</a:t>
            </a:r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</a:t>
            </a:r>
            <a:r>
              <a:rPr lang="he-IL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שאני יוצא מהחלון</a:t>
            </a:r>
          </a:p>
          <a:p>
            <a:pPr algn="l" rtl="0"/>
            <a:r>
              <a:rPr lang="en-US" sz="20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Onfocus</a:t>
            </a:r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</a:t>
            </a:r>
            <a:r>
              <a:rPr lang="he-IL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שאני נכנס לחלון</a:t>
            </a:r>
            <a:endParaRPr lang="en-US" sz="20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 rtl="0"/>
            <a:endParaRPr lang="en-US" sz="2400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 rtl="0"/>
            <a:endParaRPr lang="en-US" sz="2400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83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 descr="bgim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643710"/>
          </a:xfrm>
          <a:prstGeom prst="rect">
            <a:avLst/>
          </a:prstGeom>
        </p:spPr>
      </p:pic>
      <p:sp>
        <p:nvSpPr>
          <p:cNvPr id="4" name="מלבן 3"/>
          <p:cNvSpPr/>
          <p:nvPr/>
        </p:nvSpPr>
        <p:spPr>
          <a:xfrm>
            <a:off x="857224" y="188640"/>
            <a:ext cx="7846784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9600" b="1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תודה רבה</a:t>
            </a:r>
          </a:p>
          <a:p>
            <a:pPr algn="ctr"/>
            <a:endParaRPr lang="he-IL" sz="9600" b="1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he-IL" sz="9600" b="1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שאלות ?</a:t>
            </a:r>
          </a:p>
        </p:txBody>
      </p:sp>
      <p:sp>
        <p:nvSpPr>
          <p:cNvPr id="2" name="AutoShape 2" descr="data:image/jpeg;base64,/9j/4AAQSkZJRgABAQAAAQABAAD/2wCEAAkGBxAREBMQEg8QDw4QEBIPEBQRFBYQDhEQFxUXGBcRFBUYHjQgGBolGxMUITEhMSsrMC4uFx8zOjMsNygtLisBCgoKDg0OGxAQGzAkHyQsLi8sLC0wLDcuLCwwLTEsLCwsNSs2LDQ0LCwsLSwsLCwtNC0sLCwsLCwsLCwsLCwsLP/AABEIAOEA4QMBEQACEQEDEQH/xAAcAAEAAgMBAQEAAAAAAAAAAAAABgcBBAUDCAL/xABJEAABAwECBwgNCwQDAQAAAAABAAIDBBESBQYHITFRkRMWUlRxksHSFzI1QWGBk6Gxs8LR4QgiIzM0U2JjdKKyQlVycxQkQxj/xAAaAQEAAgMBAAAAAAAAAAAAAAAABAUCAwYB/8QAMxEBAAECAgULBAMBAQEAAAAAAAECAwQRBRVSYaESFCExMlFxkbHB0SOB4fAiM0FiQhP/2gAMAwEAAhEDEQA/ALxQEBAQEGrhT6iX/VJ/EoPiZB9YZHe4dF/hJ66RBUvyju6cH6JnrZUHj8nfus/9FL6yJBHMrPdqu/3ew1BEkBBYuQTu1H/on/gg1ct3dyq5IPURoOLiJjRJgytjqmWuYDcnYP8A0gNl5vLoI8ICD6cxsxyp6PBpwgHtlbJG00oBzTSPFsbR4O+dQadSD5Kr62SeV80ry+WV7pJHHS5zjaSguX5M/b4Q/wAaX0zIK0yid1q/9bP6woLj+Tb9hqv1Y9W1BbyAgICAgICAgICAgICDVwp9RL/qk/iUHxMgluB8pOFqSBlNBV7nBECGN3KF1gLi453MJOdxQcjGTGSrwhK2arl3aVrBE11xjLGAkgWMAGlxQTr5O/dZ/wCil9ZEguXC2TPBFVO+ono90nldekdu07bxsstsa8AaB3kHz/lewFTUOE3U9LFuUAhieG3nv+c4G02vJPnQdLIlixR4RqqiOrh3ZkdOHsF+SOx18C21jgTmKC9MAZPcF0M4qKal3KdrXNDt1mfmcLCLHvI8yD5/y3d3Krkg9RGggtiDeqsM1EtPDSvlc6npjI6Fh0MMhBdy5x4rTrQaJCC7Pkz9vhD/ABpfTMgrTKJ3Wr/1s/rCguP5Nv2Gq/Vj1bUFvICAgICAgICAgICAgINXCn1Ev+qT+JQfEyC1sUMjLq+ihrBhAQ7u1zrm4X7tj3NsvboLe1t0d9BE8ouJpwTUspjUCovwNmvBm5WWuc27ZePA0+FBJvk791n/AKKX1kSD6TQfMeX7uy79PD6Cg7HybfttV+lHrGoPoRB8r5bu7lVyQeojQdLJLiqzClFhSmdY2UCkkp3n/wA5hu9h5D2p8BPfsQRvFHEqorcJDB7mOhMT3f8ALJ0wxsNjzqttzDWSO8g2cr1HHBhiohiaGRRMpY42jQ1jaWEAIJ38mft8If40vpmQVplE7rV/62f1hQSbJhlLjwRTywvpXzmWbdQWvDABdDbLCDqQTP8A+gYP7dL5ZvVQWjilhwV9FDWCMxCdrnBhN4tse5umzP2qDroCAgICAgICAgICDXwgwuhkaBa50bwBrJabAg+U+xhhr+3S86PrIPozJjg6amwTSwTxmKeNkgex1hLSZXkaM2gg+NBW+XDE/CFdhCKWlpJJ4m0jI3OaWgB+6SEtznURtQeWRPEzCNFhJ01TSSQRGlkjDnFpF8vjIGY6mnYgvVBQeWTEnCVZhR09NRyTQmGJoc0sAvAG0Zyg6eQvFKvoauofVUr4GPpwxhcWkF19pszHUgulB885V8RcKVeFqienopJYHiEMeCwB1kLAbLXW6QR4kEryDYr1tAa3/l0z6fdRTbneLTeu7tesuk6LzdqCz6bBcEc0tQyJjJ6i5uzwPnSXBY29yBBQmVbETClVheqqKeiklgk3C49pYA67BG06XW6WkeJBKsg2K1dQOrDV0z6cStpxHeLTeumW9ZdJ0XhtQQPHXJ5hefCVZNFQSvilqppI3AsscwvJDha7vhBxOxhhv+3S86PrIHYww3/bpedH1kH0bkywdNTYJpYJ4zFNGx4ex1lrSZHkaM2ghBJ0BAQEBAQEBAQEBAQEBAQEBAQEBAQEBAQEBAQEBAQEBAQEBAQEBAQQqtx/EcskRpSTHI+MndALbri23tfAq+rHxTVMcnqnvXdvQ010U18vriJ6u+PF49kZvFD5UdVeawjZ4s9Rzt8PydkZvFD5UdVNYRs8TUc7fD8nZGbxQ+VHVTWEbPE1HO3w/J2Rm8UPlR1U1hGzxNRzt8PydkZvFD5UdVNYRs8TUc7fD8nZGbxQ+VHVTWEbPE1HO3w/J2Rm8UPlR1U1hGzxNRzt8PydkZvFD5UdVNYRs8TUc7fD8nZGbxQ+VHVTWEbPE1HO3w/J2Rm8UPlR1U1hGzxNRzt8PydkZvFD5UdVNYRs8TUc7fD8nZGbxQ+VHVTWEbPE1HO3w/J2Rm8UPlR1U1hGzxNRzt8PydkZvFD5UdVNYRs8TUc7fD8nZGbxQ+VHVTWEbPE1HO3w/J2Rm8UPlR1U1hGzxNRzt8PydkZvFD5UdVNYRs8TUc7fD8nZGbxQ+VHVTWEbPE1HO3w/LByjt4o7yo6q81jGzxe6inb4flOwrJQMoCAgICAgICCmsa47tdUD80u5wDvaVDiIyu1eLtMBVnhqJ3enQ5S0pYgICAgICAgICAgICAgICAgIPaijvSxt4UjG7XAdKypjOqI3wwu1cmiqe6J9F6LonBiAgICAgICAgqbH2O7XynhNjd+wD2VS4yMr0/Z12iqs8LTuz9UeUVYiAgICAgICAg3GxNs0BauVLHNncm6gvOVLzM3JuoJypMzcm6gnKkzNybqCcqTM3JuoJypMzcm6gnKkzNybqCcqTNqSjOeVbY6mcN/FyO9WU4/PjPNcHdC3WIzuUxvRsZVycPXO6V0q/cSICAgICAgICCsMpUdlY08KBnmc8Kox0fVz3Op0NVnh5jumfSEUUJbCAgICAgICAg326ByLRLBlAQEBAQEBBovOc8pW6Opm7WJMd6vg8Be7ZG5ScJGd6n9/xB0nVlha/t6wt5XjjhAQEBAQEBAQV3lRj+lgdrjkbzXNPtKr0hH8qZ8XR6Dn+Fcb4/eCEqvXgg9qKmdLI2Jll95uttNgt8JWVFE11RTH+td27Taomurqh295lZqi5/wUnmN3d5q/XGG3+RvMrNUXP+Ccxu7vM1xht/kbzKzVFz/gnMbu7zNcYbf5G8ys1Rc/4JzG7u8zXGG3+RvMrNUXP+Ccxu7vM1xht/kbzKzVFz/gnMbu7zNcYbf5Og3Eyss0RaOH8Fr1fe3ebHW+G3+TO8ys1Rc/4LzV97d5mt8Nv8jeZWaouf8ABNX3t3ma3w2/yN5lZqi5/wAE1fe3eZrfDb/I3mVmqLn/AATV97d5mt8Nv8jeZWaouf8ABNX3t3ma3w2/ycfCVA+nkMUl2+ACbptGfRnUa7aqtVcmrrTbF+m9Ry6OpqrW3Oet7NJ8nUdtcDwYZHfxb7Sl4GPq/aVXpicsN4zC01cuUEBAQEBAQEBBBsqUXzKd+p8jOcGn2FXaQjoplfaDq/lXTuj94q+VY6EQbuBJLtTAdU0fncB0rbZnK5TO+EfF08qxXH/M+i21fuIEBAQEBB0W6EGUBAQEBBV2OD7a2bwFjdjGrnsbOd+r9/x12jYyw1P39ZcVxzHkKix1pzQW9mmWTGO2olfwYbvOeD7Cn6Pj+czuUum6vpUxv9I/KyFauaEBAQEBAQEBBEcpkdtIx3BqGnxFjx6SFBx8Z24nf8rjQtWV+Y76feFZqpdOIPSnfdex3Be12wgr2mcpiWNccqmY74lci6NwQgICAgIOi3QgygICAgIKlw/Jeqpz+c8bDZ0LmsTOd2qd7s8HTlh6I3Q5k3ankWqnrSYaS3M09yWx/aX/AOpo8V8n0hWWj47U+HuoNOVdinx9k9Vk58QEBAQEBAQEEcygx20Eh4L43fvA6VExsZ2Z+3qstE1ZYqnfE+iqFTOtEGHaF5PU9hctM+8xjuExrtoBXSUznES4K5Tya5jumXovWCN48Vk0MUb4pHRkylrrvfBaSP4qFja6qKYmmculbaJs27tyqm5GfR7odvhrOMybR7lX85u7Ur3V+G2IN8NZxmTaPcnObu1Jq/DbEG+Gs4zJtHuTnN3ak1fhtiG+3GGss+0yaNY9y0zir21LHmOG2IZ3w1nGZNo9yc7vbUnMcNsQb4azjMm0e5Od3tqTmOG2IN8NZxmTaPcnO721JzHDbEG+Gs4zJtHuTnd7ak5jhtiDfDWcZk2j3Jzu9tScxw2xDnSPLiXE2ucS5xOkkm0lR5nOc5SoiIjKHjUdqfF6VlT1soaa2slkZMI7KeV2uezxBjfeVa6Pj+Ezv9nNabq+rTG73lMlPUogICAgICAgIOPjhHeoagaoy7mkO6FoxUfRq8EzR9WWJo8VOqidmICC2cAPvUsB/Ijt5Q0A+hX2HnO1TO6HE4ynLEXI/wCp9W+tyMjmPrLaS3gysO20dKh46Ppfda6GqyxOXfEq6VO6oQEG+3QORaJYMoCAgICAg8qo/N8ayo63sNRbWS08nUdlCDwpZHbDd9lXGBj6X3lymmJzxOXdEfKTqYqxAQEBAQEBAQaWG471NO3hQSjx3Ctd2M6Ko3S34ark3qJ3x6qSC593AgILQxRkvUUPga5ux7h0K8wk52aXHaTpyxVf29IdhSEFy8ZaF89M+JgBeSwtBIANjgdJ8AK0Ym3Ny3NMdaZgL1Nm/TXV1dPohO9Ct+7b5RnvVbzK93cXQ62wu1PlJvQrfu2+UZ705le7uJrbC7U+Usb0K37tvlGe9OZXu7ia2wu1PlLoNxQrbPqm89vvWrmF/u4sda4ba4Sb0K37pvPb715zC/3cTWuG2uEm9Ct+6bz2+9OYX+7ia1w21wk3oVv3Tee33pzC/wB3E1rhtrhJvQrfum89vvTmF/u4mtcNtcJedTivVxsdI6NoYxpc432mwAWnvrGvBXqaZqmOiN7OjSOHrqimmemd0uMoqc8Ks5hyrOh7DWWxkt3EiO7QQeEOdte49KvMJGVmlx+k6s8VX9vR3VIQBAQEBAQEBAQfmRlrSNYI2ryel7E5TmoZozC3T31zcdTv5ZXrwQWPiI+2jA4MkjfPe9pXOBn6X3lymmIyxMz3xHwkKlqsQEBAQdFuhBlAQEBBycbH3aKY62XecQOlRsZOVirwTdHxniaPFVa5117Xq+941soZQ11m9XRi0y7RUw7/APx4ieUsBPpV9h4ytU+EOJxs54i5P/U+rpLcjCAgICAgICAgIKNwjHdmlbwZpG7HkdC52voqmN8+ru7M8q3TPfEejXWLYIJ9k8fbBK3VNb4ixvuKtdHz/CY3+zmtN0/Wpnd7ylSnqUQEBAQdFuhBlAQEBBH8en2UThwnxt/cD0KFpCfoT9vVZaJjPExuifRWqoXVNWqOfxLZR1MoeDjmPIsp6mUda9aOO7GxvBY1uwALo6YyiIcFcq5Vcz3y9lkwEBAQEBAQEBAQUxjPHdragfnPdzvndKocRGV2rxdrgauVh6J3R8OYtKUIN3B+Fp4ARFKYw4gusa11pGjtgVsovV0dmcvJHvYWzfmJuU55ePs299Fdxk8yPqrPnV7a9Php1ZhNjjPyb6K7jJ5kfVTnV7a9Pg1ZhNjjPyb6K7jJ5kfVTnV7a9Pg1ZhNjjPyb6K7jJ5kfVTnV7a9Pg1ZhNjjPyb6K7jJ5kfVTnV7a9Pg1ZhNjjPy324011g/7J0cCPqrVzy/t8I+GGrcLscZ+Wd9Ndxg8yPqpzzEbfCPg1bhdjjPyHGmu4weZH1V5zy/t8I+HurcLscZ+Vl0RcYoy42vMbS46LXWC05vCuhoz5MZ9zlLsRFdUR1Zy91k1orlDkspo28KcbAx/wAFXaTnK3Eb/aVvoanO9VO73hX6pXStSpPzti209TKGKaO89jeE9rdpA6VnTGcxDyueTTM90SvZdG4IQEBAQEBAQEBAQVHjzHdr5vxbm7bG33KkxcZXp/f8dfourPC0/f1lwVGWAg62LmCG1UrozIY7sZkBAvW2OaLNP4gt+HsxdqmmZy6ELHYucNbiuIzznLh+Eh3hs4y7mD3qZq+NpVa8q2I8zeGzjLuYPemr42jXlWxHmh9dT7lLJHbbub3Mt0W2Gy1V1dPJqmnuX1m5/wDS3TX3xEvBYtgg326ByLRLBlBkNtza821Ms+gzy6V0MFgA1CxdXDhJnOc2UeIZlHkzQN1mR2wNHtKq0nV2Y8f3ivdCU9NdXh7/AAhCqV+0pj84rdT1MobmAI71XTt1zxeZwPQttmM7lMb4aMXVybFc/wDM+i610DiBAQEBAQEBAQEBBV2UeOytB4UDHed46FT46Pq/Z1Whpzw2XdM+yLKGtRBIsQ32VlnCikb/ABPsqXgf7ftKr0xGeG8Jj4WMrlyggqvGhl2snH5l7a0HpVFiYyvVOz0fOeFo8HLWhMEG+3QORaJYMoNnBrL08TeFNGNrgs7UZ10xvj1ar9XJtVTun0XCuocQIIHlFf8ASwt1RudznWeyqbSc/wA6Y3Oi0LH0653/AL6oiq1dNGQ5zylbo6mcOxiZHer6canudsY49CkYWM71P7/iFpKcsLX4e8LgV640QEBAQEBAQEBAQVzlQjsnhdwonN5rrfbVVpCP50zudJoOr6dcb/WPwhagLsQdjFB9lbD4S9u1jlIwk5Xqf3/EDSdOeFr+3rC0FeOPEEVxhxTfPK6eOVoc8NtY8EC0NA7YcmpQMRg5uVTVTK6wWlabFuLddPRH+x459SL1mLdXFpgc9o78f0g2DP5lBrw12jrjyXFrSOGudVWXj0fhynAg2EEEaQcxHiWjq6E2JiYzhvN7w7+ZaP8AWDqUeL9XL2sDwNb/AKMcvztPiW+jC3q+qnz6PVEu47D2+uqPt0+iSYFxNkjkZLJKwGN7X3WAutINoF42WbFPsaPqpqiqqer/ABV4rS1FdFVFFM9MZZymatVEIK5x/fbVgcGFg87j0qi0jOd7LdHu6fQ8ZYfPvmfZG1BWrnlb2aS5PY7a5p4EcjvMG+0peCjO9HhKs0vVlhp3zHz7LVVy5MQEBAQEBAQEBAQQPKlFmp36jK3aGH2Sq3SEdmfFf6Dq6a6fD3+UBVa6AQb+AJLtVAfzmDabOlbbE5XaZ3o2Np5WHrjdK2VfuJEBAQeFVRxSiySNkg/G0O9Kxqopq7UZtlu7ctznRVMeDfosHwxD6OKOPN/S0A+M6SsaLVFHZiIe3L9y526pltLY1CAgIKwxzktrZfw3G/saelc/jpzv1fb0dboynLDU/f1cNxzHkUSE9oLezS/JlHbVSO4MBbznt6qnYCPqTO5T6bqys0xv9p+Vlq2cwICAgICAgICAgIIdlOjtponcGcDxFj/cFA0hH8Inf7LnQlWV6qP+feFbKqdMIP3BKWPa8aWOa8arWkEehexOUxLGumKqZpn/AGMk3o8eozmlhew62EPbsNh9Ks6NIUz2oyc9d0JXH9dUT49Hy7tFh2lm7Sdlp/pcbj9js6lUYi3X1SrbuBxFrtUT6xwdFbkUQEHRboQZQEGhW4ZpofrJmNI71t5/NGdabmItW+1UkWsJeu9imfZwqzHmFuaKJ8h1usjb0nzKHXpKiOzGfBY2tDXJ7dURxQrCNWZpXyuADpHXiBoGayzzKpu3JuVzXP8Aq+s2otW4oj/GpL2p5CsaetthorczTrJbH86od4Imj95PQrHR8dNU+HuodOVdFEePssBWbnhAQEBAQEBAQEBBGcocdtC48GSN37rvtKJjY+jP2WeiJyxMR3xPoqtUzrBAQEBBt0eFKiH6uaRg1B1rOac3mWyi7XR2ZmGi7hrN3t0xPr59bvUeO87c0kcco1i2N+0ZvMpVGPrjtRmrbuhbNXYmY4u5R450r8z78J/E283a23zgKVRjrdXX0K67ofEUdnKrw/Lp1eONJGLGudMfy25uc6wLy5pCzT1dPgwtaJxFfXHJ8fxm4dZjzM7NFEyMa3EyO6APOodekq57MZLG1oa3HbqmfDo+XBrMM1M31k8jge8DcZzW2AqFXiLtfaqn98Fjawlm12KY9+LRWpIEBB5zn5pWVPW9hprayWLkvj+gmdrmDdjAfaVpo+P41Tv9nN6cn6lMbvdNVYKQQEBAQEBAQEBAQcTHSO9QTjUwO5rgehR8VGdmpO0bVliqPH2VAqN2IgICAgICAg326ByLRLBlAQEBB+XPA0kL2ImR4TzAiwLOmmYZRDwWb1aGTeOyit4cz3bLG+yrjAx9L7uW0zVniMu6I+UqUxUiAgICAgICAgICDQw/CX0lQwAuc6CUNAzkuuGwActi1X6Zqt1RHdKRhKoov0VT1RMeqlpGFpuuaWuGkOBa4eIqgno6JdtExVGcdL8o9EBAQEBAQb7dA5FolgySg83TtHft5FlFMvcnk6pPeG1ZRQ9yebpXHv8AQsoph7k/C9BBloJNgBJOgDOT4kJnKM5W5iRTujoYmva5j/pHEOBa4WyOItB8Fiu8JTNNmInf6uP0nXFeJqmmc46PSHdUlAEBAQEBAQEBAQEBB4VVHFKLskbJG6ntDh51jVRTVGVUZs7d2u3OdEzHgj9diLRyZ2B8Dvy3Wt5rrRssUWvBWquroWNrS+Io7WVXj+Mkdrsn1Q3PFLHKNTrY39IO0KLXgK47M5rK1pq1V26Zjj8I7XYFqofrKeRgHfsvM5zbR51Fqs3KO1TP74LG1i7F3sVRP7vaAK1pAgICD0M7tdnIseTDzJ+CVk9YQEG5Q4KqJvqoJJBrDbGc45vOs6LVdfZjNpu4m1a7dUQkNBiBVPzyvjgGr6x+wZvOpVGBuT2pyV13TNmnsRNXCP37JFQ4hUjM8hknP4nXGbG2HzlSqMDbjr6f3crbumb9XZyp/d6RUeD4YRZFFHGPwNDSeU99SqLdNHZjJXXL1y5OddUz4tlZtQgICAgICAgICAgICAgICAg5tfgCkn+sp4y4/wBQFyTnNsK012LdfahJtYy/a7FU+3lKO12TyF1phmfGdTwJGdB85UWvAUz2ZyWVrTdyP7KYnw6EdrsSa2O0tYyZuuN2ez/F1h2WqLXg7tPVGfgsrWlsNX1zyfH8ZuBU00kZuyRvjdqe0sPitUaqmaZyqjJYUXKa4zomJ8H5hhc83WNc92pgLnbAkRMzlD2qqmmM6pyje7tDiZXS59yELdcrrv7Ra7zKRRg7tX+ZeKvu6Uw1H+5+H7EJFQ5O4xnmnc/wRgMHJabSfMpVGj4/9T5K67puqf66cvHp+EioMW6OHOynZeH9T/pH+IutsUqjDWqOqFbdx+Iu9quft0ejrBb0QQEBAQEBAQEBAQEBAQEBAQEBAQEBAQEHJxo+yyf4n0LTf7EpeB/upaeIn2Rq14T+uG7Sn98pEpSuEBAQEBAQEBAQEBAQEH//2Q==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86" y="5244657"/>
            <a:ext cx="1533525" cy="1524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" name="מלבן 6"/>
          <p:cNvSpPr/>
          <p:nvPr/>
        </p:nvSpPr>
        <p:spPr>
          <a:xfrm>
            <a:off x="5583970" y="6150114"/>
            <a:ext cx="356059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מרצה: עופר שלי</a:t>
            </a:r>
            <a:endParaRPr lang="he-IL" sz="4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629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 descr="bgim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643710"/>
          </a:xfrm>
          <a:prstGeom prst="rect">
            <a:avLst/>
          </a:prstGeom>
        </p:spPr>
      </p:pic>
      <p:sp>
        <p:nvSpPr>
          <p:cNvPr id="4" name="מלבן 3"/>
          <p:cNvSpPr/>
          <p:nvPr/>
        </p:nvSpPr>
        <p:spPr>
          <a:xfrm>
            <a:off x="857224" y="188640"/>
            <a:ext cx="78467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הקדמה: מונחים בסיסים </a:t>
            </a:r>
          </a:p>
        </p:txBody>
      </p:sp>
      <p:sp>
        <p:nvSpPr>
          <p:cNvPr id="2" name="AutoShape 2" descr="data:image/jpeg;base64,/9j/4AAQSkZJRgABAQAAAQABAAD/2wCEAAkGBxAREBMQEg8QDw4QEBIPEBQRFBYQDhEQFxUXGBcRFBUYHjQgGBolGxMUITEhMSsrMC4uFx8zOjMsNygtLisBCgoKDg0OGxAQGzAkHyQsLi8sLC0wLDcuLCwwLTEsLCwsNSs2LDQ0LCwsLSwsLCwtNC0sLCwsLCwsLCwsLCwsLP/AABEIAOEA4QMBEQACEQEDEQH/xAAcAAEAAgMBAQEAAAAAAAAAAAAABgcBBAUDCAL/xABJEAABAwECBwgNCwQDAQAAAAABAAIDBBESBQYHITFRkRMWUlRxksHSFzI1QWGBk6Gxs8LR4QgiIzM0U2JjdKKyQlVycxQkQxj/xAAaAQEAAgMBAAAAAAAAAAAAAAAABAUCAwYB/8QAMxEBAAECAgULBAMBAQEAAAAAAAECAwQRBRVSYaESFCExMlFxkbHB0SOB4fAiM0FiQhP/2gAMAwEAAhEDEQA/ALxQEBAQEGrhT6iX/VJ/EoPiZB9YZHe4dF/hJ66RBUvyju6cH6JnrZUHj8nfus/9FL6yJBHMrPdqu/3ew1BEkBBYuQTu1H/on/gg1ct3dyq5IPURoOLiJjRJgytjqmWuYDcnYP8A0gNl5vLoI8ICD6cxsxyp6PBpwgHtlbJG00oBzTSPFsbR4O+dQadSD5Kr62SeV80ry+WV7pJHHS5zjaSguX5M/b4Q/wAaX0zIK0yid1q/9bP6woLj+Tb9hqv1Y9W1BbyAgICAgICAgICAgICDVwp9RL/qk/iUHxMgluB8pOFqSBlNBV7nBECGN3KF1gLi453MJOdxQcjGTGSrwhK2arl3aVrBE11xjLGAkgWMAGlxQTr5O/dZ/wCil9ZEguXC2TPBFVO+ono90nldekdu07bxsstsa8AaB3kHz/lewFTUOE3U9LFuUAhieG3nv+c4G02vJPnQdLIlixR4RqqiOrh3ZkdOHsF+SOx18C21jgTmKC9MAZPcF0M4qKal3KdrXNDt1mfmcLCLHvI8yD5/y3d3Krkg9RGggtiDeqsM1EtPDSvlc6npjI6Fh0MMhBdy5x4rTrQaJCC7Pkz9vhD/ABpfTMgrTKJ3Wr/1s/rCguP5Nv2Gq/Vj1bUFvICAgICAgICAgICAgINXCn1Ev+qT+JQfEyC1sUMjLq+ihrBhAQ7u1zrm4X7tj3NsvboLe1t0d9BE8ouJpwTUspjUCovwNmvBm5WWuc27ZePA0+FBJvk791n/AKKX1kSD6TQfMeX7uy79PD6Cg7HybfttV+lHrGoPoRB8r5bu7lVyQeojQdLJLiqzClFhSmdY2UCkkp3n/wA5hu9h5D2p8BPfsQRvFHEqorcJDB7mOhMT3f8ALJ0wxsNjzqttzDWSO8g2cr1HHBhiohiaGRRMpY42jQ1jaWEAIJ38mft8If40vpmQVplE7rV/62f1hQSbJhlLjwRTywvpXzmWbdQWvDABdDbLCDqQTP8A+gYP7dL5ZvVQWjilhwV9FDWCMxCdrnBhN4tse5umzP2qDroCAgICAgICAgICDXwgwuhkaBa50bwBrJabAg+U+xhhr+3S86PrIPozJjg6amwTSwTxmKeNkgex1hLSZXkaM2gg+NBW+XDE/CFdhCKWlpJJ4m0jI3OaWgB+6SEtznURtQeWRPEzCNFhJ01TSSQRGlkjDnFpF8vjIGY6mnYgvVBQeWTEnCVZhR09NRyTQmGJoc0sAvAG0Zyg6eQvFKvoauofVUr4GPpwxhcWkF19pszHUgulB885V8RcKVeFqienopJYHiEMeCwB1kLAbLXW6QR4kEryDYr1tAa3/l0z6fdRTbneLTeu7tesuk6LzdqCz6bBcEc0tQyJjJ6i5uzwPnSXBY29yBBQmVbETClVheqqKeiklgk3C49pYA67BG06XW6WkeJBKsg2K1dQOrDV0z6cStpxHeLTeumW9ZdJ0XhtQQPHXJ5hefCVZNFQSvilqppI3AsscwvJDha7vhBxOxhhv+3S86PrIHYww3/bpedH1kH0bkywdNTYJpYJ4zFNGx4ex1lrSZHkaM2ghBJ0BAQEBAQEBAQEBAQEBAQEBAQEBAQEBAQEBAQEBAQEBAQEBAQEBAQQqtx/EcskRpSTHI+MndALbri23tfAq+rHxTVMcnqnvXdvQ010U18vriJ6u+PF49kZvFD5UdVeawjZ4s9Rzt8PydkZvFD5UdVNYRs8TUc7fD8nZGbxQ+VHVTWEbPE1HO3w/J2Rm8UPlR1U1hGzxNRzt8PydkZvFD5UdVNYRs8TUc7fD8nZGbxQ+VHVTWEbPE1HO3w/J2Rm8UPlR1U1hGzxNRzt8PydkZvFD5UdVNYRs8TUc7fD8nZGbxQ+VHVTWEbPE1HO3w/J2Rm8UPlR1U1hGzxNRzt8PydkZvFD5UdVNYRs8TUc7fD8nZGbxQ+VHVTWEbPE1HO3w/J2Rm8UPlR1U1hGzxNRzt8PydkZvFD5UdVNYRs8TUc7fD8nZGbxQ+VHVTWEbPE1HO3w/J2Rm8UPlR1U1hGzxNRzt8PydkZvFD5UdVNYRs8TUc7fD8nZGbxQ+VHVTWEbPE1HO3w/LByjt4o7yo6q81jGzxe6inb4flOwrJQMoCAgICAgICCmsa47tdUD80u5wDvaVDiIyu1eLtMBVnhqJ3enQ5S0pYgICAgICAgICAgICAgICAgIPaijvSxt4UjG7XAdKypjOqI3wwu1cmiqe6J9F6LonBiAgICAgICAgqbH2O7XynhNjd+wD2VS4yMr0/Z12iqs8LTuz9UeUVYiAgICAgICAg3GxNs0BauVLHNncm6gvOVLzM3JuoJypMzcm6gnKkzNybqCcqTM3JuoJypMzcm6gnKkzNybqCcqTNqSjOeVbY6mcN/FyO9WU4/PjPNcHdC3WIzuUxvRsZVycPXO6V0q/cSICAgICAgICCsMpUdlY08KBnmc8Kox0fVz3Op0NVnh5jumfSEUUJbCAgICAgICAg326ByLRLBlAQEBAQEBBovOc8pW6Opm7WJMd6vg8Be7ZG5ScJGd6n9/xB0nVlha/t6wt5XjjhAQEBAQEBAQV3lRj+lgdrjkbzXNPtKr0hH8qZ8XR6Dn+Fcb4/eCEqvXgg9qKmdLI2Jll95uttNgt8JWVFE11RTH+td27Taomurqh295lZqi5/wUnmN3d5q/XGG3+RvMrNUXP+Ccxu7vM1xht/kbzKzVFz/gnMbu7zNcYbf5G8ys1Rc/4JzG7u8zXGG3+RvMrNUXP+Ccxu7vM1xht/kbzKzVFz/gnMbu7zNcYbf5Og3Eyss0RaOH8Fr1fe3ebHW+G3+TO8ys1Rc/4LzV97d5mt8Nv8jeZWaouf8ABNX3t3ma3w2/yN5lZqi5/wAE1fe3eZrfDb/I3mVmqLn/AATV97d5mt8Nv8jeZWaouf8ABNX3t3ma3w2/ycfCVA+nkMUl2+ACbptGfRnUa7aqtVcmrrTbF+m9Ry6OpqrW3Oet7NJ8nUdtcDwYZHfxb7Sl4GPq/aVXpicsN4zC01cuUEBAQEBAQEBBBsqUXzKd+p8jOcGn2FXaQjoplfaDq/lXTuj94q+VY6EQbuBJLtTAdU0fncB0rbZnK5TO+EfF08qxXH/M+i21fuIEBAQEBB0W6EGUBAQEBBV2OD7a2bwFjdjGrnsbOd+r9/x12jYyw1P39ZcVxzHkKix1pzQW9mmWTGO2olfwYbvOeD7Cn6Pj+czuUum6vpUxv9I/KyFauaEBAQEBAQEBBEcpkdtIx3BqGnxFjx6SFBx8Z24nf8rjQtWV+Y76feFZqpdOIPSnfdex3Be12wgr2mcpiWNccqmY74lci6NwQgICAgIOi3QgygICAgIKlw/Jeqpz+c8bDZ0LmsTOd2qd7s8HTlh6I3Q5k3ankWqnrSYaS3M09yWx/aX/AOpo8V8n0hWWj47U+HuoNOVdinx9k9Vk58QEBAQEBAQEEcygx20Eh4L43fvA6VExsZ2Z+3qstE1ZYqnfE+iqFTOtEGHaF5PU9hctM+8xjuExrtoBXSUznES4K5Tya5jumXovWCN48Vk0MUb4pHRkylrrvfBaSP4qFja6qKYmmculbaJs27tyqm5GfR7odvhrOMybR7lX85u7Ur3V+G2IN8NZxmTaPcnObu1Jq/DbEG+Gs4zJtHuTnN3ak1fhtiG+3GGss+0yaNY9y0zir21LHmOG2IZ3w1nGZNo9yc7vbUnMcNsQb4azjMm0e5Od3tqTmOG2IN8NZxmTaPcnO721JzHDbEG+Gs4zJtHuTnd7ak5jhtiDfDWcZk2j3Jzu9tScxw2xDnSPLiXE2ucS5xOkkm0lR5nOc5SoiIjKHjUdqfF6VlT1soaa2slkZMI7KeV2uezxBjfeVa6Pj+Ezv9nNabq+rTG73lMlPUogICAgICAgIOPjhHeoagaoy7mkO6FoxUfRq8EzR9WWJo8VOqidmICC2cAPvUsB/Ijt5Q0A+hX2HnO1TO6HE4ynLEXI/wCp9W+tyMjmPrLaS3gysO20dKh46Ppfda6GqyxOXfEq6VO6oQEG+3QORaJYMoCAgICAg8qo/N8ayo63sNRbWS08nUdlCDwpZHbDd9lXGBj6X3lymmJzxOXdEfKTqYqxAQEBAQEBAQaWG471NO3hQSjx3Ctd2M6Ko3S34ark3qJ3x6qSC593AgILQxRkvUUPga5ux7h0K8wk52aXHaTpyxVf29IdhSEFy8ZaF89M+JgBeSwtBIANjgdJ8AK0Ym3Ny3NMdaZgL1Nm/TXV1dPohO9Ct+7b5RnvVbzK93cXQ62wu1PlJvQrfu2+UZ705le7uJrbC7U+Usb0K37tvlGe9OZXu7ia2wu1PlLoNxQrbPqm89vvWrmF/u4sda4ba4Sb0K37pvPb715zC/3cTWuG2uEm9Ct+6bz2+9OYX+7ia1w21wk3oVv3Tee33pzC/wB3E1rhtrhJvQrfum89vvTmF/u4mtcNtcJedTivVxsdI6NoYxpc432mwAWnvrGvBXqaZqmOiN7OjSOHrqimmemd0uMoqc8Ks5hyrOh7DWWxkt3EiO7QQeEOdte49KvMJGVmlx+k6s8VX9vR3VIQBAQEBAQEBAQfmRlrSNYI2ryel7E5TmoZozC3T31zcdTv5ZXrwQWPiI+2jA4MkjfPe9pXOBn6X3lymmIyxMz3xHwkKlqsQEBAQdFuhBlAQEBBycbH3aKY62XecQOlRsZOVirwTdHxniaPFVa5117Xq+941soZQ11m9XRi0y7RUw7/APx4ieUsBPpV9h4ytU+EOJxs54i5P/U+rpLcjCAgICAgICAgIKNwjHdmlbwZpG7HkdC52voqmN8+ru7M8q3TPfEejXWLYIJ9k8fbBK3VNb4ixvuKtdHz/CY3+zmtN0/Wpnd7ylSnqUQEBAQdFuhBlAQEBBH8en2UThwnxt/cD0KFpCfoT9vVZaJjPExuifRWqoXVNWqOfxLZR1MoeDjmPIsp6mUda9aOO7GxvBY1uwALo6YyiIcFcq5Vcz3y9lkwEBAQEBAQEBAQUxjPHdragfnPdzvndKocRGV2rxdrgauVh6J3R8OYtKUIN3B+Fp4ARFKYw4gusa11pGjtgVsovV0dmcvJHvYWzfmJuU55ePs299Fdxk8yPqrPnV7a9Php1ZhNjjPyb6K7jJ5kfVTnV7a9Pg1ZhNjjPyb6K7jJ5kfVTnV7a9Pg1ZhNjjPyb6K7jJ5kfVTnV7a9Pg1ZhNjjPyb6K7jJ5kfVTnV7a9Pg1ZhNjjPy324011g/7J0cCPqrVzy/t8I+GGrcLscZ+Wd9Ndxg8yPqpzzEbfCPg1bhdjjPyHGmu4weZH1V5zy/t8I+HurcLscZ+Vl0RcYoy42vMbS46LXWC05vCuhoz5MZ9zlLsRFdUR1Zy91k1orlDkspo28KcbAx/wAFXaTnK3Eb/aVvoanO9VO73hX6pXStSpPzti209TKGKaO89jeE9rdpA6VnTGcxDyueTTM90SvZdG4IQEBAQEBAQEBAQVHjzHdr5vxbm7bG33KkxcZXp/f8dfourPC0/f1lwVGWAg62LmCG1UrozIY7sZkBAvW2OaLNP4gt+HsxdqmmZy6ELHYucNbiuIzznLh+Eh3hs4y7mD3qZq+NpVa8q2I8zeGzjLuYPemr42jXlWxHmh9dT7lLJHbbub3Mt0W2Gy1V1dPJqmnuX1m5/wDS3TX3xEvBYtgg326ByLRLBlBkNtza821Ms+gzy6V0MFgA1CxdXDhJnOc2UeIZlHkzQN1mR2wNHtKq0nV2Y8f3ivdCU9NdXh7/AAhCqV+0pj84rdT1MobmAI71XTt1zxeZwPQttmM7lMb4aMXVybFc/wDM+i610DiBAQEBAQEBAQEBBV2UeOytB4UDHed46FT46Pq/Z1Whpzw2XdM+yLKGtRBIsQ32VlnCikb/ABPsqXgf7ftKr0xGeG8Jj4WMrlyggqvGhl2snH5l7a0HpVFiYyvVOz0fOeFo8HLWhMEG+3QORaJYMoNnBrL08TeFNGNrgs7UZ10xvj1ar9XJtVTun0XCuocQIIHlFf8ASwt1RudznWeyqbSc/wA6Y3Oi0LH0653/AL6oiq1dNGQ5zylbo6mcOxiZHer6canudsY49CkYWM71P7/iFpKcsLX4e8LgV640QEBAQEBAQEBAQVzlQjsnhdwonN5rrfbVVpCP50zudJoOr6dcb/WPwhagLsQdjFB9lbD4S9u1jlIwk5Xqf3/EDSdOeFr+3rC0FeOPEEVxhxTfPK6eOVoc8NtY8EC0NA7YcmpQMRg5uVTVTK6wWlabFuLddPRH+x459SL1mLdXFpgc9o78f0g2DP5lBrw12jrjyXFrSOGudVWXj0fhynAg2EEEaQcxHiWjq6E2JiYzhvN7w7+ZaP8AWDqUeL9XL2sDwNb/AKMcvztPiW+jC3q+qnz6PVEu47D2+uqPt0+iSYFxNkjkZLJKwGN7X3WAutINoF42WbFPsaPqpqiqqer/ABV4rS1FdFVFFM9MZZymatVEIK5x/fbVgcGFg87j0qi0jOd7LdHu6fQ8ZYfPvmfZG1BWrnlb2aS5PY7a5p4EcjvMG+0peCjO9HhKs0vVlhp3zHz7LVVy5MQEBAQEBAQEBAQQPKlFmp36jK3aGH2Sq3SEdmfFf6Dq6a6fD3+UBVa6AQb+AJLtVAfzmDabOlbbE5XaZ3o2Np5WHrjdK2VfuJEBAQeFVRxSiySNkg/G0O9Kxqopq7UZtlu7ctznRVMeDfosHwxD6OKOPN/S0A+M6SsaLVFHZiIe3L9y526pltLY1CAgIKwxzktrZfw3G/saelc/jpzv1fb0dboynLDU/f1cNxzHkUSE9oLezS/JlHbVSO4MBbznt6qnYCPqTO5T6bqys0xv9p+Vlq2cwICAgICAgICAgIIdlOjtponcGcDxFj/cFA0hH8Inf7LnQlWV6qP+feFbKqdMIP3BKWPa8aWOa8arWkEehexOUxLGumKqZpn/AGMk3o8eozmlhew62EPbsNh9Ks6NIUz2oyc9d0JXH9dUT49Hy7tFh2lm7Sdlp/pcbj9js6lUYi3X1SrbuBxFrtUT6xwdFbkUQEHRboQZQEGhW4ZpofrJmNI71t5/NGdabmItW+1UkWsJeu9imfZwqzHmFuaKJ8h1usjb0nzKHXpKiOzGfBY2tDXJ7dURxQrCNWZpXyuADpHXiBoGayzzKpu3JuVzXP8Aq+s2otW4oj/GpL2p5CsaetthorczTrJbH86od4Imj95PQrHR8dNU+HuodOVdFEePssBWbnhAQEBAQEBAQEBBGcocdtC48GSN37rvtKJjY+jP2WeiJyxMR3xPoqtUzrBAQEBBt0eFKiH6uaRg1B1rOac3mWyi7XR2ZmGi7hrN3t0xPr59bvUeO87c0kcco1i2N+0ZvMpVGPrjtRmrbuhbNXYmY4u5R450r8z78J/E283a23zgKVRjrdXX0K67ofEUdnKrw/Lp1eONJGLGudMfy25uc6wLy5pCzT1dPgwtaJxFfXHJ8fxm4dZjzM7NFEyMa3EyO6APOodekq57MZLG1oa3HbqmfDo+XBrMM1M31k8jge8DcZzW2AqFXiLtfaqn98Fjawlm12KY9+LRWpIEBB5zn5pWVPW9hprayWLkvj+gmdrmDdjAfaVpo+P41Tv9nN6cn6lMbvdNVYKQQEBAQEBAQEBAQcTHSO9QTjUwO5rgehR8VGdmpO0bVliqPH2VAqN2IgICAgICAg326ByLRLBlAQEBB+XPA0kL2ImR4TzAiwLOmmYZRDwWb1aGTeOyit4cz3bLG+yrjAx9L7uW0zVniMu6I+UqUxUiAgICAgICAgICDQw/CX0lQwAuc6CUNAzkuuGwActi1X6Zqt1RHdKRhKoov0VT1RMeqlpGFpuuaWuGkOBa4eIqgno6JdtExVGcdL8o9EBAQEBAQb7dA5FolgySg83TtHft5FlFMvcnk6pPeG1ZRQ9yebpXHv8AQsoph7k/C9BBloJNgBJOgDOT4kJnKM5W5iRTujoYmva5j/pHEOBa4WyOItB8Fiu8JTNNmInf6uP0nXFeJqmmc46PSHdUlAEBAQEBAQEBAQEBB4VVHFKLskbJG6ntDh51jVRTVGVUZs7d2u3OdEzHgj9diLRyZ2B8Dvy3Wt5rrRssUWvBWquroWNrS+Io7WVXj+Mkdrsn1Q3PFLHKNTrY39IO0KLXgK47M5rK1pq1V26Zjj8I7XYFqofrKeRgHfsvM5zbR51Fqs3KO1TP74LG1i7F3sVRP7vaAK1pAgICD0M7tdnIseTDzJ+CVk9YQEG5Q4KqJvqoJJBrDbGc45vOs6LVdfZjNpu4m1a7dUQkNBiBVPzyvjgGr6x+wZvOpVGBuT2pyV13TNmnsRNXCP37JFQ4hUjM8hknP4nXGbG2HzlSqMDbjr6f3crbumb9XZyp/d6RUeD4YRZFFHGPwNDSeU99SqLdNHZjJXXL1y5OddUz4tlZtQgICAgICAgICAgICAgICAg5tfgCkn+sp4y4/wBQFyTnNsK012LdfahJtYy/a7FU+3lKO12TyF1phmfGdTwJGdB85UWvAUz2ZyWVrTdyP7KYnw6EdrsSa2O0tYyZuuN2ez/F1h2WqLXg7tPVGfgsrWlsNX1zyfH8ZuBU00kZuyRvjdqe0sPitUaqmaZyqjJYUXKa4zomJ8H5hhc83WNc92pgLnbAkRMzlD2qqmmM6pyje7tDiZXS59yELdcrrv7Ra7zKRRg7tX+ZeKvu6Uw1H+5+H7EJFQ5O4xnmnc/wRgMHJabSfMpVGj4/9T5K67puqf66cvHp+EioMW6OHOynZeH9T/pH+IutsUqjDWqOqFbdx+Iu9quft0ejrBb0QQEBAQEBAQEBAQEBAQEBAQEBAQEBAQEHJxo+yyf4n0LTf7EpeB/upaeIn2Rq14T+uG7Sn98pEpSuEBAQEBAQEBAQEBAQEH//2Q==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86" y="5244657"/>
            <a:ext cx="1533525" cy="1524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מלבן 7"/>
          <p:cNvSpPr/>
          <p:nvPr/>
        </p:nvSpPr>
        <p:spPr>
          <a:xfrm>
            <a:off x="611560" y="1111970"/>
            <a:ext cx="7668344" cy="34778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he-IL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גולש או משתמש </a:t>
            </a:r>
            <a:r>
              <a:rPr lang="he-IL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 כינוי לאדם שגולש באינטרנט ומשתמש </a:t>
            </a:r>
            <a:r>
              <a:rPr lang="he-IL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בישומים</a:t>
            </a:r>
            <a:r>
              <a:rPr lang="he-IL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שונים.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he-IL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מתכנת</a:t>
            </a:r>
            <a:r>
              <a:rPr lang="he-IL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- כינוי לאדם שמפתח תכניות (יישומים).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he-IL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קוד</a:t>
            </a:r>
            <a:r>
              <a:rPr lang="he-IL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- קטע של תכנית, סקריפט, שמתכנת כותב.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he-IL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דפדפן </a:t>
            </a:r>
            <a:r>
              <a:rPr lang="he-IL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 תוכנה שבעזרתה גולשים באתרים באינטרנט, הדפדפנים הפופולריים היום הם אינטרנט אקספלורר, כרום </a:t>
            </a:r>
            <a:r>
              <a:rPr lang="he-IL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ופיירפוקס</a:t>
            </a:r>
            <a:r>
              <a:rPr lang="he-IL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he-IL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תיכנות</a:t>
            </a:r>
            <a:r>
              <a:rPr lang="he-IL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צד לקוח </a:t>
            </a:r>
            <a:r>
              <a:rPr lang="he-IL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 </a:t>
            </a:r>
            <a:r>
              <a:rPr lang="he-IL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ישומים</a:t>
            </a:r>
            <a:r>
              <a:rPr lang="he-IL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שהרצתם מתבצעת אצל הלקוח - הגולש. הם מופעלים על ידי הדפדפן, שמפרש את קוד התכנית, על מחשבו של הגולש.</a:t>
            </a:r>
          </a:p>
        </p:txBody>
      </p:sp>
      <p:pic>
        <p:nvPicPr>
          <p:cNvPr id="9" name="Picture 2" descr="קובץ:Tarshim2.gif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803" y="4773215"/>
            <a:ext cx="6912768" cy="187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65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 descr="bgim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643710"/>
          </a:xfrm>
          <a:prstGeom prst="rect">
            <a:avLst/>
          </a:prstGeom>
        </p:spPr>
      </p:pic>
      <p:sp>
        <p:nvSpPr>
          <p:cNvPr id="4" name="מלבן 3"/>
          <p:cNvSpPr/>
          <p:nvPr/>
        </p:nvSpPr>
        <p:spPr>
          <a:xfrm>
            <a:off x="857224" y="188640"/>
            <a:ext cx="78467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מה זה </a:t>
            </a:r>
            <a:r>
              <a:rPr lang="en-US" sz="5400" b="1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JAVA SCRIPT</a:t>
            </a:r>
            <a:endParaRPr lang="he-IL" sz="5400" b="1" dirty="0" smtClean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6871287" y="6357646"/>
            <a:ext cx="22044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מרצה: עופר שלי</a:t>
            </a:r>
            <a:endParaRPr lang="he-IL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AutoShape 2" descr="data:image/jpeg;base64,/9j/4AAQSkZJRgABAQAAAQABAAD/2wCEAAkGBxAREBMQEg8QDw4QEBIPEBQRFBYQDhEQFxUXGBcRFBUYHjQgGBolGxMUITEhMSsrMC4uFx8zOjMsNygtLisBCgoKDg0OGxAQGzAkHyQsLi8sLC0wLDcuLCwwLTEsLCwsNSs2LDQ0LCwsLSwsLCwtNC0sLCwsLCwsLCwsLCwsLP/AABEIAOEA4QMBEQACEQEDEQH/xAAcAAEAAgMBAQEAAAAAAAAAAAAABgcBBAUDCAL/xABJEAABAwECBwgNCwQDAQAAAAABAAIDBBESBQYHITFRkRMWUlRxksHSFzI1QWGBk6Gxs8LR4QgiIzM0U2JjdKKyQlVycxQkQxj/xAAaAQEAAgMBAAAAAAAAAAAAAAAABAUCAwYB/8QAMxEBAAECAgULBAMBAQEAAAAAAAECAwQRBRVSYaESFCExMlFxkbHB0SOB4fAiM0FiQhP/2gAMAwEAAhEDEQA/ALxQEBAQEGrhT6iX/VJ/EoPiZB9YZHe4dF/hJ66RBUvyju6cH6JnrZUHj8nfus/9FL6yJBHMrPdqu/3ew1BEkBBYuQTu1H/on/gg1ct3dyq5IPURoOLiJjRJgytjqmWuYDcnYP8A0gNl5vLoI8ICD6cxsxyp6PBpwgHtlbJG00oBzTSPFsbR4O+dQadSD5Kr62SeV80ry+WV7pJHHS5zjaSguX5M/b4Q/wAaX0zIK0yid1q/9bP6woLj+Tb9hqv1Y9W1BbyAgICAgICAgICAgICDVwp9RL/qk/iUHxMgluB8pOFqSBlNBV7nBECGN3KF1gLi453MJOdxQcjGTGSrwhK2arl3aVrBE11xjLGAkgWMAGlxQTr5O/dZ/wCil9ZEguXC2TPBFVO+ono90nldekdu07bxsstsa8AaB3kHz/lewFTUOE3U9LFuUAhieG3nv+c4G02vJPnQdLIlixR4RqqiOrh3ZkdOHsF+SOx18C21jgTmKC9MAZPcF0M4qKal3KdrXNDt1mfmcLCLHvI8yD5/y3d3Krkg9RGggtiDeqsM1EtPDSvlc6npjI6Fh0MMhBdy5x4rTrQaJCC7Pkz9vhD/ABpfTMgrTKJ3Wr/1s/rCguP5Nv2Gq/Vj1bUFvICAgICAgICAgICAgINXCn1Ev+qT+JQfEyC1sUMjLq+ihrBhAQ7u1zrm4X7tj3NsvboLe1t0d9BE8ouJpwTUspjUCovwNmvBm5WWuc27ZePA0+FBJvk791n/AKKX1kSD6TQfMeX7uy79PD6Cg7HybfttV+lHrGoPoRB8r5bu7lVyQeojQdLJLiqzClFhSmdY2UCkkp3n/wA5hu9h5D2p8BPfsQRvFHEqorcJDB7mOhMT3f8ALJ0wxsNjzqttzDWSO8g2cr1HHBhiohiaGRRMpY42jQ1jaWEAIJ38mft8If40vpmQVplE7rV/62f1hQSbJhlLjwRTywvpXzmWbdQWvDABdDbLCDqQTP8A+gYP7dL5ZvVQWjilhwV9FDWCMxCdrnBhN4tse5umzP2qDroCAgICAgICAgICDXwgwuhkaBa50bwBrJabAg+U+xhhr+3S86PrIPozJjg6amwTSwTxmKeNkgex1hLSZXkaM2gg+NBW+XDE/CFdhCKWlpJJ4m0jI3OaWgB+6SEtznURtQeWRPEzCNFhJ01TSSQRGlkjDnFpF8vjIGY6mnYgvVBQeWTEnCVZhR09NRyTQmGJoc0sAvAG0Zyg6eQvFKvoauofVUr4GPpwxhcWkF19pszHUgulB885V8RcKVeFqienopJYHiEMeCwB1kLAbLXW6QR4kEryDYr1tAa3/l0z6fdRTbneLTeu7tesuk6LzdqCz6bBcEc0tQyJjJ6i5uzwPnSXBY29yBBQmVbETClVheqqKeiklgk3C49pYA67BG06XW6WkeJBKsg2K1dQOrDV0z6cStpxHeLTeumW9ZdJ0XhtQQPHXJ5hefCVZNFQSvilqppI3AsscwvJDha7vhBxOxhhv+3S86PrIHYww3/bpedH1kH0bkywdNTYJpYJ4zFNGx4ex1lrSZHkaM2ghBJ0BAQEBAQEBAQEBAQEBAQEBAQEBAQEBAQEBAQEBAQEBAQEBAQEBAQQqtx/EcskRpSTHI+MndALbri23tfAq+rHxTVMcnqnvXdvQ010U18vriJ6u+PF49kZvFD5UdVeawjZ4s9Rzt8PydkZvFD5UdVNYRs8TUc7fD8nZGbxQ+VHVTWEbPE1HO3w/J2Rm8UPlR1U1hGzxNRzt8PydkZvFD5UdVNYRs8TUc7fD8nZGbxQ+VHVTWEbPE1HO3w/J2Rm8UPlR1U1hGzxNRzt8PydkZvFD5UdVNYRs8TUc7fD8nZGbxQ+VHVTWEbPE1HO3w/J2Rm8UPlR1U1hGzxNRzt8PydkZvFD5UdVNYRs8TUc7fD8nZGbxQ+VHVTWEbPE1HO3w/J2Rm8UPlR1U1hGzxNRzt8PydkZvFD5UdVNYRs8TUc7fD8nZGbxQ+VHVTWEbPE1HO3w/J2Rm8UPlR1U1hGzxNRzt8PydkZvFD5UdVNYRs8TUc7fD8nZGbxQ+VHVTWEbPE1HO3w/LByjt4o7yo6q81jGzxe6inb4flOwrJQMoCAgICAgICCmsa47tdUD80u5wDvaVDiIyu1eLtMBVnhqJ3enQ5S0pYgICAgICAgICAgICAgICAgIPaijvSxt4UjG7XAdKypjOqI3wwu1cmiqe6J9F6LonBiAgICAgICAgqbH2O7XynhNjd+wD2VS4yMr0/Z12iqs8LTuz9UeUVYiAgICAgICAg3GxNs0BauVLHNncm6gvOVLzM3JuoJypMzcm6gnKkzNybqCcqTM3JuoJypMzcm6gnKkzNybqCcqTNqSjOeVbY6mcN/FyO9WU4/PjPNcHdC3WIzuUxvRsZVycPXO6V0q/cSICAgICAgICCsMpUdlY08KBnmc8Kox0fVz3Op0NVnh5jumfSEUUJbCAgICAgICAg326ByLRLBlAQEBAQEBBovOc8pW6Opm7WJMd6vg8Be7ZG5ScJGd6n9/xB0nVlha/t6wt5XjjhAQEBAQEBAQV3lRj+lgdrjkbzXNPtKr0hH8qZ8XR6Dn+Fcb4/eCEqvXgg9qKmdLI2Jll95uttNgt8JWVFE11RTH+td27Taomurqh295lZqi5/wUnmN3d5q/XGG3+RvMrNUXP+Ccxu7vM1xht/kbzKzVFz/gnMbu7zNcYbf5G8ys1Rc/4JzG7u8zXGG3+RvMrNUXP+Ccxu7vM1xht/kbzKzVFz/gnMbu7zNcYbf5Og3Eyss0RaOH8Fr1fe3ebHW+G3+TO8ys1Rc/4LzV97d5mt8Nv8jeZWaouf8ABNX3t3ma3w2/yN5lZqi5/wAE1fe3eZrfDb/I3mVmqLn/AATV97d5mt8Nv8jeZWaouf8ABNX3t3ma3w2/ycfCVA+nkMUl2+ACbptGfRnUa7aqtVcmrrTbF+m9Ry6OpqrW3Oet7NJ8nUdtcDwYZHfxb7Sl4GPq/aVXpicsN4zC01cuUEBAQEBAQEBBBsqUXzKd+p8jOcGn2FXaQjoplfaDq/lXTuj94q+VY6EQbuBJLtTAdU0fncB0rbZnK5TO+EfF08qxXH/M+i21fuIEBAQEBB0W6EGUBAQEBBV2OD7a2bwFjdjGrnsbOd+r9/x12jYyw1P39ZcVxzHkKix1pzQW9mmWTGO2olfwYbvOeD7Cn6Pj+czuUum6vpUxv9I/KyFauaEBAQEBAQEBBEcpkdtIx3BqGnxFjx6SFBx8Z24nf8rjQtWV+Y76feFZqpdOIPSnfdex3Be12wgr2mcpiWNccqmY74lci6NwQgICAgIOi3QgygICAgIKlw/Jeqpz+c8bDZ0LmsTOd2qd7s8HTlh6I3Q5k3ankWqnrSYaS3M09yWx/aX/AOpo8V8n0hWWj47U+HuoNOVdinx9k9Vk58QEBAQEBAQEEcygx20Eh4L43fvA6VExsZ2Z+3qstE1ZYqnfE+iqFTOtEGHaF5PU9hctM+8xjuExrtoBXSUznES4K5Tya5jumXovWCN48Vk0MUb4pHRkylrrvfBaSP4qFja6qKYmmculbaJs27tyqm5GfR7odvhrOMybR7lX85u7Ur3V+G2IN8NZxmTaPcnObu1Jq/DbEG+Gs4zJtHuTnN3ak1fhtiG+3GGss+0yaNY9y0zir21LHmOG2IZ3w1nGZNo9yc7vbUnMcNsQb4azjMm0e5Od3tqTmOG2IN8NZxmTaPcnO721JzHDbEG+Gs4zJtHuTnd7ak5jhtiDfDWcZk2j3Jzu9tScxw2xDnSPLiXE2ucS5xOkkm0lR5nOc5SoiIjKHjUdqfF6VlT1soaa2slkZMI7KeV2uezxBjfeVa6Pj+Ezv9nNabq+rTG73lMlPUogICAgICAgIOPjhHeoagaoy7mkO6FoxUfRq8EzR9WWJo8VOqidmICC2cAPvUsB/Ijt5Q0A+hX2HnO1TO6HE4ynLEXI/wCp9W+tyMjmPrLaS3gysO20dKh46Ppfda6GqyxOXfEq6VO6oQEG+3QORaJYMoCAgICAg8qo/N8ayo63sNRbWS08nUdlCDwpZHbDd9lXGBj6X3lymmJzxOXdEfKTqYqxAQEBAQEBAQaWG471NO3hQSjx3Ctd2M6Ko3S34ark3qJ3x6qSC593AgILQxRkvUUPga5ux7h0K8wk52aXHaTpyxVf29IdhSEFy8ZaF89M+JgBeSwtBIANjgdJ8AK0Ym3Ny3NMdaZgL1Nm/TXV1dPohO9Ct+7b5RnvVbzK93cXQ62wu1PlJvQrfu2+UZ705le7uJrbC7U+Usb0K37tvlGe9OZXu7ia2wu1PlLoNxQrbPqm89vvWrmF/u4sda4ba4Sb0K37pvPb715zC/3cTWuG2uEm9Ct+6bz2+9OYX+7ia1w21wk3oVv3Tee33pzC/wB3E1rhtrhJvQrfum89vvTmF/u4mtcNtcJedTivVxsdI6NoYxpc432mwAWnvrGvBXqaZqmOiN7OjSOHrqimmemd0uMoqc8Ks5hyrOh7DWWxkt3EiO7QQeEOdte49KvMJGVmlx+k6s8VX9vR3VIQBAQEBAQEBAQfmRlrSNYI2ryel7E5TmoZozC3T31zcdTv5ZXrwQWPiI+2jA4MkjfPe9pXOBn6X3lymmIyxMz3xHwkKlqsQEBAQdFuhBlAQEBBycbH3aKY62XecQOlRsZOVirwTdHxniaPFVa5117Xq+941soZQ11m9XRi0y7RUw7/APx4ieUsBPpV9h4ytU+EOJxs54i5P/U+rpLcjCAgICAgICAgIKNwjHdmlbwZpG7HkdC52voqmN8+ru7M8q3TPfEejXWLYIJ9k8fbBK3VNb4ixvuKtdHz/CY3+zmtN0/Wpnd7ylSnqUQEBAQdFuhBlAQEBBH8en2UThwnxt/cD0KFpCfoT9vVZaJjPExuifRWqoXVNWqOfxLZR1MoeDjmPIsp6mUda9aOO7GxvBY1uwALo6YyiIcFcq5Vcz3y9lkwEBAQEBAQEBAQUxjPHdragfnPdzvndKocRGV2rxdrgauVh6J3R8OYtKUIN3B+Fp4ARFKYw4gusa11pGjtgVsovV0dmcvJHvYWzfmJuU55ePs299Fdxk8yPqrPnV7a9Php1ZhNjjPyb6K7jJ5kfVTnV7a9Pg1ZhNjjPyb6K7jJ5kfVTnV7a9Pg1ZhNjjPyb6K7jJ5kfVTnV7a9Pg1ZhNjjPyb6K7jJ5kfVTnV7a9Pg1ZhNjjPy324011g/7J0cCPqrVzy/t8I+GGrcLscZ+Wd9Ndxg8yPqpzzEbfCPg1bhdjjPyHGmu4weZH1V5zy/t8I+HurcLscZ+Vl0RcYoy42vMbS46LXWC05vCuhoz5MZ9zlLsRFdUR1Zy91k1orlDkspo28KcbAx/wAFXaTnK3Eb/aVvoanO9VO73hX6pXStSpPzti209TKGKaO89jeE9rdpA6VnTGcxDyueTTM90SvZdG4IQEBAQEBAQEBAQVHjzHdr5vxbm7bG33KkxcZXp/f8dfourPC0/f1lwVGWAg62LmCG1UrozIY7sZkBAvW2OaLNP4gt+HsxdqmmZy6ELHYucNbiuIzznLh+Eh3hs4y7mD3qZq+NpVa8q2I8zeGzjLuYPemr42jXlWxHmh9dT7lLJHbbub3Mt0W2Gy1V1dPJqmnuX1m5/wDS3TX3xEvBYtgg326ByLRLBlBkNtza821Ms+gzy6V0MFgA1CxdXDhJnOc2UeIZlHkzQN1mR2wNHtKq0nV2Y8f3ivdCU9NdXh7/AAhCqV+0pj84rdT1MobmAI71XTt1zxeZwPQttmM7lMb4aMXVybFc/wDM+i610DiBAQEBAQEBAQEBBV2UeOytB4UDHed46FT46Pq/Z1Whpzw2XdM+yLKGtRBIsQ32VlnCikb/ABPsqXgf7ftKr0xGeG8Jj4WMrlyggqvGhl2snH5l7a0HpVFiYyvVOz0fOeFo8HLWhMEG+3QORaJYMoNnBrL08TeFNGNrgs7UZ10xvj1ar9XJtVTun0XCuocQIIHlFf8ASwt1RudznWeyqbSc/wA6Y3Oi0LH0653/AL6oiq1dNGQ5zylbo6mcOxiZHer6canudsY49CkYWM71P7/iFpKcsLX4e8LgV640QEBAQEBAQEBAQVzlQjsnhdwonN5rrfbVVpCP50zudJoOr6dcb/WPwhagLsQdjFB9lbD4S9u1jlIwk5Xqf3/EDSdOeFr+3rC0FeOPEEVxhxTfPK6eOVoc8NtY8EC0NA7YcmpQMRg5uVTVTK6wWlabFuLddPRH+x459SL1mLdXFpgc9o78f0g2DP5lBrw12jrjyXFrSOGudVWXj0fhynAg2EEEaQcxHiWjq6E2JiYzhvN7w7+ZaP8AWDqUeL9XL2sDwNb/AKMcvztPiW+jC3q+qnz6PVEu47D2+uqPt0+iSYFxNkjkZLJKwGN7X3WAutINoF42WbFPsaPqpqiqqer/ABV4rS1FdFVFFM9MZZymatVEIK5x/fbVgcGFg87j0qi0jOd7LdHu6fQ8ZYfPvmfZG1BWrnlb2aS5PY7a5p4EcjvMG+0peCjO9HhKs0vVlhp3zHz7LVVy5MQEBAQEBAQEBAQQPKlFmp36jK3aGH2Sq3SEdmfFf6Dq6a6fD3+UBVa6AQb+AJLtVAfzmDabOlbbE5XaZ3o2Np5WHrjdK2VfuJEBAQeFVRxSiySNkg/G0O9Kxqopq7UZtlu7ctznRVMeDfosHwxD6OKOPN/S0A+M6SsaLVFHZiIe3L9y526pltLY1CAgIKwxzktrZfw3G/saelc/jpzv1fb0dboynLDU/f1cNxzHkUSE9oLezS/JlHbVSO4MBbznt6qnYCPqTO5T6bqys0xv9p+Vlq2cwICAgICAgICAgIIdlOjtponcGcDxFj/cFA0hH8Inf7LnQlWV6qP+feFbKqdMIP3BKWPa8aWOa8arWkEehexOUxLGumKqZpn/AGMk3o8eozmlhew62EPbsNh9Ks6NIUz2oyc9d0JXH9dUT49Hy7tFh2lm7Sdlp/pcbj9js6lUYi3X1SrbuBxFrtUT6xwdFbkUQEHRboQZQEGhW4ZpofrJmNI71t5/NGdabmItW+1UkWsJeu9imfZwqzHmFuaKJ8h1usjb0nzKHXpKiOzGfBY2tDXJ7dURxQrCNWZpXyuADpHXiBoGayzzKpu3JuVzXP8Aq+s2otW4oj/GpL2p5CsaetthorczTrJbH86od4Imj95PQrHR8dNU+HuodOVdFEePssBWbnhAQEBAQEBAQEBBGcocdtC48GSN37rvtKJjY+jP2WeiJyxMR3xPoqtUzrBAQEBBt0eFKiH6uaRg1B1rOac3mWyi7XR2ZmGi7hrN3t0xPr59bvUeO87c0kcco1i2N+0ZvMpVGPrjtRmrbuhbNXYmY4u5R450r8z78J/E283a23zgKVRjrdXX0K67ofEUdnKrw/Lp1eONJGLGudMfy25uc6wLy5pCzT1dPgwtaJxFfXHJ8fxm4dZjzM7NFEyMa3EyO6APOodekq57MZLG1oa3HbqmfDo+XBrMM1M31k8jge8DcZzW2AqFXiLtfaqn98Fjawlm12KY9+LRWpIEBB5zn5pWVPW9hprayWLkvj+gmdrmDdjAfaVpo+P41Tv9nN6cn6lMbvdNVYKQQEBAQEBAQEBAQcTHSO9QTjUwO5rgehR8VGdmpO0bVliqPH2VAqN2IgICAgICAg326ByLRLBlAQEBB+XPA0kL2ImR4TzAiwLOmmYZRDwWb1aGTeOyit4cz3bLG+yrjAx9L7uW0zVniMu6I+UqUxUiAgICAgICAgICDQw/CX0lQwAuc6CUNAzkuuGwActi1X6Zqt1RHdKRhKoov0VT1RMeqlpGFpuuaWuGkOBa4eIqgno6JdtExVGcdL8o9EBAQEBAQb7dA5FolgySg83TtHft5FlFMvcnk6pPeG1ZRQ9yebpXHv8AQsoph7k/C9BBloJNgBJOgDOT4kJnKM5W5iRTujoYmva5j/pHEOBa4WyOItB8Fiu8JTNNmInf6uP0nXFeJqmmc46PSHdUlAEBAQEBAQEBAQEBB4VVHFKLskbJG6ntDh51jVRTVGVUZs7d2u3OdEzHgj9diLRyZ2B8Dvy3Wt5rrRssUWvBWquroWNrS+Io7WVXj+Mkdrsn1Q3PFLHKNTrY39IO0KLXgK47M5rK1pq1V26Zjj8I7XYFqofrKeRgHfsvM5zbR51Fqs3KO1TP74LG1i7F3sVRP7vaAK1pAgICD0M7tdnIseTDzJ+CVk9YQEG5Q4KqJvqoJJBrDbGc45vOs6LVdfZjNpu4m1a7dUQkNBiBVPzyvjgGr6x+wZvOpVGBuT2pyV13TNmnsRNXCP37JFQ4hUjM8hknP4nXGbG2HzlSqMDbjr6f3crbumb9XZyp/d6RUeD4YRZFFHGPwNDSeU99SqLdNHZjJXXL1y5OddUz4tlZtQgICAgICAgICAgICAgICAg5tfgCkn+sp4y4/wBQFyTnNsK012LdfahJtYy/a7FU+3lKO12TyF1phmfGdTwJGdB85UWvAUz2ZyWVrTdyP7KYnw6EdrsSa2O0tYyZuuN2ez/F1h2WqLXg7tPVGfgsrWlsNX1zyfH8ZuBU00kZuyRvjdqe0sPitUaqmaZyqjJYUXKa4zomJ8H5hhc83WNc92pgLnbAkRMzlD2qqmmM6pyje7tDiZXS59yELdcrrv7Ra7zKRRg7tX+ZeKvu6Uw1H+5+H7EJFQ5O4xnmnc/wRgMHJabSfMpVGj4/9T5K67puqf66cvHp+EioMW6OHOynZeH9T/pH+IutsUqjDWqOqFbdx+Iu9quft0ejrBb0QQEBAQEBAQEBAQEBAQEBAQEBAQEBAQEHJxo+yyf4n0LTf7EpeB/upaeIn2Rq14T+uG7Sn98pEpSuEBAQEBAQEBAQEBAQEH//2Q==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4" name="מלבן מעוגל 13"/>
          <p:cNvSpPr/>
          <p:nvPr/>
        </p:nvSpPr>
        <p:spPr>
          <a:xfrm>
            <a:off x="234784" y="1196752"/>
            <a:ext cx="8501122" cy="4535161"/>
          </a:xfrm>
          <a:prstGeom prst="roundRect">
            <a:avLst/>
          </a:prstGeom>
          <a:solidFill>
            <a:srgbClr val="F2F2F2">
              <a:alpha val="43137"/>
            </a:srgb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JS</a:t>
            </a:r>
            <a:r>
              <a:rPr lang="he-IL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הינה שפת תסריט מפורשת מבוססת אובייקטים המותאמת לשילוב באתרי אינטרנט ורצה על ידי דפדפן האינטרנט </a:t>
            </a:r>
            <a:r>
              <a:rPr lang="he-IL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בצד הלקוח</a:t>
            </a:r>
            <a:r>
              <a:rPr lang="he-IL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השפה מרחיבה את יכולות שפת התגיות הבסיסית </a:t>
            </a: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HTML </a:t>
            </a:r>
            <a:r>
              <a:rPr lang="he-IL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ומאפשרת בכך ליצור יישומי אינטרנט מתוחכמים יותר.</a:t>
            </a:r>
            <a:endParaRPr lang="he-IL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86" y="5244657"/>
            <a:ext cx="1533525" cy="1524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3448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 descr="bgim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7384"/>
            <a:ext cx="9144000" cy="6643710"/>
          </a:xfrm>
          <a:prstGeom prst="rect">
            <a:avLst/>
          </a:prstGeom>
        </p:spPr>
      </p:pic>
      <p:sp>
        <p:nvSpPr>
          <p:cNvPr id="4" name="מלבן 3"/>
          <p:cNvSpPr/>
          <p:nvPr/>
        </p:nvSpPr>
        <p:spPr>
          <a:xfrm>
            <a:off x="678422" y="44209"/>
            <a:ext cx="82872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חשוב לזכור !</a:t>
            </a:r>
            <a:endParaRPr lang="he-IL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230188"/>
            <a:ext cx="3096344" cy="52074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תמונה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016893"/>
            <a:ext cx="4397634" cy="13096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תמונה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30188"/>
            <a:ext cx="4426497" cy="15121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תמונה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262636"/>
            <a:ext cx="1768080" cy="11251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תמונה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326" y="5262636"/>
            <a:ext cx="1793706" cy="11251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לא שווה 15"/>
          <p:cNvSpPr/>
          <p:nvPr/>
        </p:nvSpPr>
        <p:spPr>
          <a:xfrm>
            <a:off x="2267744" y="5550668"/>
            <a:ext cx="726574" cy="504056"/>
          </a:xfrm>
          <a:prstGeom prst="mathNotEqua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7" name="מלבן 16"/>
          <p:cNvSpPr/>
          <p:nvPr/>
        </p:nvSpPr>
        <p:spPr>
          <a:xfrm>
            <a:off x="953193" y="4542556"/>
            <a:ext cx="335380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הקשר הוא כמו:</a:t>
            </a:r>
            <a:endParaRPr lang="he-IL" sz="40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18" name="תמונה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543" y="5934382"/>
            <a:ext cx="524345" cy="470102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3702470" y="5877272"/>
            <a:ext cx="108555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GOLF</a:t>
            </a:r>
            <a:endParaRPr lang="he-IL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559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 descr="bgim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643710"/>
          </a:xfrm>
          <a:prstGeom prst="rect">
            <a:avLst/>
          </a:prstGeom>
        </p:spPr>
      </p:pic>
      <p:sp>
        <p:nvSpPr>
          <p:cNvPr id="4" name="מלבן 3"/>
          <p:cNvSpPr/>
          <p:nvPr/>
        </p:nvSpPr>
        <p:spPr>
          <a:xfrm>
            <a:off x="857224" y="188640"/>
            <a:ext cx="784678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איך מטמיעים קוד </a:t>
            </a:r>
            <a:r>
              <a:rPr lang="en-US" sz="5400" b="1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JS</a:t>
            </a:r>
            <a:r>
              <a:rPr lang="he-IL" sz="5400" b="1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ב</a:t>
            </a:r>
            <a:r>
              <a:rPr lang="en-US" sz="5400" b="1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HTML</a:t>
            </a:r>
            <a:r>
              <a:rPr lang="he-IL" sz="5400" b="1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?</a:t>
            </a:r>
          </a:p>
        </p:txBody>
      </p:sp>
      <p:sp>
        <p:nvSpPr>
          <p:cNvPr id="2" name="AutoShape 2" descr="data:image/jpeg;base64,/9j/4AAQSkZJRgABAQAAAQABAAD/2wCEAAkGBxAREBMQEg8QDw4QEBIPEBQRFBYQDhEQFxUXGBcRFBUYHjQgGBolGxMUITEhMSsrMC4uFx8zOjMsNygtLisBCgoKDg0OGxAQGzAkHyQsLi8sLC0wLDcuLCwwLTEsLCwsNSs2LDQ0LCwsLSwsLCwtNC0sLCwsLCwsLCwsLCwsLP/AABEIAOEA4QMBEQACEQEDEQH/xAAcAAEAAgMBAQEAAAAAAAAAAAAABgcBBAUDCAL/xABJEAABAwECBwgNCwQDAQAAAAABAAIDBBESBQYHITFRkRMWUlRxksHSFzI1QWGBk6Gxs8LR4QgiIzM0U2JjdKKyQlVycxQkQxj/xAAaAQEAAgMBAAAAAAAAAAAAAAAABAUCAwYB/8QAMxEBAAECAgULBAMBAQEAAAAAAAECAwQRBRVSYaESFCExMlFxkbHB0SOB4fAiM0FiQhP/2gAMAwEAAhEDEQA/ALxQEBAQEGrhT6iX/VJ/EoPiZB9YZHe4dF/hJ66RBUvyju6cH6JnrZUHj8nfus/9FL6yJBHMrPdqu/3ew1BEkBBYuQTu1H/on/gg1ct3dyq5IPURoOLiJjRJgytjqmWuYDcnYP8A0gNl5vLoI8ICD6cxsxyp6PBpwgHtlbJG00oBzTSPFsbR4O+dQadSD5Kr62SeV80ry+WV7pJHHS5zjaSguX5M/b4Q/wAaX0zIK0yid1q/9bP6woLj+Tb9hqv1Y9W1BbyAgICAgICAgICAgICDVwp9RL/qk/iUHxMgluB8pOFqSBlNBV7nBECGN3KF1gLi453MJOdxQcjGTGSrwhK2arl3aVrBE11xjLGAkgWMAGlxQTr5O/dZ/wCil9ZEguXC2TPBFVO+ono90nldekdu07bxsstsa8AaB3kHz/lewFTUOE3U9LFuUAhieG3nv+c4G02vJPnQdLIlixR4RqqiOrh3ZkdOHsF+SOx18C21jgTmKC9MAZPcF0M4qKal3KdrXNDt1mfmcLCLHvI8yD5/y3d3Krkg9RGggtiDeqsM1EtPDSvlc6npjI6Fh0MMhBdy5x4rTrQaJCC7Pkz9vhD/ABpfTMgrTKJ3Wr/1s/rCguP5Nv2Gq/Vj1bUFvICAgICAgICAgICAgINXCn1Ev+qT+JQfEyC1sUMjLq+ihrBhAQ7u1zrm4X7tj3NsvboLe1t0d9BE8ouJpwTUspjUCovwNmvBm5WWuc27ZePA0+FBJvk791n/AKKX1kSD6TQfMeX7uy79PD6Cg7HybfttV+lHrGoPoRB8r5bu7lVyQeojQdLJLiqzClFhSmdY2UCkkp3n/wA5hu9h5D2p8BPfsQRvFHEqorcJDB7mOhMT3f8ALJ0wxsNjzqttzDWSO8g2cr1HHBhiohiaGRRMpY42jQ1jaWEAIJ38mft8If40vpmQVplE7rV/62f1hQSbJhlLjwRTywvpXzmWbdQWvDABdDbLCDqQTP8A+gYP7dL5ZvVQWjilhwV9FDWCMxCdrnBhN4tse5umzP2qDroCAgICAgICAgICDXwgwuhkaBa50bwBrJabAg+U+xhhr+3S86PrIPozJjg6amwTSwTxmKeNkgex1hLSZXkaM2gg+NBW+XDE/CFdhCKWlpJJ4m0jI3OaWgB+6SEtznURtQeWRPEzCNFhJ01TSSQRGlkjDnFpF8vjIGY6mnYgvVBQeWTEnCVZhR09NRyTQmGJoc0sAvAG0Zyg6eQvFKvoauofVUr4GPpwxhcWkF19pszHUgulB885V8RcKVeFqienopJYHiEMeCwB1kLAbLXW6QR4kEryDYr1tAa3/l0z6fdRTbneLTeu7tesuk6LzdqCz6bBcEc0tQyJjJ6i5uzwPnSXBY29yBBQmVbETClVheqqKeiklgk3C49pYA67BG06XW6WkeJBKsg2K1dQOrDV0z6cStpxHeLTeumW9ZdJ0XhtQQPHXJ5hefCVZNFQSvilqppI3AsscwvJDha7vhBxOxhhv+3S86PrIHYww3/bpedH1kH0bkywdNTYJpYJ4zFNGx4ex1lrSZHkaM2ghBJ0BAQEBAQEBAQEBAQEBAQEBAQEBAQEBAQEBAQEBAQEBAQEBAQEBAQQqtx/EcskRpSTHI+MndALbri23tfAq+rHxTVMcnqnvXdvQ010U18vriJ6u+PF49kZvFD5UdVeawjZ4s9Rzt8PydkZvFD5UdVNYRs8TUc7fD8nZGbxQ+VHVTWEbPE1HO3w/J2Rm8UPlR1U1hGzxNRzt8PydkZvFD5UdVNYRs8TUc7fD8nZGbxQ+VHVTWEbPE1HO3w/J2Rm8UPlR1U1hGzxNRzt8PydkZvFD5UdVNYRs8TUc7fD8nZGbxQ+VHVTWEbPE1HO3w/J2Rm8UPlR1U1hGzxNRzt8PydkZvFD5UdVNYRs8TUc7fD8nZGbxQ+VHVTWEbPE1HO3w/J2Rm8UPlR1U1hGzxNRzt8PydkZvFD5UdVNYRs8TUc7fD8nZGbxQ+VHVTWEbPE1HO3w/J2Rm8UPlR1U1hGzxNRzt8PydkZvFD5UdVNYRs8TUc7fD8nZGbxQ+VHVTWEbPE1HO3w/LByjt4o7yo6q81jGzxe6inb4flOwrJQMoCAgICAgICCmsa47tdUD80u5wDvaVDiIyu1eLtMBVnhqJ3enQ5S0pYgICAgICAgICAgICAgICAgIPaijvSxt4UjG7XAdKypjOqI3wwu1cmiqe6J9F6LonBiAgICAgICAgqbH2O7XynhNjd+wD2VS4yMr0/Z12iqs8LTuz9UeUVYiAgICAgICAg3GxNs0BauVLHNncm6gvOVLzM3JuoJypMzcm6gnKkzNybqCcqTM3JuoJypMzcm6gnKkzNybqCcqTNqSjOeVbY6mcN/FyO9WU4/PjPNcHdC3WIzuUxvRsZVycPXO6V0q/cSICAgICAgICCsMpUdlY08KBnmc8Kox0fVz3Op0NVnh5jumfSEUUJbCAgICAgICAg326ByLRLBlAQEBAQEBBovOc8pW6Opm7WJMd6vg8Be7ZG5ScJGd6n9/xB0nVlha/t6wt5XjjhAQEBAQEBAQV3lRj+lgdrjkbzXNPtKr0hH8qZ8XR6Dn+Fcb4/eCEqvXgg9qKmdLI2Jll95uttNgt8JWVFE11RTH+td27Taomurqh295lZqi5/wUnmN3d5q/XGG3+RvMrNUXP+Ccxu7vM1xht/kbzKzVFz/gnMbu7zNcYbf5G8ys1Rc/4JzG7u8zXGG3+RvMrNUXP+Ccxu7vM1xht/kbzKzVFz/gnMbu7zNcYbf5Og3Eyss0RaOH8Fr1fe3ebHW+G3+TO8ys1Rc/4LzV97d5mt8Nv8jeZWaouf8ABNX3t3ma3w2/yN5lZqi5/wAE1fe3eZrfDb/I3mVmqLn/AATV97d5mt8Nv8jeZWaouf8ABNX3t3ma3w2/ycfCVA+nkMUl2+ACbptGfRnUa7aqtVcmrrTbF+m9Ry6OpqrW3Oet7NJ8nUdtcDwYZHfxb7Sl4GPq/aVXpicsN4zC01cuUEBAQEBAQEBBBsqUXzKd+p8jOcGn2FXaQjoplfaDq/lXTuj94q+VY6EQbuBJLtTAdU0fncB0rbZnK5TO+EfF08qxXH/M+i21fuIEBAQEBB0W6EGUBAQEBBV2OD7a2bwFjdjGrnsbOd+r9/x12jYyw1P39ZcVxzHkKix1pzQW9mmWTGO2olfwYbvOeD7Cn6Pj+czuUum6vpUxv9I/KyFauaEBAQEBAQEBBEcpkdtIx3BqGnxFjx6SFBx8Z24nf8rjQtWV+Y76feFZqpdOIPSnfdex3Be12wgr2mcpiWNccqmY74lci6NwQgICAgIOi3QgygICAgIKlw/Jeqpz+c8bDZ0LmsTOd2qd7s8HTlh6I3Q5k3ankWqnrSYaS3M09yWx/aX/AOpo8V8n0hWWj47U+HuoNOVdinx9k9Vk58QEBAQEBAQEEcygx20Eh4L43fvA6VExsZ2Z+3qstE1ZYqnfE+iqFTOtEGHaF5PU9hctM+8xjuExrtoBXSUznES4K5Tya5jumXovWCN48Vk0MUb4pHRkylrrvfBaSP4qFja6qKYmmculbaJs27tyqm5GfR7odvhrOMybR7lX85u7Ur3V+G2IN8NZxmTaPcnObu1Jq/DbEG+Gs4zJtHuTnN3ak1fhtiG+3GGss+0yaNY9y0zir21LHmOG2IZ3w1nGZNo9yc7vbUnMcNsQb4azjMm0e5Od3tqTmOG2IN8NZxmTaPcnO721JzHDbEG+Gs4zJtHuTnd7ak5jhtiDfDWcZk2j3Jzu9tScxw2xDnSPLiXE2ucS5xOkkm0lR5nOc5SoiIjKHjUdqfF6VlT1soaa2slkZMI7KeV2uezxBjfeVa6Pj+Ezv9nNabq+rTG73lMlPUogICAgICAgIOPjhHeoagaoy7mkO6FoxUfRq8EzR9WWJo8VOqidmICC2cAPvUsB/Ijt5Q0A+hX2HnO1TO6HE4ynLEXI/wCp9W+tyMjmPrLaS3gysO20dKh46Ppfda6GqyxOXfEq6VO6oQEG+3QORaJYMoCAgICAg8qo/N8ayo63sNRbWS08nUdlCDwpZHbDd9lXGBj6X3lymmJzxOXdEfKTqYqxAQEBAQEBAQaWG471NO3hQSjx3Ctd2M6Ko3S34ark3qJ3x6qSC593AgILQxRkvUUPga5ux7h0K8wk52aXHaTpyxVf29IdhSEFy8ZaF89M+JgBeSwtBIANjgdJ8AK0Ym3Ny3NMdaZgL1Nm/TXV1dPohO9Ct+7b5RnvVbzK93cXQ62wu1PlJvQrfu2+UZ705le7uJrbC7U+Usb0K37tvlGe9OZXu7ia2wu1PlLoNxQrbPqm89vvWrmF/u4sda4ba4Sb0K37pvPb715zC/3cTWuG2uEm9Ct+6bz2+9OYX+7ia1w21wk3oVv3Tee33pzC/wB3E1rhtrhJvQrfum89vvTmF/u4mtcNtcJedTivVxsdI6NoYxpc432mwAWnvrGvBXqaZqmOiN7OjSOHrqimmemd0uMoqc8Ks5hyrOh7DWWxkt3EiO7QQeEOdte49KvMJGVmlx+k6s8VX9vR3VIQBAQEBAQEBAQfmRlrSNYI2ryel7E5TmoZozC3T31zcdTv5ZXrwQWPiI+2jA4MkjfPe9pXOBn6X3lymmIyxMz3xHwkKlqsQEBAQdFuhBlAQEBBycbH3aKY62XecQOlRsZOVirwTdHxniaPFVa5117Xq+941soZQ11m9XRi0y7RUw7/APx4ieUsBPpV9h4ytU+EOJxs54i5P/U+rpLcjCAgICAgICAgIKNwjHdmlbwZpG7HkdC52voqmN8+ru7M8q3TPfEejXWLYIJ9k8fbBK3VNb4ixvuKtdHz/CY3+zmtN0/Wpnd7ylSnqUQEBAQdFuhBlAQEBBH8en2UThwnxt/cD0KFpCfoT9vVZaJjPExuifRWqoXVNWqOfxLZR1MoeDjmPIsp6mUda9aOO7GxvBY1uwALo6YyiIcFcq5Vcz3y9lkwEBAQEBAQEBAQUxjPHdragfnPdzvndKocRGV2rxdrgauVh6J3R8OYtKUIN3B+Fp4ARFKYw4gusa11pGjtgVsovV0dmcvJHvYWzfmJuU55ePs299Fdxk8yPqrPnV7a9Php1ZhNjjPyb6K7jJ5kfVTnV7a9Pg1ZhNjjPyb6K7jJ5kfVTnV7a9Pg1ZhNjjPyb6K7jJ5kfVTnV7a9Pg1ZhNjjPyb6K7jJ5kfVTnV7a9Pg1ZhNjjPy324011g/7J0cCPqrVzy/t8I+GGrcLscZ+Wd9Ndxg8yPqpzzEbfCPg1bhdjjPyHGmu4weZH1V5zy/t8I+HurcLscZ+Vl0RcYoy42vMbS46LXWC05vCuhoz5MZ9zlLsRFdUR1Zy91k1orlDkspo28KcbAx/wAFXaTnK3Eb/aVvoanO9VO73hX6pXStSpPzti209TKGKaO89jeE9rdpA6VnTGcxDyueTTM90SvZdG4IQEBAQEBAQEBAQVHjzHdr5vxbm7bG33KkxcZXp/f8dfourPC0/f1lwVGWAg62LmCG1UrozIY7sZkBAvW2OaLNP4gt+HsxdqmmZy6ELHYucNbiuIzznLh+Eh3hs4y7mD3qZq+NpVa8q2I8zeGzjLuYPemr42jXlWxHmh9dT7lLJHbbub3Mt0W2Gy1V1dPJqmnuX1m5/wDS3TX3xEvBYtgg326ByLRLBlBkNtza821Ms+gzy6V0MFgA1CxdXDhJnOc2UeIZlHkzQN1mR2wNHtKq0nV2Y8f3ivdCU9NdXh7/AAhCqV+0pj84rdT1MobmAI71XTt1zxeZwPQttmM7lMb4aMXVybFc/wDM+i610DiBAQEBAQEBAQEBBV2UeOytB4UDHed46FT46Pq/Z1Whpzw2XdM+yLKGtRBIsQ32VlnCikb/ABPsqXgf7ftKr0xGeG8Jj4WMrlyggqvGhl2snH5l7a0HpVFiYyvVOz0fOeFo8HLWhMEG+3QORaJYMoNnBrL08TeFNGNrgs7UZ10xvj1ar9XJtVTun0XCuocQIIHlFf8ASwt1RudznWeyqbSc/wA6Y3Oi0LH0653/AL6oiq1dNGQ5zylbo6mcOxiZHer6canudsY49CkYWM71P7/iFpKcsLX4e8LgV640QEBAQEBAQEBAQVzlQjsnhdwonN5rrfbVVpCP50zudJoOr6dcb/WPwhagLsQdjFB9lbD4S9u1jlIwk5Xqf3/EDSdOeFr+3rC0FeOPEEVxhxTfPK6eOVoc8NtY8EC0NA7YcmpQMRg5uVTVTK6wWlabFuLddPRH+x459SL1mLdXFpgc9o78f0g2DP5lBrw12jrjyXFrSOGudVWXj0fhynAg2EEEaQcxHiWjq6E2JiYzhvN7w7+ZaP8AWDqUeL9XL2sDwNb/AKMcvztPiW+jC3q+qnz6PVEu47D2+uqPt0+iSYFxNkjkZLJKwGN7X3WAutINoF42WbFPsaPqpqiqqer/ABV4rS1FdFVFFM9MZZymatVEIK5x/fbVgcGFg87j0qi0jOd7LdHu6fQ8ZYfPvmfZG1BWrnlb2aS5PY7a5p4EcjvMG+0peCjO9HhKs0vVlhp3zHz7LVVy5MQEBAQEBAQEBAQQPKlFmp36jK3aGH2Sq3SEdmfFf6Dq6a6fD3+UBVa6AQb+AJLtVAfzmDabOlbbE5XaZ3o2Np5WHrjdK2VfuJEBAQeFVRxSiySNkg/G0O9Kxqopq7UZtlu7ctznRVMeDfosHwxD6OKOPN/S0A+M6SsaLVFHZiIe3L9y526pltLY1CAgIKwxzktrZfw3G/saelc/jpzv1fb0dboynLDU/f1cNxzHkUSE9oLezS/JlHbVSO4MBbznt6qnYCPqTO5T6bqys0xv9p+Vlq2cwICAgICAgICAgIIdlOjtponcGcDxFj/cFA0hH8Inf7LnQlWV6qP+feFbKqdMIP3BKWPa8aWOa8arWkEehexOUxLGumKqZpn/AGMk3o8eozmlhew62EPbsNh9Ks6NIUz2oyc9d0JXH9dUT49Hy7tFh2lm7Sdlp/pcbj9js6lUYi3X1SrbuBxFrtUT6xwdFbkUQEHRboQZQEGhW4ZpofrJmNI71t5/NGdabmItW+1UkWsJeu9imfZwqzHmFuaKJ8h1usjb0nzKHXpKiOzGfBY2tDXJ7dURxQrCNWZpXyuADpHXiBoGayzzKpu3JuVzXP8Aq+s2otW4oj/GpL2p5CsaetthorczTrJbH86od4Imj95PQrHR8dNU+HuodOVdFEePssBWbnhAQEBAQEBAQEBBGcocdtC48GSN37rvtKJjY+jP2WeiJyxMR3xPoqtUzrBAQEBBt0eFKiH6uaRg1B1rOac3mWyi7XR2ZmGi7hrN3t0xPr59bvUeO87c0kcco1i2N+0ZvMpVGPrjtRmrbuhbNXYmY4u5R450r8z78J/E283a23zgKVRjrdXX0K67ofEUdnKrw/Lp1eONJGLGudMfy25uc6wLy5pCzT1dPgwtaJxFfXHJ8fxm4dZjzM7NFEyMa3EyO6APOodekq57MZLG1oa3HbqmfDo+XBrMM1M31k8jge8DcZzW2AqFXiLtfaqn98Fjawlm12KY9+LRWpIEBB5zn5pWVPW9hprayWLkvj+gmdrmDdjAfaVpo+P41Tv9nN6cn6lMbvdNVYKQQEBAQEBAQEBAQcTHSO9QTjUwO5rgehR8VGdmpO0bVliqPH2VAqN2IgICAgICAg326ByLRLBlAQEBB+XPA0kL2ImR4TzAiwLOmmYZRDwWb1aGTeOyit4cz3bLG+yrjAx9L7uW0zVniMu6I+UqUxUiAgICAgICAgICDQw/CX0lQwAuc6CUNAzkuuGwActi1X6Zqt1RHdKRhKoov0VT1RMeqlpGFpuuaWuGkOBa4eIqgno6JdtExVGcdL8o9EBAQEBAQb7dA5FolgySg83TtHft5FlFMvcnk6pPeG1ZRQ9yebpXHv8AQsoph7k/C9BBloJNgBJOgDOT4kJnKM5W5iRTujoYmva5j/pHEOBa4WyOItB8Fiu8JTNNmInf6uP0nXFeJqmmc46PSHdUlAEBAQEBAQEBAQEBB4VVHFKLskbJG6ntDh51jVRTVGVUZs7d2u3OdEzHgj9diLRyZ2B8Dvy3Wt5rrRssUWvBWquroWNrS+Io7WVXj+Mkdrsn1Q3PFLHKNTrY39IO0KLXgK47M5rK1pq1V26Zjj8I7XYFqofrKeRgHfsvM5zbR51Fqs3KO1TP74LG1i7F3sVRP7vaAK1pAgICD0M7tdnIseTDzJ+CVk9YQEG5Q4KqJvqoJJBrDbGc45vOs6LVdfZjNpu4m1a7dUQkNBiBVPzyvjgGr6x+wZvOpVGBuT2pyV13TNmnsRNXCP37JFQ4hUjM8hknP4nXGbG2HzlSqMDbjr6f3crbumb9XZyp/d6RUeD4YRZFFHGPwNDSeU99SqLdNHZjJXXL1y5OddUz4tlZtQgICAgICAgICAgICAgICAg5tfgCkn+sp4y4/wBQFyTnNsK012LdfahJtYy/a7FU+3lKO12TyF1phmfGdTwJGdB85UWvAUz2ZyWVrTdyP7KYnw6EdrsSa2O0tYyZuuN2ez/F1h2WqLXg7tPVGfgsrWlsNX1zyfH8ZuBU00kZuyRvjdqe0sPitUaqmaZyqjJYUXKa4zomJ8H5hhc83WNc92pgLnbAkRMzlD2qqmmM6pyje7tDiZXS59yELdcrrv7Ra7zKRRg7tX+ZeKvu6Uw1H+5+H7EJFQ5O4xnmnc/wRgMHJabSfMpVGj4/9T5K67puqf66cvHp+EioMW6OHOynZeH9T/pH+IutsUqjDWqOqFbdx+Iu9quft0ejrBb0QQEBAQEBAQEBAQEBAQEBAQEBAQEBAQEHJxo+yyf4n0LTf7EpeB/upaeIn2Rq14T+uG7Sn98pEpSuEBAQEBAQEBAQEBAQEH//2Q==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86" y="5244657"/>
            <a:ext cx="1533525" cy="1524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מלבן 4"/>
          <p:cNvSpPr/>
          <p:nvPr/>
        </p:nvSpPr>
        <p:spPr>
          <a:xfrm>
            <a:off x="1706211" y="2115764"/>
            <a:ext cx="6408712" cy="3108543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/>
            <a:r>
              <a:rPr lang="en-US" sz="28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&lt;head&gt;</a:t>
            </a:r>
            <a:endParaRPr lang="he-IL" sz="2800" b="1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 rtl="0"/>
            <a:r>
              <a:rPr lang="he-IL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</a:t>
            </a: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script&gt;</a:t>
            </a:r>
            <a:b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sz="28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 rtl="0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alert</a:t>
            </a: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he-IL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הודעת פלט ראשונה</a:t>
            </a: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") </a:t>
            </a:r>
          </a:p>
          <a:p>
            <a:pPr algn="l" rtl="0"/>
            <a:endParaRPr lang="en-US" sz="28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 rtl="0"/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&lt;/script&gt;</a:t>
            </a:r>
          </a:p>
          <a:p>
            <a:pPr algn="l" rtl="0"/>
            <a:r>
              <a:rPr lang="en-US" sz="28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357355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 descr="bgim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643710"/>
          </a:xfrm>
          <a:prstGeom prst="rect">
            <a:avLst/>
          </a:prstGeom>
        </p:spPr>
      </p:pic>
      <p:sp>
        <p:nvSpPr>
          <p:cNvPr id="4" name="מלבן 3"/>
          <p:cNvSpPr/>
          <p:nvPr/>
        </p:nvSpPr>
        <p:spPr>
          <a:xfrm>
            <a:off x="857224" y="188640"/>
            <a:ext cx="78467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איך מטמיעים קובץ </a:t>
            </a:r>
            <a:r>
              <a:rPr lang="en-US" sz="5400" b="1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JS</a:t>
            </a:r>
            <a:r>
              <a:rPr lang="he-IL" sz="5400" b="1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?</a:t>
            </a:r>
          </a:p>
        </p:txBody>
      </p:sp>
      <p:sp>
        <p:nvSpPr>
          <p:cNvPr id="2" name="AutoShape 2" descr="data:image/jpeg;base64,/9j/4AAQSkZJRgABAQAAAQABAAD/2wCEAAkGBxAREBMQEg8QDw4QEBIPEBQRFBYQDhEQFxUXGBcRFBUYHjQgGBolGxMUITEhMSsrMC4uFx8zOjMsNygtLisBCgoKDg0OGxAQGzAkHyQsLi8sLC0wLDcuLCwwLTEsLCwsNSs2LDQ0LCwsLSwsLCwtNC0sLCwsLCwsLCwsLCwsLP/AABEIAOEA4QMBEQACEQEDEQH/xAAcAAEAAgMBAQEAAAAAAAAAAAAABgcBBAUDCAL/xABJEAABAwECBwgNCwQDAQAAAAABAAIDBBESBQYHITFRkRMWUlRxksHSFzI1QWGBk6Gxs8LR4QgiIzM0U2JjdKKyQlVycxQkQxj/xAAaAQEAAgMBAAAAAAAAAAAAAAAABAUCAwYB/8QAMxEBAAECAgULBAMBAQEAAAAAAAECAwQRBRVSYaESFCExMlFxkbHB0SOB4fAiM0FiQhP/2gAMAwEAAhEDEQA/ALxQEBAQEGrhT6iX/VJ/EoPiZB9YZHe4dF/hJ66RBUvyju6cH6JnrZUHj8nfus/9FL6yJBHMrPdqu/3ew1BEkBBYuQTu1H/on/gg1ct3dyq5IPURoOLiJjRJgytjqmWuYDcnYP8A0gNl5vLoI8ICD6cxsxyp6PBpwgHtlbJG00oBzTSPFsbR4O+dQadSD5Kr62SeV80ry+WV7pJHHS5zjaSguX5M/b4Q/wAaX0zIK0yid1q/9bP6woLj+Tb9hqv1Y9W1BbyAgICAgICAgICAgICDVwp9RL/qk/iUHxMgluB8pOFqSBlNBV7nBECGN3KF1gLi453MJOdxQcjGTGSrwhK2arl3aVrBE11xjLGAkgWMAGlxQTr5O/dZ/wCil9ZEguXC2TPBFVO+ono90nldekdu07bxsstsa8AaB3kHz/lewFTUOE3U9LFuUAhieG3nv+c4G02vJPnQdLIlixR4RqqiOrh3ZkdOHsF+SOx18C21jgTmKC9MAZPcF0M4qKal3KdrXNDt1mfmcLCLHvI8yD5/y3d3Krkg9RGggtiDeqsM1EtPDSvlc6npjI6Fh0MMhBdy5x4rTrQaJCC7Pkz9vhD/ABpfTMgrTKJ3Wr/1s/rCguP5Nv2Gq/Vj1bUFvICAgICAgICAgICAgINXCn1Ev+qT+JQfEyC1sUMjLq+ihrBhAQ7u1zrm4X7tj3NsvboLe1t0d9BE8ouJpwTUspjUCovwNmvBm5WWuc27ZePA0+FBJvk791n/AKKX1kSD6TQfMeX7uy79PD6Cg7HybfttV+lHrGoPoRB8r5bu7lVyQeojQdLJLiqzClFhSmdY2UCkkp3n/wA5hu9h5D2p8BPfsQRvFHEqorcJDB7mOhMT3f8ALJ0wxsNjzqttzDWSO8g2cr1HHBhiohiaGRRMpY42jQ1jaWEAIJ38mft8If40vpmQVplE7rV/62f1hQSbJhlLjwRTywvpXzmWbdQWvDABdDbLCDqQTP8A+gYP7dL5ZvVQWjilhwV9FDWCMxCdrnBhN4tse5umzP2qDroCAgICAgICAgICDXwgwuhkaBa50bwBrJabAg+U+xhhr+3S86PrIPozJjg6amwTSwTxmKeNkgex1hLSZXkaM2gg+NBW+XDE/CFdhCKWlpJJ4m0jI3OaWgB+6SEtznURtQeWRPEzCNFhJ01TSSQRGlkjDnFpF8vjIGY6mnYgvVBQeWTEnCVZhR09NRyTQmGJoc0sAvAG0Zyg6eQvFKvoauofVUr4GPpwxhcWkF19pszHUgulB885V8RcKVeFqienopJYHiEMeCwB1kLAbLXW6QR4kEryDYr1tAa3/l0z6fdRTbneLTeu7tesuk6LzdqCz6bBcEc0tQyJjJ6i5uzwPnSXBY29yBBQmVbETClVheqqKeiklgk3C49pYA67BG06XW6WkeJBKsg2K1dQOrDV0z6cStpxHeLTeumW9ZdJ0XhtQQPHXJ5hefCVZNFQSvilqppI3AsscwvJDha7vhBxOxhhv+3S86PrIHYww3/bpedH1kH0bkywdNTYJpYJ4zFNGx4ex1lrSZHkaM2ghBJ0BAQEBAQEBAQEBAQEBAQEBAQEBAQEBAQEBAQEBAQEBAQEBAQEBAQQqtx/EcskRpSTHI+MndALbri23tfAq+rHxTVMcnqnvXdvQ010U18vriJ6u+PF49kZvFD5UdVeawjZ4s9Rzt8PydkZvFD5UdVNYRs8TUc7fD8nZGbxQ+VHVTWEbPE1HO3w/J2Rm8UPlR1U1hGzxNRzt8PydkZvFD5UdVNYRs8TUc7fD8nZGbxQ+VHVTWEbPE1HO3w/J2Rm8UPlR1U1hGzxNRzt8PydkZvFD5UdVNYRs8TUc7fD8nZGbxQ+VHVTWEbPE1HO3w/J2Rm8UPlR1U1hGzxNRzt8PydkZvFD5UdVNYRs8TUc7fD8nZGbxQ+VHVTWEbPE1HO3w/J2Rm8UPlR1U1hGzxNRzt8PydkZvFD5UdVNYRs8TUc7fD8nZGbxQ+VHVTWEbPE1HO3w/J2Rm8UPlR1U1hGzxNRzt8PydkZvFD5UdVNYRs8TUc7fD8nZGbxQ+VHVTWEbPE1HO3w/LByjt4o7yo6q81jGzxe6inb4flOwrJQMoCAgICAgICCmsa47tdUD80u5wDvaVDiIyu1eLtMBVnhqJ3enQ5S0pYgICAgICAgICAgICAgICAgIPaijvSxt4UjG7XAdKypjOqI3wwu1cmiqe6J9F6LonBiAgICAgICAgqbH2O7XynhNjd+wD2VS4yMr0/Z12iqs8LTuz9UeUVYiAgICAgICAg3GxNs0BauVLHNncm6gvOVLzM3JuoJypMzcm6gnKkzNybqCcqTM3JuoJypMzcm6gnKkzNybqCcqTNqSjOeVbY6mcN/FyO9WU4/PjPNcHdC3WIzuUxvRsZVycPXO6V0q/cSICAgICAgICCsMpUdlY08KBnmc8Kox0fVz3Op0NVnh5jumfSEUUJbCAgICAgICAg326ByLRLBlAQEBAQEBBovOc8pW6Opm7WJMd6vg8Be7ZG5ScJGd6n9/xB0nVlha/t6wt5XjjhAQEBAQEBAQV3lRj+lgdrjkbzXNPtKr0hH8qZ8XR6Dn+Fcb4/eCEqvXgg9qKmdLI2Jll95uttNgt8JWVFE11RTH+td27Taomurqh295lZqi5/wUnmN3d5q/XGG3+RvMrNUXP+Ccxu7vM1xht/kbzKzVFz/gnMbu7zNcYbf5G8ys1Rc/4JzG7u8zXGG3+RvMrNUXP+Ccxu7vM1xht/kbzKzVFz/gnMbu7zNcYbf5Og3Eyss0RaOH8Fr1fe3ebHW+G3+TO8ys1Rc/4LzV97d5mt8Nv8jeZWaouf8ABNX3t3ma3w2/yN5lZqi5/wAE1fe3eZrfDb/I3mVmqLn/AATV97d5mt8Nv8jeZWaouf8ABNX3t3ma3w2/ycfCVA+nkMUl2+ACbptGfRnUa7aqtVcmrrTbF+m9Ry6OpqrW3Oet7NJ8nUdtcDwYZHfxb7Sl4GPq/aVXpicsN4zC01cuUEBAQEBAQEBBBsqUXzKd+p8jOcGn2FXaQjoplfaDq/lXTuj94q+VY6EQbuBJLtTAdU0fncB0rbZnK5TO+EfF08qxXH/M+i21fuIEBAQEBB0W6EGUBAQEBBV2OD7a2bwFjdjGrnsbOd+r9/x12jYyw1P39ZcVxzHkKix1pzQW9mmWTGO2olfwYbvOeD7Cn6Pj+czuUum6vpUxv9I/KyFauaEBAQEBAQEBBEcpkdtIx3BqGnxFjx6SFBx8Z24nf8rjQtWV+Y76feFZqpdOIPSnfdex3Be12wgr2mcpiWNccqmY74lci6NwQgICAgIOi3QgygICAgIKlw/Jeqpz+c8bDZ0LmsTOd2qd7s8HTlh6I3Q5k3ankWqnrSYaS3M09yWx/aX/AOpo8V8n0hWWj47U+HuoNOVdinx9k9Vk58QEBAQEBAQEEcygx20Eh4L43fvA6VExsZ2Z+3qstE1ZYqnfE+iqFTOtEGHaF5PU9hctM+8xjuExrtoBXSUznES4K5Tya5jumXovWCN48Vk0MUb4pHRkylrrvfBaSP4qFja6qKYmmculbaJs27tyqm5GfR7odvhrOMybR7lX85u7Ur3V+G2IN8NZxmTaPcnObu1Jq/DbEG+Gs4zJtHuTnN3ak1fhtiG+3GGss+0yaNY9y0zir21LHmOG2IZ3w1nGZNo9yc7vbUnMcNsQb4azjMm0e5Od3tqTmOG2IN8NZxmTaPcnO721JzHDbEG+Gs4zJtHuTnd7ak5jhtiDfDWcZk2j3Jzu9tScxw2xDnSPLiXE2ucS5xOkkm0lR5nOc5SoiIjKHjUdqfF6VlT1soaa2slkZMI7KeV2uezxBjfeVa6Pj+Ezv9nNabq+rTG73lMlPUogICAgICAgIOPjhHeoagaoy7mkO6FoxUfRq8EzR9WWJo8VOqidmICC2cAPvUsB/Ijt5Q0A+hX2HnO1TO6HE4ynLEXI/wCp9W+tyMjmPrLaS3gysO20dKh46Ppfda6GqyxOXfEq6VO6oQEG+3QORaJYMoCAgICAg8qo/N8ayo63sNRbWS08nUdlCDwpZHbDd9lXGBj6X3lymmJzxOXdEfKTqYqxAQEBAQEBAQaWG471NO3hQSjx3Ctd2M6Ko3S34ark3qJ3x6qSC593AgILQxRkvUUPga5ux7h0K8wk52aXHaTpyxVf29IdhSEFy8ZaF89M+JgBeSwtBIANjgdJ8AK0Ym3Ny3NMdaZgL1Nm/TXV1dPohO9Ct+7b5RnvVbzK93cXQ62wu1PlJvQrfu2+UZ705le7uJrbC7U+Usb0K37tvlGe9OZXu7ia2wu1PlLoNxQrbPqm89vvWrmF/u4sda4ba4Sb0K37pvPb715zC/3cTWuG2uEm9Ct+6bz2+9OYX+7ia1w21wk3oVv3Tee33pzC/wB3E1rhtrhJvQrfum89vvTmF/u4mtcNtcJedTivVxsdI6NoYxpc432mwAWnvrGvBXqaZqmOiN7OjSOHrqimmemd0uMoqc8Ks5hyrOh7DWWxkt3EiO7QQeEOdte49KvMJGVmlx+k6s8VX9vR3VIQBAQEBAQEBAQfmRlrSNYI2ryel7E5TmoZozC3T31zcdTv5ZXrwQWPiI+2jA4MkjfPe9pXOBn6X3lymmIyxMz3xHwkKlqsQEBAQdFuhBlAQEBBycbH3aKY62XecQOlRsZOVirwTdHxniaPFVa5117Xq+941soZQ11m9XRi0y7RUw7/APx4ieUsBPpV9h4ytU+EOJxs54i5P/U+rpLcjCAgICAgICAgIKNwjHdmlbwZpG7HkdC52voqmN8+ru7M8q3TPfEejXWLYIJ9k8fbBK3VNb4ixvuKtdHz/CY3+zmtN0/Wpnd7ylSnqUQEBAQdFuhBlAQEBBH8en2UThwnxt/cD0KFpCfoT9vVZaJjPExuifRWqoXVNWqOfxLZR1MoeDjmPIsp6mUda9aOO7GxvBY1uwALo6YyiIcFcq5Vcz3y9lkwEBAQEBAQEBAQUxjPHdragfnPdzvndKocRGV2rxdrgauVh6J3R8OYtKUIN3B+Fp4ARFKYw4gusa11pGjtgVsovV0dmcvJHvYWzfmJuU55ePs299Fdxk8yPqrPnV7a9Php1ZhNjjPyb6K7jJ5kfVTnV7a9Pg1ZhNjjPyb6K7jJ5kfVTnV7a9Pg1ZhNjjPyb6K7jJ5kfVTnV7a9Pg1ZhNjjPyb6K7jJ5kfVTnV7a9Pg1ZhNjjPy324011g/7J0cCPqrVzy/t8I+GGrcLscZ+Wd9Ndxg8yPqpzzEbfCPg1bhdjjPyHGmu4weZH1V5zy/t8I+HurcLscZ+Vl0RcYoy42vMbS46LXWC05vCuhoz5MZ9zlLsRFdUR1Zy91k1orlDkspo28KcbAx/wAFXaTnK3Eb/aVvoanO9VO73hX6pXStSpPzti209TKGKaO89jeE9rdpA6VnTGcxDyueTTM90SvZdG4IQEBAQEBAQEBAQVHjzHdr5vxbm7bG33KkxcZXp/f8dfourPC0/f1lwVGWAg62LmCG1UrozIY7sZkBAvW2OaLNP4gt+HsxdqmmZy6ELHYucNbiuIzznLh+Eh3hs4y7mD3qZq+NpVa8q2I8zeGzjLuYPemr42jXlWxHmh9dT7lLJHbbub3Mt0W2Gy1V1dPJqmnuX1m5/wDS3TX3xEvBYtgg326ByLRLBlBkNtza821Ms+gzy6V0MFgA1CxdXDhJnOc2UeIZlHkzQN1mR2wNHtKq0nV2Y8f3ivdCU9NdXh7/AAhCqV+0pj84rdT1MobmAI71XTt1zxeZwPQttmM7lMb4aMXVybFc/wDM+i610DiBAQEBAQEBAQEBBV2UeOytB4UDHed46FT46Pq/Z1Whpzw2XdM+yLKGtRBIsQ32VlnCikb/ABPsqXgf7ftKr0xGeG8Jj4WMrlyggqvGhl2snH5l7a0HpVFiYyvVOz0fOeFo8HLWhMEG+3QORaJYMoNnBrL08TeFNGNrgs7UZ10xvj1ar9XJtVTun0XCuocQIIHlFf8ASwt1RudznWeyqbSc/wA6Y3Oi0LH0653/AL6oiq1dNGQ5zylbo6mcOxiZHer6canudsY49CkYWM71P7/iFpKcsLX4e8LgV640QEBAQEBAQEBAQVzlQjsnhdwonN5rrfbVVpCP50zudJoOr6dcb/WPwhagLsQdjFB9lbD4S9u1jlIwk5Xqf3/EDSdOeFr+3rC0FeOPEEVxhxTfPK6eOVoc8NtY8EC0NA7YcmpQMRg5uVTVTK6wWlabFuLddPRH+x459SL1mLdXFpgc9o78f0g2DP5lBrw12jrjyXFrSOGudVWXj0fhynAg2EEEaQcxHiWjq6E2JiYzhvN7w7+ZaP8AWDqUeL9XL2sDwNb/AKMcvztPiW+jC3q+qnz6PVEu47D2+uqPt0+iSYFxNkjkZLJKwGN7X3WAutINoF42WbFPsaPqpqiqqer/ABV4rS1FdFVFFM9MZZymatVEIK5x/fbVgcGFg87j0qi0jOd7LdHu6fQ8ZYfPvmfZG1BWrnlb2aS5PY7a5p4EcjvMG+0peCjO9HhKs0vVlhp3zHz7LVVy5MQEBAQEBAQEBAQQPKlFmp36jK3aGH2Sq3SEdmfFf6Dq6a6fD3+UBVa6AQb+AJLtVAfzmDabOlbbE5XaZ3o2Np5WHrjdK2VfuJEBAQeFVRxSiySNkg/G0O9Kxqopq7UZtlu7ctznRVMeDfosHwxD6OKOPN/S0A+M6SsaLVFHZiIe3L9y526pltLY1CAgIKwxzktrZfw3G/saelc/jpzv1fb0dboynLDU/f1cNxzHkUSE9oLezS/JlHbVSO4MBbznt6qnYCPqTO5T6bqys0xv9p+Vlq2cwICAgICAgICAgIIdlOjtponcGcDxFj/cFA0hH8Inf7LnQlWV6qP+feFbKqdMIP3BKWPa8aWOa8arWkEehexOUxLGumKqZpn/AGMk3o8eozmlhew62EPbsNh9Ks6NIUz2oyc9d0JXH9dUT49Hy7tFh2lm7Sdlp/pcbj9js6lUYi3X1SrbuBxFrtUT6xwdFbkUQEHRboQZQEGhW4ZpofrJmNI71t5/NGdabmItW+1UkWsJeu9imfZwqzHmFuaKJ8h1usjb0nzKHXpKiOzGfBY2tDXJ7dURxQrCNWZpXyuADpHXiBoGayzzKpu3JuVzXP8Aq+s2otW4oj/GpL2p5CsaetthorczTrJbH86od4Imj95PQrHR8dNU+HuodOVdFEePssBWbnhAQEBAQEBAQEBBGcocdtC48GSN37rvtKJjY+jP2WeiJyxMR3xPoqtUzrBAQEBBt0eFKiH6uaRg1B1rOac3mWyi7XR2ZmGi7hrN3t0xPr59bvUeO87c0kcco1i2N+0ZvMpVGPrjtRmrbuhbNXYmY4u5R450r8z78J/E283a23zgKVRjrdXX0K67ofEUdnKrw/Lp1eONJGLGudMfy25uc6wLy5pCzT1dPgwtaJxFfXHJ8fxm4dZjzM7NFEyMa3EyO6APOodekq57MZLG1oa3HbqmfDo+XBrMM1M31k8jge8DcZzW2AqFXiLtfaqn98Fjawlm12KY9+LRWpIEBB5zn5pWVPW9hprayWLkvj+gmdrmDdjAfaVpo+P41Tv9nN6cn6lMbvdNVYKQQEBAQEBAQEBAQcTHSO9QTjUwO5rgehR8VGdmpO0bVliqPH2VAqN2IgICAgICAg326ByLRLBlAQEBB+XPA0kL2ImR4TzAiwLOmmYZRDwWb1aGTeOyit4cz3bLG+yrjAx9L7uW0zVniMu6I+UqUxUiAgICAgICAgICDQw/CX0lQwAuc6CUNAzkuuGwActi1X6Zqt1RHdKRhKoov0VT1RMeqlpGFpuuaWuGkOBa4eIqgno6JdtExVGcdL8o9EBAQEBAQb7dA5FolgySg83TtHft5FlFMvcnk6pPeG1ZRQ9yebpXHv8AQsoph7k/C9BBloJNgBJOgDOT4kJnKM5W5iRTujoYmva5j/pHEOBa4WyOItB8Fiu8JTNNmInf6uP0nXFeJqmmc46PSHdUlAEBAQEBAQEBAQEBB4VVHFKLskbJG6ntDh51jVRTVGVUZs7d2u3OdEzHgj9diLRyZ2B8Dvy3Wt5rrRssUWvBWquroWNrS+Io7WVXj+Mkdrsn1Q3PFLHKNTrY39IO0KLXgK47M5rK1pq1V26Zjj8I7XYFqofrKeRgHfsvM5zbR51Fqs3KO1TP74LG1i7F3sVRP7vaAK1pAgICD0M7tdnIseTDzJ+CVk9YQEG5Q4KqJvqoJJBrDbGc45vOs6LVdfZjNpu4m1a7dUQkNBiBVPzyvjgGr6x+wZvOpVGBuT2pyV13TNmnsRNXCP37JFQ4hUjM8hknP4nXGbG2HzlSqMDbjr6f3crbumb9XZyp/d6RUeD4YRZFFHGPwNDSeU99SqLdNHZjJXXL1y5OddUz4tlZtQgICAgICAgICAgICAgICAg5tfgCkn+sp4y4/wBQFyTnNsK012LdfahJtYy/a7FU+3lKO12TyF1phmfGdTwJGdB85UWvAUz2ZyWVrTdyP7KYnw6EdrsSa2O0tYyZuuN2ez/F1h2WqLXg7tPVGfgsrWlsNX1zyfH8ZuBU00kZuyRvjdqe0sPitUaqmaZyqjJYUXKa4zomJ8H5hhc83WNc92pgLnbAkRMzlD2qqmmM6pyje7tDiZXS59yELdcrrv7Ra7zKRRg7tX+ZeKvu6Uw1H+5+H7EJFQ5O4xnmnc/wRgMHJabSfMpVGj4/9T5K67puqf66cvHp+EioMW6OHOynZeH9T/pH+IutsUqjDWqOqFbdx+Iu9quft0ejrBb0QQEBAQEBAQEBAQEBAQEBAQEBAQEBAQEHJxo+yyf4n0LTf7EpeB/upaeIn2Rq14T+uG7Sn98pEpSuEBAQEBAQEBAQEBAQEH//2Q==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86" y="5244657"/>
            <a:ext cx="1533525" cy="1524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מלבן 4"/>
          <p:cNvSpPr/>
          <p:nvPr/>
        </p:nvSpPr>
        <p:spPr>
          <a:xfrm>
            <a:off x="166743" y="1412776"/>
            <a:ext cx="8756596" cy="3662541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/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&lt;html&gt;</a:t>
            </a:r>
          </a:p>
          <a:p>
            <a:pPr algn="l" rtl="0"/>
            <a:r>
              <a:rPr lang="en-US" sz="2800" dirty="0" smtClean="0">
                <a:solidFill>
                  <a:srgbClr val="FF0000"/>
                </a:solidFill>
              </a:rPr>
              <a:t>&lt;head&gt;</a:t>
            </a:r>
          </a:p>
          <a:p>
            <a:pPr algn="l" rtl="0"/>
            <a:r>
              <a:rPr lang="en-US" sz="2800" dirty="0" smtClean="0"/>
              <a:t>&lt;</a:t>
            </a:r>
            <a:r>
              <a:rPr lang="en-US" sz="2800" dirty="0"/>
              <a:t>script type="</a:t>
            </a:r>
            <a:r>
              <a:rPr lang="en-US" sz="2800" dirty="0" smtClean="0"/>
              <a:t>text/</a:t>
            </a:r>
            <a:r>
              <a:rPr lang="en-US" sz="2800" dirty="0" err="1" smtClean="0"/>
              <a:t>javascript"src</a:t>
            </a:r>
            <a:r>
              <a:rPr lang="en-US" sz="2800" dirty="0"/>
              <a:t>="</a:t>
            </a:r>
            <a:r>
              <a:rPr lang="en-US" sz="2800" dirty="0" err="1">
                <a:hlinkClick r:id="rId4"/>
              </a:rPr>
              <a:t>js</a:t>
            </a:r>
            <a:r>
              <a:rPr lang="en-US" sz="2800" dirty="0">
                <a:hlinkClick r:id="rId4"/>
              </a:rPr>
              <a:t>/backOffice_new.js</a:t>
            </a:r>
            <a:r>
              <a:rPr lang="en-US" sz="2800" dirty="0" smtClean="0"/>
              <a:t>"&gt;</a:t>
            </a:r>
          </a:p>
          <a:p>
            <a:pPr algn="l" rtl="0"/>
            <a:r>
              <a:rPr lang="en-US" sz="2800" dirty="0" smtClean="0"/>
              <a:t>&lt;/</a:t>
            </a:r>
            <a:r>
              <a:rPr lang="en-US" sz="2800" dirty="0"/>
              <a:t>script</a:t>
            </a:r>
            <a:r>
              <a:rPr lang="en-US" sz="2800" dirty="0" smtClean="0"/>
              <a:t>&gt;</a:t>
            </a:r>
          </a:p>
          <a:p>
            <a:pPr algn="l" rtl="0"/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&lt;/head&gt;</a:t>
            </a:r>
          </a:p>
          <a:p>
            <a:pPr algn="l" rtl="0"/>
            <a:r>
              <a:rPr lang="en-US" sz="2400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&lt;body&gt;</a:t>
            </a:r>
          </a:p>
          <a:p>
            <a:pPr algn="l" rtl="0"/>
            <a:r>
              <a:rPr lang="en-US" sz="24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&lt;div&gt;…..</a:t>
            </a:r>
          </a:p>
          <a:p>
            <a:pPr algn="l" rtl="0"/>
            <a:r>
              <a:rPr lang="en-US" sz="2400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&lt;/body&gt;</a:t>
            </a:r>
          </a:p>
          <a:p>
            <a:pPr algn="l" rtl="0"/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59873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 descr="bgim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643710"/>
          </a:xfrm>
          <a:prstGeom prst="rect">
            <a:avLst/>
          </a:prstGeom>
        </p:spPr>
      </p:pic>
      <p:sp>
        <p:nvSpPr>
          <p:cNvPr id="4" name="מלבן 3"/>
          <p:cNvSpPr/>
          <p:nvPr/>
        </p:nvSpPr>
        <p:spPr>
          <a:xfrm>
            <a:off x="857224" y="188640"/>
            <a:ext cx="78467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הפעלת פקודה ראשונה </a:t>
            </a:r>
            <a:r>
              <a:rPr lang="en-US" sz="5400" b="1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JS</a:t>
            </a:r>
            <a:r>
              <a:rPr lang="he-IL" sz="5400" b="1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?</a:t>
            </a:r>
          </a:p>
        </p:txBody>
      </p:sp>
      <p:sp>
        <p:nvSpPr>
          <p:cNvPr id="2" name="AutoShape 2" descr="data:image/jpeg;base64,/9j/4AAQSkZJRgABAQAAAQABAAD/2wCEAAkGBxAREBMQEg8QDw4QEBIPEBQRFBYQDhEQFxUXGBcRFBUYHjQgGBolGxMUITEhMSsrMC4uFx8zOjMsNygtLisBCgoKDg0OGxAQGzAkHyQsLi8sLC0wLDcuLCwwLTEsLCwsNSs2LDQ0LCwsLSwsLCwtNC0sLCwsLCwsLCwsLCwsLP/AABEIAOEA4QMBEQACEQEDEQH/xAAcAAEAAgMBAQEAAAAAAAAAAAAABgcBBAUDCAL/xABJEAABAwECBwgNCwQDAQAAAAABAAIDBBESBQYHITFRkRMWUlRxksHSFzI1QWGBk6Gxs8LR4QgiIzM0U2JjdKKyQlVycxQkQxj/xAAaAQEAAgMBAAAAAAAAAAAAAAAABAUCAwYB/8QAMxEBAAECAgULBAMBAQEAAAAAAAECAwQRBRVSYaESFCExMlFxkbHB0SOB4fAiM0FiQhP/2gAMAwEAAhEDEQA/ALxQEBAQEGrhT6iX/VJ/EoPiZB9YZHe4dF/hJ66RBUvyju6cH6JnrZUHj8nfus/9FL6yJBHMrPdqu/3ew1BEkBBYuQTu1H/on/gg1ct3dyq5IPURoOLiJjRJgytjqmWuYDcnYP8A0gNl5vLoI8ICD6cxsxyp6PBpwgHtlbJG00oBzTSPFsbR4O+dQadSD5Kr62SeV80ry+WV7pJHHS5zjaSguX5M/b4Q/wAaX0zIK0yid1q/9bP6woLj+Tb9hqv1Y9W1BbyAgICAgICAgICAgICDVwp9RL/qk/iUHxMgluB8pOFqSBlNBV7nBECGN3KF1gLi453MJOdxQcjGTGSrwhK2arl3aVrBE11xjLGAkgWMAGlxQTr5O/dZ/wCil9ZEguXC2TPBFVO+ono90nldekdu07bxsstsa8AaB3kHz/lewFTUOE3U9LFuUAhieG3nv+c4G02vJPnQdLIlixR4RqqiOrh3ZkdOHsF+SOx18C21jgTmKC9MAZPcF0M4qKal3KdrXNDt1mfmcLCLHvI8yD5/y3d3Krkg9RGggtiDeqsM1EtPDSvlc6npjI6Fh0MMhBdy5x4rTrQaJCC7Pkz9vhD/ABpfTMgrTKJ3Wr/1s/rCguP5Nv2Gq/Vj1bUFvICAgICAgICAgICAgINXCn1Ev+qT+JQfEyC1sUMjLq+ihrBhAQ7u1zrm4X7tj3NsvboLe1t0d9BE8ouJpwTUspjUCovwNmvBm5WWuc27ZePA0+FBJvk791n/AKKX1kSD6TQfMeX7uy79PD6Cg7HybfttV+lHrGoPoRB8r5bu7lVyQeojQdLJLiqzClFhSmdY2UCkkp3n/wA5hu9h5D2p8BPfsQRvFHEqorcJDB7mOhMT3f8ALJ0wxsNjzqttzDWSO8g2cr1HHBhiohiaGRRMpY42jQ1jaWEAIJ38mft8If40vpmQVplE7rV/62f1hQSbJhlLjwRTywvpXzmWbdQWvDABdDbLCDqQTP8A+gYP7dL5ZvVQWjilhwV9FDWCMxCdrnBhN4tse5umzP2qDroCAgICAgICAgICDXwgwuhkaBa50bwBrJabAg+U+xhhr+3S86PrIPozJjg6amwTSwTxmKeNkgex1hLSZXkaM2gg+NBW+XDE/CFdhCKWlpJJ4m0jI3OaWgB+6SEtznURtQeWRPEzCNFhJ01TSSQRGlkjDnFpF8vjIGY6mnYgvVBQeWTEnCVZhR09NRyTQmGJoc0sAvAG0Zyg6eQvFKvoauofVUr4GPpwxhcWkF19pszHUgulB885V8RcKVeFqienopJYHiEMeCwB1kLAbLXW6QR4kEryDYr1tAa3/l0z6fdRTbneLTeu7tesuk6LzdqCz6bBcEc0tQyJjJ6i5uzwPnSXBY29yBBQmVbETClVheqqKeiklgk3C49pYA67BG06XW6WkeJBKsg2K1dQOrDV0z6cStpxHeLTeumW9ZdJ0XhtQQPHXJ5hefCVZNFQSvilqppI3AsscwvJDha7vhBxOxhhv+3S86PrIHYww3/bpedH1kH0bkywdNTYJpYJ4zFNGx4ex1lrSZHkaM2ghBJ0BAQEBAQEBAQEBAQEBAQEBAQEBAQEBAQEBAQEBAQEBAQEBAQEBAQQqtx/EcskRpSTHI+MndALbri23tfAq+rHxTVMcnqnvXdvQ010U18vriJ6u+PF49kZvFD5UdVeawjZ4s9Rzt8PydkZvFD5UdVNYRs8TUc7fD8nZGbxQ+VHVTWEbPE1HO3w/J2Rm8UPlR1U1hGzxNRzt8PydkZvFD5UdVNYRs8TUc7fD8nZGbxQ+VHVTWEbPE1HO3w/J2Rm8UPlR1U1hGzxNRzt8PydkZvFD5UdVNYRs8TUc7fD8nZGbxQ+VHVTWEbPE1HO3w/J2Rm8UPlR1U1hGzxNRzt8PydkZvFD5UdVNYRs8TUc7fD8nZGbxQ+VHVTWEbPE1HO3w/J2Rm8UPlR1U1hGzxNRzt8PydkZvFD5UdVNYRs8TUc7fD8nZGbxQ+VHVTWEbPE1HO3w/J2Rm8UPlR1U1hGzxNRzt8PydkZvFD5UdVNYRs8TUc7fD8nZGbxQ+VHVTWEbPE1HO3w/LByjt4o7yo6q81jGzxe6inb4flOwrJQMoCAgICAgICCmsa47tdUD80u5wDvaVDiIyu1eLtMBVnhqJ3enQ5S0pYgICAgICAgICAgICAgICAgIPaijvSxt4UjG7XAdKypjOqI3wwu1cmiqe6J9F6LonBiAgICAgICAgqbH2O7XynhNjd+wD2VS4yMr0/Z12iqs8LTuz9UeUVYiAgICAgICAg3GxNs0BauVLHNncm6gvOVLzM3JuoJypMzcm6gnKkzNybqCcqTM3JuoJypMzcm6gnKkzNybqCcqTNqSjOeVbY6mcN/FyO9WU4/PjPNcHdC3WIzuUxvRsZVycPXO6V0q/cSICAgICAgICCsMpUdlY08KBnmc8Kox0fVz3Op0NVnh5jumfSEUUJbCAgICAgICAg326ByLRLBlAQEBAQEBBovOc8pW6Opm7WJMd6vg8Be7ZG5ScJGd6n9/xB0nVlha/t6wt5XjjhAQEBAQEBAQV3lRj+lgdrjkbzXNPtKr0hH8qZ8XR6Dn+Fcb4/eCEqvXgg9qKmdLI2Jll95uttNgt8JWVFE11RTH+td27Taomurqh295lZqi5/wUnmN3d5q/XGG3+RvMrNUXP+Ccxu7vM1xht/kbzKzVFz/gnMbu7zNcYbf5G8ys1Rc/4JzG7u8zXGG3+RvMrNUXP+Ccxu7vM1xht/kbzKzVFz/gnMbu7zNcYbf5Og3Eyss0RaOH8Fr1fe3ebHW+G3+TO8ys1Rc/4LzV97d5mt8Nv8jeZWaouf8ABNX3t3ma3w2/yN5lZqi5/wAE1fe3eZrfDb/I3mVmqLn/AATV97d5mt8Nv8jeZWaouf8ABNX3t3ma3w2/ycfCVA+nkMUl2+ACbptGfRnUa7aqtVcmrrTbF+m9Ry6OpqrW3Oet7NJ8nUdtcDwYZHfxb7Sl4GPq/aVXpicsN4zC01cuUEBAQEBAQEBBBsqUXzKd+p8jOcGn2FXaQjoplfaDq/lXTuj94q+VY6EQbuBJLtTAdU0fncB0rbZnK5TO+EfF08qxXH/M+i21fuIEBAQEBB0W6EGUBAQEBBV2OD7a2bwFjdjGrnsbOd+r9/x12jYyw1P39ZcVxzHkKix1pzQW9mmWTGO2olfwYbvOeD7Cn6Pj+czuUum6vpUxv9I/KyFauaEBAQEBAQEBBEcpkdtIx3BqGnxFjx6SFBx8Z24nf8rjQtWV+Y76feFZqpdOIPSnfdex3Be12wgr2mcpiWNccqmY74lci6NwQgICAgIOi3QgygICAgIKlw/Jeqpz+c8bDZ0LmsTOd2qd7s8HTlh6I3Q5k3ankWqnrSYaS3M09yWx/aX/AOpo8V8n0hWWj47U+HuoNOVdinx9k9Vk58QEBAQEBAQEEcygx20Eh4L43fvA6VExsZ2Z+3qstE1ZYqnfE+iqFTOtEGHaF5PU9hctM+8xjuExrtoBXSUznES4K5Tya5jumXovWCN48Vk0MUb4pHRkylrrvfBaSP4qFja6qKYmmculbaJs27tyqm5GfR7odvhrOMybR7lX85u7Ur3V+G2IN8NZxmTaPcnObu1Jq/DbEG+Gs4zJtHuTnN3ak1fhtiG+3GGss+0yaNY9y0zir21LHmOG2IZ3w1nGZNo9yc7vbUnMcNsQb4azjMm0e5Od3tqTmOG2IN8NZxmTaPcnO721JzHDbEG+Gs4zJtHuTnd7ak5jhtiDfDWcZk2j3Jzu9tScxw2xDnSPLiXE2ucS5xOkkm0lR5nOc5SoiIjKHjUdqfF6VlT1soaa2slkZMI7KeV2uezxBjfeVa6Pj+Ezv9nNabq+rTG73lMlPUogICAgICAgIOPjhHeoagaoy7mkO6FoxUfRq8EzR9WWJo8VOqidmICC2cAPvUsB/Ijt5Q0A+hX2HnO1TO6HE4ynLEXI/wCp9W+tyMjmPrLaS3gysO20dKh46Ppfda6GqyxOXfEq6VO6oQEG+3QORaJYMoCAgICAg8qo/N8ayo63sNRbWS08nUdlCDwpZHbDd9lXGBj6X3lymmJzxOXdEfKTqYqxAQEBAQEBAQaWG471NO3hQSjx3Ctd2M6Ko3S34ark3qJ3x6qSC593AgILQxRkvUUPga5ux7h0K8wk52aXHaTpyxVf29IdhSEFy8ZaF89M+JgBeSwtBIANjgdJ8AK0Ym3Ny3NMdaZgL1Nm/TXV1dPohO9Ct+7b5RnvVbzK93cXQ62wu1PlJvQrfu2+UZ705le7uJrbC7U+Usb0K37tvlGe9OZXu7ia2wu1PlLoNxQrbPqm89vvWrmF/u4sda4ba4Sb0K37pvPb715zC/3cTWuG2uEm9Ct+6bz2+9OYX+7ia1w21wk3oVv3Tee33pzC/wB3E1rhtrhJvQrfum89vvTmF/u4mtcNtcJedTivVxsdI6NoYxpc432mwAWnvrGvBXqaZqmOiN7OjSOHrqimmemd0uMoqc8Ks5hyrOh7DWWxkt3EiO7QQeEOdte49KvMJGVmlx+k6s8VX9vR3VIQBAQEBAQEBAQfmRlrSNYI2ryel7E5TmoZozC3T31zcdTv5ZXrwQWPiI+2jA4MkjfPe9pXOBn6X3lymmIyxMz3xHwkKlqsQEBAQdFuhBlAQEBBycbH3aKY62XecQOlRsZOVirwTdHxniaPFVa5117Xq+941soZQ11m9XRi0y7RUw7/APx4ieUsBPpV9h4ytU+EOJxs54i5P/U+rpLcjCAgICAgICAgIKNwjHdmlbwZpG7HkdC52voqmN8+ru7M8q3TPfEejXWLYIJ9k8fbBK3VNb4ixvuKtdHz/CY3+zmtN0/Wpnd7ylSnqUQEBAQdFuhBlAQEBBH8en2UThwnxt/cD0KFpCfoT9vVZaJjPExuifRWqoXVNWqOfxLZR1MoeDjmPIsp6mUda9aOO7GxvBY1uwALo6YyiIcFcq5Vcz3y9lkwEBAQEBAQEBAQUxjPHdragfnPdzvndKocRGV2rxdrgauVh6J3R8OYtKUIN3B+Fp4ARFKYw4gusa11pGjtgVsovV0dmcvJHvYWzfmJuU55ePs299Fdxk8yPqrPnV7a9Php1ZhNjjPyb6K7jJ5kfVTnV7a9Pg1ZhNjjPyb6K7jJ5kfVTnV7a9Pg1ZhNjjPyb6K7jJ5kfVTnV7a9Pg1ZhNjjPyb6K7jJ5kfVTnV7a9Pg1ZhNjjPy324011g/7J0cCPqrVzy/t8I+GGrcLscZ+Wd9Ndxg8yPqpzzEbfCPg1bhdjjPyHGmu4weZH1V5zy/t8I+HurcLscZ+Vl0RcYoy42vMbS46LXWC05vCuhoz5MZ9zlLsRFdUR1Zy91k1orlDkspo28KcbAx/wAFXaTnK3Eb/aVvoanO9VO73hX6pXStSpPzti209TKGKaO89jeE9rdpA6VnTGcxDyueTTM90SvZdG4IQEBAQEBAQEBAQVHjzHdr5vxbm7bG33KkxcZXp/f8dfourPC0/f1lwVGWAg62LmCG1UrozIY7sZkBAvW2OaLNP4gt+HsxdqmmZy6ELHYucNbiuIzznLh+Eh3hs4y7mD3qZq+NpVa8q2I8zeGzjLuYPemr42jXlWxHmh9dT7lLJHbbub3Mt0W2Gy1V1dPJqmnuX1m5/wDS3TX3xEvBYtgg326ByLRLBlBkNtza821Ms+gzy6V0MFgA1CxdXDhJnOc2UeIZlHkzQN1mR2wNHtKq0nV2Y8f3ivdCU9NdXh7/AAhCqV+0pj84rdT1MobmAI71XTt1zxeZwPQttmM7lMb4aMXVybFc/wDM+i610DiBAQEBAQEBAQEBBV2UeOytB4UDHed46FT46Pq/Z1Whpzw2XdM+yLKGtRBIsQ32VlnCikb/ABPsqXgf7ftKr0xGeG8Jj4WMrlyggqvGhl2snH5l7a0HpVFiYyvVOz0fOeFo8HLWhMEG+3QORaJYMoNnBrL08TeFNGNrgs7UZ10xvj1ar9XJtVTun0XCuocQIIHlFf8ASwt1RudznWeyqbSc/wA6Y3Oi0LH0653/AL6oiq1dNGQ5zylbo6mcOxiZHer6canudsY49CkYWM71P7/iFpKcsLX4e8LgV640QEBAQEBAQEBAQVzlQjsnhdwonN5rrfbVVpCP50zudJoOr6dcb/WPwhagLsQdjFB9lbD4S9u1jlIwk5Xqf3/EDSdOeFr+3rC0FeOPEEVxhxTfPK6eOVoc8NtY8EC0NA7YcmpQMRg5uVTVTK6wWlabFuLddPRH+x459SL1mLdXFpgc9o78f0g2DP5lBrw12jrjyXFrSOGudVWXj0fhynAg2EEEaQcxHiWjq6E2JiYzhvN7w7+ZaP8AWDqUeL9XL2sDwNb/AKMcvztPiW+jC3q+qnz6PVEu47D2+uqPt0+iSYFxNkjkZLJKwGN7X3WAutINoF42WbFPsaPqpqiqqer/ABV4rS1FdFVFFM9MZZymatVEIK5x/fbVgcGFg87j0qi0jOd7LdHu6fQ8ZYfPvmfZG1BWrnlb2aS5PY7a5p4EcjvMG+0peCjO9HhKs0vVlhp3zHz7LVVy5MQEBAQEBAQEBAQQPKlFmp36jK3aGH2Sq3SEdmfFf6Dq6a6fD3+UBVa6AQb+AJLtVAfzmDabOlbbE5XaZ3o2Np5WHrjdK2VfuJEBAQeFVRxSiySNkg/G0O9Kxqopq7UZtlu7ctznRVMeDfosHwxD6OKOPN/S0A+M6SsaLVFHZiIe3L9y526pltLY1CAgIKwxzktrZfw3G/saelc/jpzv1fb0dboynLDU/f1cNxzHkUSE9oLezS/JlHbVSO4MBbznt6qnYCPqTO5T6bqys0xv9p+Vlq2cwICAgICAgICAgIIdlOjtponcGcDxFj/cFA0hH8Inf7LnQlWV6qP+feFbKqdMIP3BKWPa8aWOa8arWkEehexOUxLGumKqZpn/AGMk3o8eozmlhew62EPbsNh9Ks6NIUz2oyc9d0JXH9dUT49Hy7tFh2lm7Sdlp/pcbj9js6lUYi3X1SrbuBxFrtUT6xwdFbkUQEHRboQZQEGhW4ZpofrJmNI71t5/NGdabmItW+1UkWsJeu9imfZwqzHmFuaKJ8h1usjb0nzKHXpKiOzGfBY2tDXJ7dURxQrCNWZpXyuADpHXiBoGayzzKpu3JuVzXP8Aq+s2otW4oj/GpL2p5CsaetthorczTrJbH86od4Imj95PQrHR8dNU+HuodOVdFEePssBWbnhAQEBAQEBAQEBBGcocdtC48GSN37rvtKJjY+jP2WeiJyxMR3xPoqtUzrBAQEBBt0eFKiH6uaRg1B1rOac3mWyi7XR2ZmGi7hrN3t0xPr59bvUeO87c0kcco1i2N+0ZvMpVGPrjtRmrbuhbNXYmY4u5R450r8z78J/E283a23zgKVRjrdXX0K67ofEUdnKrw/Lp1eONJGLGudMfy25uc6wLy5pCzT1dPgwtaJxFfXHJ8fxm4dZjzM7NFEyMa3EyO6APOodekq57MZLG1oa3HbqmfDo+XBrMM1M31k8jge8DcZzW2AqFXiLtfaqn98Fjawlm12KY9+LRWpIEBB5zn5pWVPW9hprayWLkvj+gmdrmDdjAfaVpo+P41Tv9nN6cn6lMbvdNVYKQQEBAQEBAQEBAQcTHSO9QTjUwO5rgehR8VGdmpO0bVliqPH2VAqN2IgICAgICAg326ByLRLBlAQEBB+XPA0kL2ImR4TzAiwLOmmYZRDwWb1aGTeOyit4cz3bLG+yrjAx9L7uW0zVniMu6I+UqUxUiAgICAgICAgICDQw/CX0lQwAuc6CUNAzkuuGwActi1X6Zqt1RHdKRhKoov0VT1RMeqlpGFpuuaWuGkOBa4eIqgno6JdtExVGcdL8o9EBAQEBAQb7dA5FolgySg83TtHft5FlFMvcnk6pPeG1ZRQ9yebpXHv8AQsoph7k/C9BBloJNgBJOgDOT4kJnKM5W5iRTujoYmva5j/pHEOBa4WyOItB8Fiu8JTNNmInf6uP0nXFeJqmmc46PSHdUlAEBAQEBAQEBAQEBB4VVHFKLskbJG6ntDh51jVRTVGVUZs7d2u3OdEzHgj9diLRyZ2B8Dvy3Wt5rrRssUWvBWquroWNrS+Io7WVXj+Mkdrsn1Q3PFLHKNTrY39IO0KLXgK47M5rK1pq1V26Zjj8I7XYFqofrKeRgHfsvM5zbR51Fqs3KO1TP74LG1i7F3sVRP7vaAK1pAgICD0M7tdnIseTDzJ+CVk9YQEG5Q4KqJvqoJJBrDbGc45vOs6LVdfZjNpu4m1a7dUQkNBiBVPzyvjgGr6x+wZvOpVGBuT2pyV13TNmnsRNXCP37JFQ4hUjM8hknP4nXGbG2HzlSqMDbjr6f3crbumb9XZyp/d6RUeD4YRZFFHGPwNDSeU99SqLdNHZjJXXL1y5OddUz4tlZtQgICAgICAgICAgICAgICAg5tfgCkn+sp4y4/wBQFyTnNsK012LdfahJtYy/a7FU+3lKO12TyF1phmfGdTwJGdB85UWvAUz2ZyWVrTdyP7KYnw6EdrsSa2O0tYyZuuN2ez/F1h2WqLXg7tPVGfgsrWlsNX1zyfH8ZuBU00kZuyRvjdqe0sPitUaqmaZyqjJYUXKa4zomJ8H5hhc83WNc92pgLnbAkRMzlD2qqmmM6pyje7tDiZXS59yELdcrrv7Ra7zKRRg7tX+ZeKvu6Uw1H+5+H7EJFQ5O4xnmnc/wRgMHJabSfMpVGj4/9T5K67puqf66cvHp+EioMW6OHOynZeH9T/pH+IutsUqjDWqOqFbdx+Iu9quft0ejrBb0QQEBAQEBAQEBAQEBAQEBAQEBAQEBAQEHJxo+yyf4n0LTf7EpeB/upaeIn2Rq14T+uG7Sn98pEpSuEBAQEBAQEBAQEBAQEH//2Q==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86" y="5244657"/>
            <a:ext cx="1533525" cy="1524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מלבן 4"/>
          <p:cNvSpPr/>
          <p:nvPr/>
        </p:nvSpPr>
        <p:spPr>
          <a:xfrm>
            <a:off x="166743" y="1412776"/>
            <a:ext cx="8756596" cy="4647426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/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&lt;html&gt;</a:t>
            </a:r>
          </a:p>
          <a:p>
            <a:pPr algn="l" rtl="0"/>
            <a:r>
              <a:rPr lang="en-US" sz="2800" dirty="0" smtClean="0">
                <a:solidFill>
                  <a:srgbClr val="FF0000"/>
                </a:solidFill>
              </a:rPr>
              <a:t>&lt;head&gt;</a:t>
            </a:r>
          </a:p>
          <a:p>
            <a:pPr algn="l" rtl="0"/>
            <a:r>
              <a:rPr lang="en-US" sz="2800" dirty="0" smtClean="0"/>
              <a:t>&lt;script&gt;</a:t>
            </a:r>
          </a:p>
          <a:p>
            <a:pPr algn="l" rtl="0"/>
            <a:r>
              <a:rPr lang="en-US" sz="2800" dirty="0"/>
              <a:t>f</a:t>
            </a:r>
            <a:r>
              <a:rPr lang="en-US" sz="2800" dirty="0" smtClean="0"/>
              <a:t>unction </a:t>
            </a:r>
            <a:r>
              <a:rPr lang="en-US" sz="2800" b="1" dirty="0" err="1" smtClean="0">
                <a:solidFill>
                  <a:srgbClr val="7030A0"/>
                </a:solidFill>
              </a:rPr>
              <a:t>init</a:t>
            </a:r>
            <a:r>
              <a:rPr lang="en-US" sz="2800" b="1" dirty="0" smtClean="0">
                <a:solidFill>
                  <a:srgbClr val="7030A0"/>
                </a:solidFill>
              </a:rPr>
              <a:t>()</a:t>
            </a:r>
          </a:p>
          <a:p>
            <a:pPr algn="l" rtl="0"/>
            <a:r>
              <a:rPr lang="en-US" sz="2800" dirty="0" smtClean="0"/>
              <a:t>{</a:t>
            </a:r>
          </a:p>
          <a:p>
            <a:pPr algn="l" rtl="0"/>
            <a:r>
              <a:rPr lang="en-US" sz="2800" dirty="0" smtClean="0"/>
              <a:t>	alert(“JAVA SCRIPT WORKING !!!”)</a:t>
            </a:r>
            <a:endParaRPr lang="en-US" sz="2800" dirty="0"/>
          </a:p>
          <a:p>
            <a:pPr algn="l" rtl="0"/>
            <a:r>
              <a:rPr lang="en-US" sz="2800" dirty="0" smtClean="0"/>
              <a:t>}</a:t>
            </a:r>
          </a:p>
          <a:p>
            <a:pPr algn="l" rtl="0"/>
            <a:r>
              <a:rPr lang="en-US" sz="2800" dirty="0" smtClean="0"/>
              <a:t>&lt;/</a:t>
            </a:r>
            <a:r>
              <a:rPr lang="en-US" sz="2800" dirty="0"/>
              <a:t>script</a:t>
            </a:r>
            <a:r>
              <a:rPr lang="en-US" sz="2800" dirty="0" smtClean="0"/>
              <a:t>&gt;</a:t>
            </a:r>
          </a:p>
          <a:p>
            <a:pPr algn="l" rtl="0"/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&lt;/head&gt;</a:t>
            </a:r>
          </a:p>
          <a:p>
            <a:pPr algn="l" rtl="0"/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&lt;body </a:t>
            </a:r>
            <a:r>
              <a:rPr lang="en-US" sz="24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onload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=“</a:t>
            </a:r>
            <a:r>
              <a:rPr lang="en-US" sz="2400" b="1" dirty="0" err="1" smtClean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init</a:t>
            </a:r>
            <a:r>
              <a:rPr lang="en-US" sz="2400" b="1" dirty="0" smtClean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”&gt;</a:t>
            </a:r>
          </a:p>
          <a:p>
            <a:pPr algn="l" rtl="0"/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21246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 descr="bgim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643710"/>
          </a:xfrm>
          <a:prstGeom prst="rect">
            <a:avLst/>
          </a:prstGeom>
        </p:spPr>
      </p:pic>
      <p:sp>
        <p:nvSpPr>
          <p:cNvPr id="4" name="מלבן 3"/>
          <p:cNvSpPr/>
          <p:nvPr/>
        </p:nvSpPr>
        <p:spPr>
          <a:xfrm>
            <a:off x="857224" y="188640"/>
            <a:ext cx="78467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הפעלת פקודה ראשונה </a:t>
            </a:r>
            <a:r>
              <a:rPr lang="en-US" sz="5400" b="1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JS</a:t>
            </a:r>
            <a:r>
              <a:rPr lang="he-IL" sz="5400" b="1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?</a:t>
            </a:r>
          </a:p>
        </p:txBody>
      </p:sp>
      <p:sp>
        <p:nvSpPr>
          <p:cNvPr id="2" name="AutoShape 2" descr="data:image/jpeg;base64,/9j/4AAQSkZJRgABAQAAAQABAAD/2wCEAAkGBxAREBMQEg8QDw4QEBIPEBQRFBYQDhEQFxUXGBcRFBUYHjQgGBolGxMUITEhMSsrMC4uFx8zOjMsNygtLisBCgoKDg0OGxAQGzAkHyQsLi8sLC0wLDcuLCwwLTEsLCwsNSs2LDQ0LCwsLSwsLCwtNC0sLCwsLCwsLCwsLCwsLP/AABEIAOEA4QMBEQACEQEDEQH/xAAcAAEAAgMBAQEAAAAAAAAAAAAABgcBBAUDCAL/xABJEAABAwECBwgNCwQDAQAAAAABAAIDBBESBQYHITFRkRMWUlRxksHSFzI1QWGBk6Gxs8LR4QgiIzM0U2JjdKKyQlVycxQkQxj/xAAaAQEAAgMBAAAAAAAAAAAAAAAABAUCAwYB/8QAMxEBAAECAgULBAMBAQEAAAAAAAECAwQRBRVSYaESFCExMlFxkbHB0SOB4fAiM0FiQhP/2gAMAwEAAhEDEQA/ALxQEBAQEGrhT6iX/VJ/EoPiZB9YZHe4dF/hJ66RBUvyju6cH6JnrZUHj8nfus/9FL6yJBHMrPdqu/3ew1BEkBBYuQTu1H/on/gg1ct3dyq5IPURoOLiJjRJgytjqmWuYDcnYP8A0gNl5vLoI8ICD6cxsxyp6PBpwgHtlbJG00oBzTSPFsbR4O+dQadSD5Kr62SeV80ry+WV7pJHHS5zjaSguX5M/b4Q/wAaX0zIK0yid1q/9bP6woLj+Tb9hqv1Y9W1BbyAgICAgICAgICAgICDVwp9RL/qk/iUHxMgluB8pOFqSBlNBV7nBECGN3KF1gLi453MJOdxQcjGTGSrwhK2arl3aVrBE11xjLGAkgWMAGlxQTr5O/dZ/wCil9ZEguXC2TPBFVO+ono90nldekdu07bxsstsa8AaB3kHz/lewFTUOE3U9LFuUAhieG3nv+c4G02vJPnQdLIlixR4RqqiOrh3ZkdOHsF+SOx18C21jgTmKC9MAZPcF0M4qKal3KdrXNDt1mfmcLCLHvI8yD5/y3d3Krkg9RGggtiDeqsM1EtPDSvlc6npjI6Fh0MMhBdy5x4rTrQaJCC7Pkz9vhD/ABpfTMgrTKJ3Wr/1s/rCguP5Nv2Gq/Vj1bUFvICAgICAgICAgICAgINXCn1Ev+qT+JQfEyC1sUMjLq+ihrBhAQ7u1zrm4X7tj3NsvboLe1t0d9BE8ouJpwTUspjUCovwNmvBm5WWuc27ZePA0+FBJvk791n/AKKX1kSD6TQfMeX7uy79PD6Cg7HybfttV+lHrGoPoRB8r5bu7lVyQeojQdLJLiqzClFhSmdY2UCkkp3n/wA5hu9h5D2p8BPfsQRvFHEqorcJDB7mOhMT3f8ALJ0wxsNjzqttzDWSO8g2cr1HHBhiohiaGRRMpY42jQ1jaWEAIJ38mft8If40vpmQVplE7rV/62f1hQSbJhlLjwRTywvpXzmWbdQWvDABdDbLCDqQTP8A+gYP7dL5ZvVQWjilhwV9FDWCMxCdrnBhN4tse5umzP2qDroCAgICAgICAgICDXwgwuhkaBa50bwBrJabAg+U+xhhr+3S86PrIPozJjg6amwTSwTxmKeNkgex1hLSZXkaM2gg+NBW+XDE/CFdhCKWlpJJ4m0jI3OaWgB+6SEtznURtQeWRPEzCNFhJ01TSSQRGlkjDnFpF8vjIGY6mnYgvVBQeWTEnCVZhR09NRyTQmGJoc0sAvAG0Zyg6eQvFKvoauofVUr4GPpwxhcWkF19pszHUgulB885V8RcKVeFqienopJYHiEMeCwB1kLAbLXW6QR4kEryDYr1tAa3/l0z6fdRTbneLTeu7tesuk6LzdqCz6bBcEc0tQyJjJ6i5uzwPnSXBY29yBBQmVbETClVheqqKeiklgk3C49pYA67BG06XW6WkeJBKsg2K1dQOrDV0z6cStpxHeLTeumW9ZdJ0XhtQQPHXJ5hefCVZNFQSvilqppI3AsscwvJDha7vhBxOxhhv+3S86PrIHYww3/bpedH1kH0bkywdNTYJpYJ4zFNGx4ex1lrSZHkaM2ghBJ0BAQEBAQEBAQEBAQEBAQEBAQEBAQEBAQEBAQEBAQEBAQEBAQEBAQQqtx/EcskRpSTHI+MndALbri23tfAq+rHxTVMcnqnvXdvQ010U18vriJ6u+PF49kZvFD5UdVeawjZ4s9Rzt8PydkZvFD5UdVNYRs8TUc7fD8nZGbxQ+VHVTWEbPE1HO3w/J2Rm8UPlR1U1hGzxNRzt8PydkZvFD5UdVNYRs8TUc7fD8nZGbxQ+VHVTWEbPE1HO3w/J2Rm8UPlR1U1hGzxNRzt8PydkZvFD5UdVNYRs8TUc7fD8nZGbxQ+VHVTWEbPE1HO3w/J2Rm8UPlR1U1hGzxNRzt8PydkZvFD5UdVNYRs8TUc7fD8nZGbxQ+VHVTWEbPE1HO3w/J2Rm8UPlR1U1hGzxNRzt8PydkZvFD5UdVNYRs8TUc7fD8nZGbxQ+VHVTWEbPE1HO3w/J2Rm8UPlR1U1hGzxNRzt8PydkZvFD5UdVNYRs8TUc7fD8nZGbxQ+VHVTWEbPE1HO3w/LByjt4o7yo6q81jGzxe6inb4flOwrJQMoCAgICAgICCmsa47tdUD80u5wDvaVDiIyu1eLtMBVnhqJ3enQ5S0pYgICAgICAgICAgICAgICAgIPaijvSxt4UjG7XAdKypjOqI3wwu1cmiqe6J9F6LonBiAgICAgICAgqbH2O7XynhNjd+wD2VS4yMr0/Z12iqs8LTuz9UeUVYiAgICAgICAg3GxNs0BauVLHNncm6gvOVLzM3JuoJypMzcm6gnKkzNybqCcqTM3JuoJypMzcm6gnKkzNybqCcqTNqSjOeVbY6mcN/FyO9WU4/PjPNcHdC3WIzuUxvRsZVycPXO6V0q/cSICAgICAgICCsMpUdlY08KBnmc8Kox0fVz3Op0NVnh5jumfSEUUJbCAgICAgICAg326ByLRLBlAQEBAQEBBovOc8pW6Opm7WJMd6vg8Be7ZG5ScJGd6n9/xB0nVlha/t6wt5XjjhAQEBAQEBAQV3lRj+lgdrjkbzXNPtKr0hH8qZ8XR6Dn+Fcb4/eCEqvXgg9qKmdLI2Jll95uttNgt8JWVFE11RTH+td27Taomurqh295lZqi5/wUnmN3d5q/XGG3+RvMrNUXP+Ccxu7vM1xht/kbzKzVFz/gnMbu7zNcYbf5G8ys1Rc/4JzG7u8zXGG3+RvMrNUXP+Ccxu7vM1xht/kbzKzVFz/gnMbu7zNcYbf5Og3Eyss0RaOH8Fr1fe3ebHW+G3+TO8ys1Rc/4LzV97d5mt8Nv8jeZWaouf8ABNX3t3ma3w2/yN5lZqi5/wAE1fe3eZrfDb/I3mVmqLn/AATV97d5mt8Nv8jeZWaouf8ABNX3t3ma3w2/ycfCVA+nkMUl2+ACbptGfRnUa7aqtVcmrrTbF+m9Ry6OpqrW3Oet7NJ8nUdtcDwYZHfxb7Sl4GPq/aVXpicsN4zC01cuUEBAQEBAQEBBBsqUXzKd+p8jOcGn2FXaQjoplfaDq/lXTuj94q+VY6EQbuBJLtTAdU0fncB0rbZnK5TO+EfF08qxXH/M+i21fuIEBAQEBB0W6EGUBAQEBBV2OD7a2bwFjdjGrnsbOd+r9/x12jYyw1P39ZcVxzHkKix1pzQW9mmWTGO2olfwYbvOeD7Cn6Pj+czuUum6vpUxv9I/KyFauaEBAQEBAQEBBEcpkdtIx3BqGnxFjx6SFBx8Z24nf8rjQtWV+Y76feFZqpdOIPSnfdex3Be12wgr2mcpiWNccqmY74lci6NwQgICAgIOi3QgygICAgIKlw/Jeqpz+c8bDZ0LmsTOd2qd7s8HTlh6I3Q5k3ankWqnrSYaS3M09yWx/aX/AOpo8V8n0hWWj47U+HuoNOVdinx9k9Vk58QEBAQEBAQEEcygx20Eh4L43fvA6VExsZ2Z+3qstE1ZYqnfE+iqFTOtEGHaF5PU9hctM+8xjuExrtoBXSUznES4K5Tya5jumXovWCN48Vk0MUb4pHRkylrrvfBaSP4qFja6qKYmmculbaJs27tyqm5GfR7odvhrOMybR7lX85u7Ur3V+G2IN8NZxmTaPcnObu1Jq/DbEG+Gs4zJtHuTnN3ak1fhtiG+3GGss+0yaNY9y0zir21LHmOG2IZ3w1nGZNo9yc7vbUnMcNsQb4azjMm0e5Od3tqTmOG2IN8NZxmTaPcnO721JzHDbEG+Gs4zJtHuTnd7ak5jhtiDfDWcZk2j3Jzu9tScxw2xDnSPLiXE2ucS5xOkkm0lR5nOc5SoiIjKHjUdqfF6VlT1soaa2slkZMI7KeV2uezxBjfeVa6Pj+Ezv9nNabq+rTG73lMlPUogICAgICAgIOPjhHeoagaoy7mkO6FoxUfRq8EzR9WWJo8VOqidmICC2cAPvUsB/Ijt5Q0A+hX2HnO1TO6HE4ynLEXI/wCp9W+tyMjmPrLaS3gysO20dKh46Ppfda6GqyxOXfEq6VO6oQEG+3QORaJYMoCAgICAg8qo/N8ayo63sNRbWS08nUdlCDwpZHbDd9lXGBj6X3lymmJzxOXdEfKTqYqxAQEBAQEBAQaWG471NO3hQSjx3Ctd2M6Ko3S34ark3qJ3x6qSC593AgILQxRkvUUPga5ux7h0K8wk52aXHaTpyxVf29IdhSEFy8ZaF89M+JgBeSwtBIANjgdJ8AK0Ym3Ny3NMdaZgL1Nm/TXV1dPohO9Ct+7b5RnvVbzK93cXQ62wu1PlJvQrfu2+UZ705le7uJrbC7U+Usb0K37tvlGe9OZXu7ia2wu1PlLoNxQrbPqm89vvWrmF/u4sda4ba4Sb0K37pvPb715zC/3cTWuG2uEm9Ct+6bz2+9OYX+7ia1w21wk3oVv3Tee33pzC/wB3E1rhtrhJvQrfum89vvTmF/u4mtcNtcJedTivVxsdI6NoYxpc432mwAWnvrGvBXqaZqmOiN7OjSOHrqimmemd0uMoqc8Ks5hyrOh7DWWxkt3EiO7QQeEOdte49KvMJGVmlx+k6s8VX9vR3VIQBAQEBAQEBAQfmRlrSNYI2ryel7E5TmoZozC3T31zcdTv5ZXrwQWPiI+2jA4MkjfPe9pXOBn6X3lymmIyxMz3xHwkKlqsQEBAQdFuhBlAQEBBycbH3aKY62XecQOlRsZOVirwTdHxniaPFVa5117Xq+941soZQ11m9XRi0y7RUw7/APx4ieUsBPpV9h4ytU+EOJxs54i5P/U+rpLcjCAgICAgICAgIKNwjHdmlbwZpG7HkdC52voqmN8+ru7M8q3TPfEejXWLYIJ9k8fbBK3VNb4ixvuKtdHz/CY3+zmtN0/Wpnd7ylSnqUQEBAQdFuhBlAQEBBH8en2UThwnxt/cD0KFpCfoT9vVZaJjPExuifRWqoXVNWqOfxLZR1MoeDjmPIsp6mUda9aOO7GxvBY1uwALo6YyiIcFcq5Vcz3y9lkwEBAQEBAQEBAQUxjPHdragfnPdzvndKocRGV2rxdrgauVh6J3R8OYtKUIN3B+Fp4ARFKYw4gusa11pGjtgVsovV0dmcvJHvYWzfmJuU55ePs299Fdxk8yPqrPnV7a9Php1ZhNjjPyb6K7jJ5kfVTnV7a9Pg1ZhNjjPyb6K7jJ5kfVTnV7a9Pg1ZhNjjPyb6K7jJ5kfVTnV7a9Pg1ZhNjjPyb6K7jJ5kfVTnV7a9Pg1ZhNjjPy324011g/7J0cCPqrVzy/t8I+GGrcLscZ+Wd9Ndxg8yPqpzzEbfCPg1bhdjjPyHGmu4weZH1V5zy/t8I+HurcLscZ+Vl0RcYoy42vMbS46LXWC05vCuhoz5MZ9zlLsRFdUR1Zy91k1orlDkspo28KcbAx/wAFXaTnK3Eb/aVvoanO9VO73hX6pXStSpPzti209TKGKaO89jeE9rdpA6VnTGcxDyueTTM90SvZdG4IQEBAQEBAQEBAQVHjzHdr5vxbm7bG33KkxcZXp/f8dfourPC0/f1lwVGWAg62LmCG1UrozIY7sZkBAvW2OaLNP4gt+HsxdqmmZy6ELHYucNbiuIzznLh+Eh3hs4y7mD3qZq+NpVa8q2I8zeGzjLuYPemr42jXlWxHmh9dT7lLJHbbub3Mt0W2Gy1V1dPJqmnuX1m5/wDS3TX3xEvBYtgg326ByLRLBlBkNtza821Ms+gzy6V0MFgA1CxdXDhJnOc2UeIZlHkzQN1mR2wNHtKq0nV2Y8f3ivdCU9NdXh7/AAhCqV+0pj84rdT1MobmAI71XTt1zxeZwPQttmM7lMb4aMXVybFc/wDM+i610DiBAQEBAQEBAQEBBV2UeOytB4UDHed46FT46Pq/Z1Whpzw2XdM+yLKGtRBIsQ32VlnCikb/ABPsqXgf7ftKr0xGeG8Jj4WMrlyggqvGhl2snH5l7a0HpVFiYyvVOz0fOeFo8HLWhMEG+3QORaJYMoNnBrL08TeFNGNrgs7UZ10xvj1ar9XJtVTun0XCuocQIIHlFf8ASwt1RudznWeyqbSc/wA6Y3Oi0LH0653/AL6oiq1dNGQ5zylbo6mcOxiZHer6canudsY49CkYWM71P7/iFpKcsLX4e8LgV640QEBAQEBAQEBAQVzlQjsnhdwonN5rrfbVVpCP50zudJoOr6dcb/WPwhagLsQdjFB9lbD4S9u1jlIwk5Xqf3/EDSdOeFr+3rC0FeOPEEVxhxTfPK6eOVoc8NtY8EC0NA7YcmpQMRg5uVTVTK6wWlabFuLddPRH+x459SL1mLdXFpgc9o78f0g2DP5lBrw12jrjyXFrSOGudVWXj0fhynAg2EEEaQcxHiWjq6E2JiYzhvN7w7+ZaP8AWDqUeL9XL2sDwNb/AKMcvztPiW+jC3q+qnz6PVEu47D2+uqPt0+iSYFxNkjkZLJKwGN7X3WAutINoF42WbFPsaPqpqiqqer/ABV4rS1FdFVFFM9MZZymatVEIK5x/fbVgcGFg87j0qi0jOd7LdHu6fQ8ZYfPvmfZG1BWrnlb2aS5PY7a5p4EcjvMG+0peCjO9HhKs0vVlhp3zHz7LVVy5MQEBAQEBAQEBAQQPKlFmp36jK3aGH2Sq3SEdmfFf6Dq6a6fD3+UBVa6AQb+AJLtVAfzmDabOlbbE5XaZ3o2Np5WHrjdK2VfuJEBAQeFVRxSiySNkg/G0O9Kxqopq7UZtlu7ctznRVMeDfosHwxD6OKOPN/S0A+M6SsaLVFHZiIe3L9y526pltLY1CAgIKwxzktrZfw3G/saelc/jpzv1fb0dboynLDU/f1cNxzHkUSE9oLezS/JlHbVSO4MBbznt6qnYCPqTO5T6bqys0xv9p+Vlq2cwICAgICAgICAgIIdlOjtponcGcDxFj/cFA0hH8Inf7LnQlWV6qP+feFbKqdMIP3BKWPa8aWOa8arWkEehexOUxLGumKqZpn/AGMk3o8eozmlhew62EPbsNh9Ks6NIUz2oyc9d0JXH9dUT49Hy7tFh2lm7Sdlp/pcbj9js6lUYi3X1SrbuBxFrtUT6xwdFbkUQEHRboQZQEGhW4ZpofrJmNI71t5/NGdabmItW+1UkWsJeu9imfZwqzHmFuaKJ8h1usjb0nzKHXpKiOzGfBY2tDXJ7dURxQrCNWZpXyuADpHXiBoGayzzKpu3JuVzXP8Aq+s2otW4oj/GpL2p5CsaetthorczTrJbH86od4Imj95PQrHR8dNU+HuodOVdFEePssBWbnhAQEBAQEBAQEBBGcocdtC48GSN37rvtKJjY+jP2WeiJyxMR3xPoqtUzrBAQEBBt0eFKiH6uaRg1B1rOac3mWyi7XR2ZmGi7hrN3t0xPr59bvUeO87c0kcco1i2N+0ZvMpVGPrjtRmrbuhbNXYmY4u5R450r8z78J/E283a23zgKVRjrdXX0K67ofEUdnKrw/Lp1eONJGLGudMfy25uc6wLy5pCzT1dPgwtaJxFfXHJ8fxm4dZjzM7NFEyMa3EyO6APOodekq57MZLG1oa3HbqmfDo+XBrMM1M31k8jge8DcZzW2AqFXiLtfaqn98Fjawlm12KY9+LRWpIEBB5zn5pWVPW9hprayWLkvj+gmdrmDdjAfaVpo+P41Tv9nN6cn6lMbvdNVYKQQEBAQEBAQEBAQcTHSO9QTjUwO5rgehR8VGdmpO0bVliqPH2VAqN2IgICAgICAg326ByLRLBlAQEBB+XPA0kL2ImR4TzAiwLOmmYZRDwWb1aGTeOyit4cz3bLG+yrjAx9L7uW0zVniMu6I+UqUxUiAgICAgICAgICDQw/CX0lQwAuc6CUNAzkuuGwActi1X6Zqt1RHdKRhKoov0VT1RMeqlpGFpuuaWuGkOBa4eIqgno6JdtExVGcdL8o9EBAQEBAQb7dA5FolgySg83TtHft5FlFMvcnk6pPeG1ZRQ9yebpXHv8AQsoph7k/C9BBloJNgBJOgDOT4kJnKM5W5iRTujoYmva5j/pHEOBa4WyOItB8Fiu8JTNNmInf6uP0nXFeJqmmc46PSHdUlAEBAQEBAQEBAQEBB4VVHFKLskbJG6ntDh51jVRTVGVUZs7d2u3OdEzHgj9diLRyZ2B8Dvy3Wt5rrRssUWvBWquroWNrS+Io7WVXj+Mkdrsn1Q3PFLHKNTrY39IO0KLXgK47M5rK1pq1V26Zjj8I7XYFqofrKeRgHfsvM5zbR51Fqs3KO1TP74LG1i7F3sVRP7vaAK1pAgICD0M7tdnIseTDzJ+CVk9YQEG5Q4KqJvqoJJBrDbGc45vOs6LVdfZjNpu4m1a7dUQkNBiBVPzyvjgGr6x+wZvOpVGBuT2pyV13TNmnsRNXCP37JFQ4hUjM8hknP4nXGbG2HzlSqMDbjr6f3crbumb9XZyp/d6RUeD4YRZFFHGPwNDSeU99SqLdNHZjJXXL1y5OddUz4tlZtQgICAgICAgICAgICAgICAg5tfgCkn+sp4y4/wBQFyTnNsK012LdfahJtYy/a7FU+3lKO12TyF1phmfGdTwJGdB85UWvAUz2ZyWVrTdyP7KYnw6EdrsSa2O0tYyZuuN2ez/F1h2WqLXg7tPVGfgsrWlsNX1zyfH8ZuBU00kZuyRvjdqe0sPitUaqmaZyqjJYUXKa4zomJ8H5hhc83WNc92pgLnbAkRMzlD2qqmmM6pyje7tDiZXS59yELdcrrv7Ra7zKRRg7tX+ZeKvu6Uw1H+5+H7EJFQ5O4xnmnc/wRgMHJabSfMpVGj4/9T5K67puqf66cvHp+EioMW6OHOynZeH9T/pH+IutsUqjDWqOqFbdx+Iu9quft0ejrBb0QQEBAQEBAQEBAQEBAQEBAQEBAQEBAQEHJxo+yyf4n0LTf7EpeB/upaeIn2Rq14T+uG7Sn98pEpSuEBAQEBAQEBAQEBAQEH//2Q==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86" y="5244657"/>
            <a:ext cx="1533525" cy="1524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מלבן 4"/>
          <p:cNvSpPr/>
          <p:nvPr/>
        </p:nvSpPr>
        <p:spPr>
          <a:xfrm>
            <a:off x="166743" y="1412776"/>
            <a:ext cx="8756596" cy="4647426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/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&lt;html&gt;</a:t>
            </a:r>
          </a:p>
          <a:p>
            <a:pPr algn="l" rtl="0"/>
            <a:r>
              <a:rPr lang="en-US" sz="2800" dirty="0" smtClean="0">
                <a:solidFill>
                  <a:srgbClr val="FF0000"/>
                </a:solidFill>
              </a:rPr>
              <a:t>&lt;head&gt;</a:t>
            </a:r>
          </a:p>
          <a:p>
            <a:pPr algn="l" rtl="0"/>
            <a:r>
              <a:rPr lang="en-US" sz="2800" dirty="0" smtClean="0"/>
              <a:t>&lt;script&gt;</a:t>
            </a:r>
          </a:p>
          <a:p>
            <a:pPr algn="l" rtl="0"/>
            <a:r>
              <a:rPr lang="en-US" sz="2800" dirty="0"/>
              <a:t>f</a:t>
            </a:r>
            <a:r>
              <a:rPr lang="en-US" sz="2800" dirty="0" smtClean="0"/>
              <a:t>unction </a:t>
            </a:r>
            <a:r>
              <a:rPr lang="en-US" sz="2800" b="1" dirty="0" err="1" smtClean="0">
                <a:solidFill>
                  <a:srgbClr val="7030A0"/>
                </a:solidFill>
              </a:rPr>
              <a:t>init</a:t>
            </a:r>
            <a:r>
              <a:rPr lang="en-US" sz="2800" b="1" dirty="0" smtClean="0">
                <a:solidFill>
                  <a:srgbClr val="7030A0"/>
                </a:solidFill>
              </a:rPr>
              <a:t>()</a:t>
            </a:r>
          </a:p>
          <a:p>
            <a:pPr algn="l" rtl="0"/>
            <a:r>
              <a:rPr lang="en-US" sz="2800" dirty="0" smtClean="0"/>
              <a:t>{</a:t>
            </a:r>
          </a:p>
          <a:p>
            <a:pPr algn="l" rtl="0"/>
            <a:r>
              <a:rPr lang="en-US" sz="2800" dirty="0" smtClean="0"/>
              <a:t>	alert(“JAVA SCRIPT WORKING !!!”)</a:t>
            </a:r>
            <a:endParaRPr lang="en-US" sz="2800" dirty="0"/>
          </a:p>
          <a:p>
            <a:pPr algn="l" rtl="0"/>
            <a:r>
              <a:rPr lang="en-US" sz="2800" dirty="0" smtClean="0"/>
              <a:t>}</a:t>
            </a:r>
          </a:p>
          <a:p>
            <a:pPr algn="l" rtl="0"/>
            <a:r>
              <a:rPr lang="en-US" sz="2800" dirty="0" smtClean="0"/>
              <a:t>&lt;/</a:t>
            </a:r>
            <a:r>
              <a:rPr lang="en-US" sz="2800" dirty="0"/>
              <a:t>script</a:t>
            </a:r>
            <a:r>
              <a:rPr lang="en-US" sz="2800" dirty="0" smtClean="0"/>
              <a:t>&gt;</a:t>
            </a:r>
          </a:p>
          <a:p>
            <a:pPr algn="l" rtl="0"/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&lt;/head&gt;</a:t>
            </a:r>
          </a:p>
          <a:p>
            <a:pPr algn="l" rtl="0"/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&lt;body </a:t>
            </a:r>
            <a:r>
              <a:rPr lang="en-US" sz="24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onload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=“</a:t>
            </a:r>
            <a:r>
              <a:rPr lang="en-US" sz="2400" b="1" dirty="0" err="1" smtClean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init</a:t>
            </a:r>
            <a:r>
              <a:rPr lang="en-US" sz="2400" b="1" dirty="0" smtClean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”&gt;</a:t>
            </a:r>
          </a:p>
          <a:p>
            <a:pPr algn="l" rtl="0"/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68993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 descr="bgim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643710"/>
          </a:xfrm>
          <a:prstGeom prst="rect">
            <a:avLst/>
          </a:prstGeom>
        </p:spPr>
      </p:pic>
      <p:sp>
        <p:nvSpPr>
          <p:cNvPr id="4" name="מלבן 3"/>
          <p:cNvSpPr/>
          <p:nvPr/>
        </p:nvSpPr>
        <p:spPr>
          <a:xfrm>
            <a:off x="857224" y="188640"/>
            <a:ext cx="78467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אירועים ש </a:t>
            </a:r>
            <a:r>
              <a:rPr lang="en-US" sz="5400" b="1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JS</a:t>
            </a:r>
            <a:r>
              <a:rPr lang="he-IL" sz="5400" b="1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מזהה בדפדפן</a:t>
            </a:r>
          </a:p>
        </p:txBody>
      </p:sp>
      <p:sp>
        <p:nvSpPr>
          <p:cNvPr id="2" name="AutoShape 2" descr="data:image/jpeg;base64,/9j/4AAQSkZJRgABAQAAAQABAAD/2wCEAAkGBxAREBMQEg8QDw4QEBIPEBQRFBYQDhEQFxUXGBcRFBUYHjQgGBolGxMUITEhMSsrMC4uFx8zOjMsNygtLisBCgoKDg0OGxAQGzAkHyQsLi8sLC0wLDcuLCwwLTEsLCwsNSs2LDQ0LCwsLSwsLCwtNC0sLCwsLCwsLCwsLCwsLP/AABEIAOEA4QMBEQACEQEDEQH/xAAcAAEAAgMBAQEAAAAAAAAAAAAABgcBBAUDCAL/xABJEAABAwECBwgNCwQDAQAAAAABAAIDBBESBQYHITFRkRMWUlRxksHSFzI1QWGBk6Gxs8LR4QgiIzM0U2JjdKKyQlVycxQkQxj/xAAaAQEAAgMBAAAAAAAAAAAAAAAABAUCAwYB/8QAMxEBAAECAgULBAMBAQEAAAAAAAECAwQRBRVSYaESFCExMlFxkbHB0SOB4fAiM0FiQhP/2gAMAwEAAhEDEQA/ALxQEBAQEGrhT6iX/VJ/EoPiZB9YZHe4dF/hJ66RBUvyju6cH6JnrZUHj8nfus/9FL6yJBHMrPdqu/3ew1BEkBBYuQTu1H/on/gg1ct3dyq5IPURoOLiJjRJgytjqmWuYDcnYP8A0gNl5vLoI8ICD6cxsxyp6PBpwgHtlbJG00oBzTSPFsbR4O+dQadSD5Kr62SeV80ry+WV7pJHHS5zjaSguX5M/b4Q/wAaX0zIK0yid1q/9bP6woLj+Tb9hqv1Y9W1BbyAgICAgICAgICAgICDVwp9RL/qk/iUHxMgluB8pOFqSBlNBV7nBECGN3KF1gLi453MJOdxQcjGTGSrwhK2arl3aVrBE11xjLGAkgWMAGlxQTr5O/dZ/wCil9ZEguXC2TPBFVO+ono90nldekdu07bxsstsa8AaB3kHz/lewFTUOE3U9LFuUAhieG3nv+c4G02vJPnQdLIlixR4RqqiOrh3ZkdOHsF+SOx18C21jgTmKC9MAZPcF0M4qKal3KdrXNDt1mfmcLCLHvI8yD5/y3d3Krkg9RGggtiDeqsM1EtPDSvlc6npjI6Fh0MMhBdy5x4rTrQaJCC7Pkz9vhD/ABpfTMgrTKJ3Wr/1s/rCguP5Nv2Gq/Vj1bUFvICAgICAgICAgICAgINXCn1Ev+qT+JQfEyC1sUMjLq+ihrBhAQ7u1zrm4X7tj3NsvboLe1t0d9BE8ouJpwTUspjUCovwNmvBm5WWuc27ZePA0+FBJvk791n/AKKX1kSD6TQfMeX7uy79PD6Cg7HybfttV+lHrGoPoRB8r5bu7lVyQeojQdLJLiqzClFhSmdY2UCkkp3n/wA5hu9h5D2p8BPfsQRvFHEqorcJDB7mOhMT3f8ALJ0wxsNjzqttzDWSO8g2cr1HHBhiohiaGRRMpY42jQ1jaWEAIJ38mft8If40vpmQVplE7rV/62f1hQSbJhlLjwRTywvpXzmWbdQWvDABdDbLCDqQTP8A+gYP7dL5ZvVQWjilhwV9FDWCMxCdrnBhN4tse5umzP2qDroCAgICAgICAgICDXwgwuhkaBa50bwBrJabAg+U+xhhr+3S86PrIPozJjg6amwTSwTxmKeNkgex1hLSZXkaM2gg+NBW+XDE/CFdhCKWlpJJ4m0jI3OaWgB+6SEtznURtQeWRPEzCNFhJ01TSSQRGlkjDnFpF8vjIGY6mnYgvVBQeWTEnCVZhR09NRyTQmGJoc0sAvAG0Zyg6eQvFKvoauofVUr4GPpwxhcWkF19pszHUgulB885V8RcKVeFqienopJYHiEMeCwB1kLAbLXW6QR4kEryDYr1tAa3/l0z6fdRTbneLTeu7tesuk6LzdqCz6bBcEc0tQyJjJ6i5uzwPnSXBY29yBBQmVbETClVheqqKeiklgk3C49pYA67BG06XW6WkeJBKsg2K1dQOrDV0z6cStpxHeLTeumW9ZdJ0XhtQQPHXJ5hefCVZNFQSvilqppI3AsscwvJDha7vhBxOxhhv+3S86PrIHYww3/bpedH1kH0bkywdNTYJpYJ4zFNGx4ex1lrSZHkaM2ghBJ0BAQEBAQEBAQEBAQEBAQEBAQEBAQEBAQEBAQEBAQEBAQEBAQEBAQQqtx/EcskRpSTHI+MndALbri23tfAq+rHxTVMcnqnvXdvQ010U18vriJ6u+PF49kZvFD5UdVeawjZ4s9Rzt8PydkZvFD5UdVNYRs8TUc7fD8nZGbxQ+VHVTWEbPE1HO3w/J2Rm8UPlR1U1hGzxNRzt8PydkZvFD5UdVNYRs8TUc7fD8nZGbxQ+VHVTWEbPE1HO3w/J2Rm8UPlR1U1hGzxNRzt8PydkZvFD5UdVNYRs8TUc7fD8nZGbxQ+VHVTWEbPE1HO3w/J2Rm8UPlR1U1hGzxNRzt8PydkZvFD5UdVNYRs8TUc7fD8nZGbxQ+VHVTWEbPE1HO3w/J2Rm8UPlR1U1hGzxNRzt8PydkZvFD5UdVNYRs8TUc7fD8nZGbxQ+VHVTWEbPE1HO3w/J2Rm8UPlR1U1hGzxNRzt8PydkZvFD5UdVNYRs8TUc7fD8nZGbxQ+VHVTWEbPE1HO3w/LByjt4o7yo6q81jGzxe6inb4flOwrJQMoCAgICAgICCmsa47tdUD80u5wDvaVDiIyu1eLtMBVnhqJ3enQ5S0pYgICAgICAgICAgICAgICAgIPaijvSxt4UjG7XAdKypjOqI3wwu1cmiqe6J9F6LonBiAgICAgICAgqbH2O7XynhNjd+wD2VS4yMr0/Z12iqs8LTuz9UeUVYiAgICAgICAg3GxNs0BauVLHNncm6gvOVLzM3JuoJypMzcm6gnKkzNybqCcqTM3JuoJypMzcm6gnKkzNybqCcqTNqSjOeVbY6mcN/FyO9WU4/PjPNcHdC3WIzuUxvRsZVycPXO6V0q/cSICAgICAgICCsMpUdlY08KBnmc8Kox0fVz3Op0NVnh5jumfSEUUJbCAgICAgICAg326ByLRLBlAQEBAQEBBovOc8pW6Opm7WJMd6vg8Be7ZG5ScJGd6n9/xB0nVlha/t6wt5XjjhAQEBAQEBAQV3lRj+lgdrjkbzXNPtKr0hH8qZ8XR6Dn+Fcb4/eCEqvXgg9qKmdLI2Jll95uttNgt8JWVFE11RTH+td27Taomurqh295lZqi5/wUnmN3d5q/XGG3+RvMrNUXP+Ccxu7vM1xht/kbzKzVFz/gnMbu7zNcYbf5G8ys1Rc/4JzG7u8zXGG3+RvMrNUXP+Ccxu7vM1xht/kbzKzVFz/gnMbu7zNcYbf5Og3Eyss0RaOH8Fr1fe3ebHW+G3+TO8ys1Rc/4LzV97d5mt8Nv8jeZWaouf8ABNX3t3ma3w2/yN5lZqi5/wAE1fe3eZrfDb/I3mVmqLn/AATV97d5mt8Nv8jeZWaouf8ABNX3t3ma3w2/ycfCVA+nkMUl2+ACbptGfRnUa7aqtVcmrrTbF+m9Ry6OpqrW3Oet7NJ8nUdtcDwYZHfxb7Sl4GPq/aVXpicsN4zC01cuUEBAQEBAQEBBBsqUXzKd+p8jOcGn2FXaQjoplfaDq/lXTuj94q+VY6EQbuBJLtTAdU0fncB0rbZnK5TO+EfF08qxXH/M+i21fuIEBAQEBB0W6EGUBAQEBBV2OD7a2bwFjdjGrnsbOd+r9/x12jYyw1P39ZcVxzHkKix1pzQW9mmWTGO2olfwYbvOeD7Cn6Pj+czuUum6vpUxv9I/KyFauaEBAQEBAQEBBEcpkdtIx3BqGnxFjx6SFBx8Z24nf8rjQtWV+Y76feFZqpdOIPSnfdex3Be12wgr2mcpiWNccqmY74lci6NwQgICAgIOi3QgygICAgIKlw/Jeqpz+c8bDZ0LmsTOd2qd7s8HTlh6I3Q5k3ankWqnrSYaS3M09yWx/aX/AOpo8V8n0hWWj47U+HuoNOVdinx9k9Vk58QEBAQEBAQEEcygx20Eh4L43fvA6VExsZ2Z+3qstE1ZYqnfE+iqFTOtEGHaF5PU9hctM+8xjuExrtoBXSUznES4K5Tya5jumXovWCN48Vk0MUb4pHRkylrrvfBaSP4qFja6qKYmmculbaJs27tyqm5GfR7odvhrOMybR7lX85u7Ur3V+G2IN8NZxmTaPcnObu1Jq/DbEG+Gs4zJtHuTnN3ak1fhtiG+3GGss+0yaNY9y0zir21LHmOG2IZ3w1nGZNo9yc7vbUnMcNsQb4azjMm0e5Od3tqTmOG2IN8NZxmTaPcnO721JzHDbEG+Gs4zJtHuTnd7ak5jhtiDfDWcZk2j3Jzu9tScxw2xDnSPLiXE2ucS5xOkkm0lR5nOc5SoiIjKHjUdqfF6VlT1soaa2slkZMI7KeV2uezxBjfeVa6Pj+Ezv9nNabq+rTG73lMlPUogICAgICAgIOPjhHeoagaoy7mkO6FoxUfRq8EzR9WWJo8VOqidmICC2cAPvUsB/Ijt5Q0A+hX2HnO1TO6HE4ynLEXI/wCp9W+tyMjmPrLaS3gysO20dKh46Ppfda6GqyxOXfEq6VO6oQEG+3QORaJYMoCAgICAg8qo/N8ayo63sNRbWS08nUdlCDwpZHbDd9lXGBj6X3lymmJzxOXdEfKTqYqxAQEBAQEBAQaWG471NO3hQSjx3Ctd2M6Ko3S34ark3qJ3x6qSC593AgILQxRkvUUPga5ux7h0K8wk52aXHaTpyxVf29IdhSEFy8ZaF89M+JgBeSwtBIANjgdJ8AK0Ym3Ny3NMdaZgL1Nm/TXV1dPohO9Ct+7b5RnvVbzK93cXQ62wu1PlJvQrfu2+UZ705le7uJrbC7U+Usb0K37tvlGe9OZXu7ia2wu1PlLoNxQrbPqm89vvWrmF/u4sda4ba4Sb0K37pvPb715zC/3cTWuG2uEm9Ct+6bz2+9OYX+7ia1w21wk3oVv3Tee33pzC/wB3E1rhtrhJvQrfum89vvTmF/u4mtcNtcJedTivVxsdI6NoYxpc432mwAWnvrGvBXqaZqmOiN7OjSOHrqimmemd0uMoqc8Ks5hyrOh7DWWxkt3EiO7QQeEOdte49KvMJGVmlx+k6s8VX9vR3VIQBAQEBAQEBAQfmRlrSNYI2ryel7E5TmoZozC3T31zcdTv5ZXrwQWPiI+2jA4MkjfPe9pXOBn6X3lymmIyxMz3xHwkKlqsQEBAQdFuhBlAQEBBycbH3aKY62XecQOlRsZOVirwTdHxniaPFVa5117Xq+941soZQ11m9XRi0y7RUw7/APx4ieUsBPpV9h4ytU+EOJxs54i5P/U+rpLcjCAgICAgICAgIKNwjHdmlbwZpG7HkdC52voqmN8+ru7M8q3TPfEejXWLYIJ9k8fbBK3VNb4ixvuKtdHz/CY3+zmtN0/Wpnd7ylSnqUQEBAQdFuhBlAQEBBH8en2UThwnxt/cD0KFpCfoT9vVZaJjPExuifRWqoXVNWqOfxLZR1MoeDjmPIsp6mUda9aOO7GxvBY1uwALo6YyiIcFcq5Vcz3y9lkwEBAQEBAQEBAQUxjPHdragfnPdzvndKocRGV2rxdrgauVh6J3R8OYtKUIN3B+Fp4ARFKYw4gusa11pGjtgVsovV0dmcvJHvYWzfmJuU55ePs299Fdxk8yPqrPnV7a9Php1ZhNjjPyb6K7jJ5kfVTnV7a9Pg1ZhNjjPyb6K7jJ5kfVTnV7a9Pg1ZhNjjPyb6K7jJ5kfVTnV7a9Pg1ZhNjjPyb6K7jJ5kfVTnV7a9Pg1ZhNjjPy324011g/7J0cCPqrVzy/t8I+GGrcLscZ+Wd9Ndxg8yPqpzzEbfCPg1bhdjjPyHGmu4weZH1V5zy/t8I+HurcLscZ+Vl0RcYoy42vMbS46LXWC05vCuhoz5MZ9zlLsRFdUR1Zy91k1orlDkspo28KcbAx/wAFXaTnK3Eb/aVvoanO9VO73hX6pXStSpPzti209TKGKaO89jeE9rdpA6VnTGcxDyueTTM90SvZdG4IQEBAQEBAQEBAQVHjzHdr5vxbm7bG33KkxcZXp/f8dfourPC0/f1lwVGWAg62LmCG1UrozIY7sZkBAvW2OaLNP4gt+HsxdqmmZy6ELHYucNbiuIzznLh+Eh3hs4y7mD3qZq+NpVa8q2I8zeGzjLuYPemr42jXlWxHmh9dT7lLJHbbub3Mt0W2Gy1V1dPJqmnuX1m5/wDS3TX3xEvBYtgg326ByLRLBlBkNtza821Ms+gzy6V0MFgA1CxdXDhJnOc2UeIZlHkzQN1mR2wNHtKq0nV2Y8f3ivdCU9NdXh7/AAhCqV+0pj84rdT1MobmAI71XTt1zxeZwPQttmM7lMb4aMXVybFc/wDM+i610DiBAQEBAQEBAQEBBV2UeOytB4UDHed46FT46Pq/Z1Whpzw2XdM+yLKGtRBIsQ32VlnCikb/ABPsqXgf7ftKr0xGeG8Jj4WMrlyggqvGhl2snH5l7a0HpVFiYyvVOz0fOeFo8HLWhMEG+3QORaJYMoNnBrL08TeFNGNrgs7UZ10xvj1ar9XJtVTun0XCuocQIIHlFf8ASwt1RudznWeyqbSc/wA6Y3Oi0LH0653/AL6oiq1dNGQ5zylbo6mcOxiZHer6canudsY49CkYWM71P7/iFpKcsLX4e8LgV640QEBAQEBAQEBAQVzlQjsnhdwonN5rrfbVVpCP50zudJoOr6dcb/WPwhagLsQdjFB9lbD4S9u1jlIwk5Xqf3/EDSdOeFr+3rC0FeOPEEVxhxTfPK6eOVoc8NtY8EC0NA7YcmpQMRg5uVTVTK6wWlabFuLddPRH+x459SL1mLdXFpgc9o78f0g2DP5lBrw12jrjyXFrSOGudVWXj0fhynAg2EEEaQcxHiWjq6E2JiYzhvN7w7+ZaP8AWDqUeL9XL2sDwNb/AKMcvztPiW+jC3q+qnz6PVEu47D2+uqPt0+iSYFxNkjkZLJKwGN7X3WAutINoF42WbFPsaPqpqiqqer/ABV4rS1FdFVFFM9MZZymatVEIK5x/fbVgcGFg87j0qi0jOd7LdHu6fQ8ZYfPvmfZG1BWrnlb2aS5PY7a5p4EcjvMG+0peCjO9HhKs0vVlhp3zHz7LVVy5MQEBAQEBAQEBAQQPKlFmp36jK3aGH2Sq3SEdmfFf6Dq6a6fD3+UBVa6AQb+AJLtVAfzmDabOlbbE5XaZ3o2Np5WHrjdK2VfuJEBAQeFVRxSiySNkg/G0O9Kxqopq7UZtlu7ctznRVMeDfosHwxD6OKOPN/S0A+M6SsaLVFHZiIe3L9y526pltLY1CAgIKwxzktrZfw3G/saelc/jpzv1fb0dboynLDU/f1cNxzHkUSE9oLezS/JlHbVSO4MBbznt6qnYCPqTO5T6bqys0xv9p+Vlq2cwICAgICAgICAgIIdlOjtponcGcDxFj/cFA0hH8Inf7LnQlWV6qP+feFbKqdMIP3BKWPa8aWOa8arWkEehexOUxLGumKqZpn/AGMk3o8eozmlhew62EPbsNh9Ks6NIUz2oyc9d0JXH9dUT49Hy7tFh2lm7Sdlp/pcbj9js6lUYi3X1SrbuBxFrtUT6xwdFbkUQEHRboQZQEGhW4ZpofrJmNI71t5/NGdabmItW+1UkWsJeu9imfZwqzHmFuaKJ8h1usjb0nzKHXpKiOzGfBY2tDXJ7dURxQrCNWZpXyuADpHXiBoGayzzKpu3JuVzXP8Aq+s2otW4oj/GpL2p5CsaetthorczTrJbH86od4Imj95PQrHR8dNU+HuodOVdFEePssBWbnhAQEBAQEBAQEBBGcocdtC48GSN37rvtKJjY+jP2WeiJyxMR3xPoqtUzrBAQEBBt0eFKiH6uaRg1B1rOac3mWyi7XR2ZmGi7hrN3t0xPr59bvUeO87c0kcco1i2N+0ZvMpVGPrjtRmrbuhbNXYmY4u5R450r8z78J/E283a23zgKVRjrdXX0K67ofEUdnKrw/Lp1eONJGLGudMfy25uc6wLy5pCzT1dPgwtaJxFfXHJ8fxm4dZjzM7NFEyMa3EyO6APOodekq57MZLG1oa3HbqmfDo+XBrMM1M31k8jge8DcZzW2AqFXiLtfaqn98Fjawlm12KY9+LRWpIEBB5zn5pWVPW9hprayWLkvj+gmdrmDdjAfaVpo+P41Tv9nN6cn6lMbvdNVYKQQEBAQEBAQEBAQcTHSO9QTjUwO5rgehR8VGdmpO0bVliqPH2VAqN2IgICAgICAg326ByLRLBlAQEBB+XPA0kL2ImR4TzAiwLOmmYZRDwWb1aGTeOyit4cz3bLG+yrjAx9L7uW0zVniMu6I+UqUxUiAgICAgICAgICDQw/CX0lQwAuc6CUNAzkuuGwActi1X6Zqt1RHdKRhKoov0VT1RMeqlpGFpuuaWuGkOBa4eIqgno6JdtExVGcdL8o9EBAQEBAQb7dA5FolgySg83TtHft5FlFMvcnk6pPeG1ZRQ9yebpXHv8AQsoph7k/C9BBloJNgBJOgDOT4kJnKM5W5iRTujoYmva5j/pHEOBa4WyOItB8Fiu8JTNNmInf6uP0nXFeJqmmc46PSHdUlAEBAQEBAQEBAQEBB4VVHFKLskbJG6ntDh51jVRTVGVUZs7d2u3OdEzHgj9diLRyZ2B8Dvy3Wt5rrRssUWvBWquroWNrS+Io7WVXj+Mkdrsn1Q3PFLHKNTrY39IO0KLXgK47M5rK1pq1V26Zjj8I7XYFqofrKeRgHfsvM5zbR51Fqs3KO1TP74LG1i7F3sVRP7vaAK1pAgICD0M7tdnIseTDzJ+CVk9YQEG5Q4KqJvqoJJBrDbGc45vOs6LVdfZjNpu4m1a7dUQkNBiBVPzyvjgGr6x+wZvOpVGBuT2pyV13TNmnsRNXCP37JFQ4hUjM8hknP4nXGbG2HzlSqMDbjr6f3crbumb9XZyp/d6RUeD4YRZFFHGPwNDSeU99SqLdNHZjJXXL1y5OddUz4tlZtQgICAgICAgICAgICAgICAg5tfgCkn+sp4y4/wBQFyTnNsK012LdfahJtYy/a7FU+3lKO12TyF1phmfGdTwJGdB85UWvAUz2ZyWVrTdyP7KYnw6EdrsSa2O0tYyZuuN2ez/F1h2WqLXg7tPVGfgsrWlsNX1zyfH8ZuBU00kZuyRvjdqe0sPitUaqmaZyqjJYUXKa4zomJ8H5hhc83WNc92pgLnbAkRMzlD2qqmmM6pyje7tDiZXS59yELdcrrv7Ra7zKRRg7tX+ZeKvu6Uw1H+5+H7EJFQ5O4xnmnc/wRgMHJabSfMpVGj4/9T5K67puqf66cvHp+EioMW6OHOynZeH9T/pH+IutsUqjDWqOqFbdx+Iu9quft0ejrBb0QQEBAQEBAQEBAQEBAQEBAQEBAQEBAQEHJxo+yyf4n0LTf7EpeB/upaeIn2Rq14T+uG7Sn98pEpSuEBAQEBAQEBAQEBAQEH//2Q==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86" y="5244657"/>
            <a:ext cx="1533525" cy="1524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מלבן 4"/>
          <p:cNvSpPr/>
          <p:nvPr/>
        </p:nvSpPr>
        <p:spPr>
          <a:xfrm>
            <a:off x="166743" y="1412776"/>
            <a:ext cx="8756596" cy="4278094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/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Mouse Event:</a:t>
            </a:r>
          </a:p>
          <a:p>
            <a:pPr algn="l" rtl="0"/>
            <a:r>
              <a:rPr lang="en-US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onClick</a:t>
            </a:r>
            <a:endParaRPr lang="en-US" sz="2800" b="1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 rtl="0"/>
            <a:r>
              <a:rPr lang="en-US" sz="24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ondblClick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</a:t>
            </a:r>
            <a:r>
              <a:rPr lang="he-IL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לחיצה כפולה</a:t>
            </a:r>
            <a:endParaRPr lang="en-US" sz="2400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 rtl="0"/>
            <a:r>
              <a:rPr lang="en-US" sz="24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onMouseDown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</a:t>
            </a:r>
            <a:r>
              <a:rPr lang="he-IL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שהעכבר לחוץ על האובייקט</a:t>
            </a:r>
            <a:endParaRPr lang="en-US" sz="2400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 rtl="0"/>
            <a:r>
              <a:rPr lang="en-US" sz="24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onMouseUp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</a:t>
            </a:r>
            <a:r>
              <a:rPr lang="he-IL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שעזבתי את הכפתור של העכבר מהאובייקט</a:t>
            </a:r>
            <a:endParaRPr lang="en-US" sz="2400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 rtl="0"/>
            <a:r>
              <a:rPr lang="en-US" sz="24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onMousemove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-</a:t>
            </a:r>
            <a:r>
              <a:rPr lang="he-IL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שהעכבר זז </a:t>
            </a:r>
            <a:endParaRPr lang="en-US" sz="2400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 rtl="0"/>
            <a:r>
              <a:rPr lang="en-US" sz="24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onMouseOver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</a:t>
            </a:r>
            <a:r>
              <a:rPr lang="he-IL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שעכבר עובר על האובייקט</a:t>
            </a:r>
            <a:endParaRPr lang="en-US" sz="2400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 rtl="0"/>
            <a:r>
              <a:rPr lang="en-US" sz="24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OnMouseOut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</a:t>
            </a:r>
            <a:r>
              <a:rPr lang="he-IL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שהעכבר יוצא מהאובייקט</a:t>
            </a:r>
            <a:endParaRPr lang="en-US" sz="2400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 rtl="0"/>
            <a:endParaRPr lang="en-US" sz="24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 rtl="0"/>
            <a:endParaRPr lang="en-US" sz="2400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 rtl="0"/>
            <a:endParaRPr lang="en-US" sz="2400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24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352</Words>
  <Application>Microsoft Office PowerPoint</Application>
  <PresentationFormat>‫הצגה על המסך (4:3)</PresentationFormat>
  <Paragraphs>86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7" baseType="lpstr">
      <vt:lpstr>Arial</vt:lpstr>
      <vt:lpstr>Calibri</vt:lpstr>
      <vt:lpstr>Tahoma</vt:lpstr>
      <vt:lpstr>Times New Roman</vt:lpstr>
      <vt:lpstr>ערכת נושא Office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ofer</dc:creator>
  <cp:lastModifiedBy>Hackeru</cp:lastModifiedBy>
  <cp:revision>10</cp:revision>
  <dcterms:created xsi:type="dcterms:W3CDTF">2014-12-07T17:47:20Z</dcterms:created>
  <dcterms:modified xsi:type="dcterms:W3CDTF">2015-05-17T12:08:27Z</dcterms:modified>
</cp:coreProperties>
</file>