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4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23/09/2022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7FB5C-7EFB-6711-9253-C79398281025}"/>
              </a:ext>
            </a:extLst>
          </p:cNvPr>
          <p:cNvSpPr/>
          <p:nvPr/>
        </p:nvSpPr>
        <p:spPr>
          <a:xfrm>
            <a:off x="5025515" y="2967335"/>
            <a:ext cx="2140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UBOAT</a:t>
            </a:r>
          </a:p>
        </p:txBody>
      </p:sp>
    </p:spTree>
    <p:extLst>
      <p:ext uri="{BB962C8B-B14F-4D97-AF65-F5344CB8AC3E}">
        <p14:creationId xmlns:p14="http://schemas.microsoft.com/office/powerpoint/2010/main" val="18434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2510444" y="906240"/>
            <a:ext cx="9168938" cy="385894"/>
          </a:xfrm>
          <a:custGeom>
            <a:avLst/>
            <a:gdLst>
              <a:gd name="connsiteX0" fmla="*/ 0 w 9168938"/>
              <a:gd name="connsiteY0" fmla="*/ 0 h 385894"/>
              <a:gd name="connsiteX1" fmla="*/ 379856 w 9168938"/>
              <a:gd name="connsiteY1" fmla="*/ 0 h 385894"/>
              <a:gd name="connsiteX2" fmla="*/ 759712 w 9168938"/>
              <a:gd name="connsiteY2" fmla="*/ 0 h 385894"/>
              <a:gd name="connsiteX3" fmla="*/ 1322947 w 9168938"/>
              <a:gd name="connsiteY3" fmla="*/ 0 h 385894"/>
              <a:gd name="connsiteX4" fmla="*/ 1794492 w 9168938"/>
              <a:gd name="connsiteY4" fmla="*/ 0 h 385894"/>
              <a:gd name="connsiteX5" fmla="*/ 2632795 w 9168938"/>
              <a:gd name="connsiteY5" fmla="*/ 0 h 385894"/>
              <a:gd name="connsiteX6" fmla="*/ 3287719 w 9168938"/>
              <a:gd name="connsiteY6" fmla="*/ 0 h 385894"/>
              <a:gd name="connsiteX7" fmla="*/ 3759265 w 9168938"/>
              <a:gd name="connsiteY7" fmla="*/ 0 h 385894"/>
              <a:gd name="connsiteX8" fmla="*/ 4505878 w 9168938"/>
              <a:gd name="connsiteY8" fmla="*/ 0 h 385894"/>
              <a:gd name="connsiteX9" fmla="*/ 5069113 w 9168938"/>
              <a:gd name="connsiteY9" fmla="*/ 0 h 385894"/>
              <a:gd name="connsiteX10" fmla="*/ 5907416 w 9168938"/>
              <a:gd name="connsiteY10" fmla="*/ 0 h 385894"/>
              <a:gd name="connsiteX11" fmla="*/ 6470651 w 9168938"/>
              <a:gd name="connsiteY11" fmla="*/ 0 h 385894"/>
              <a:gd name="connsiteX12" fmla="*/ 7125575 w 9168938"/>
              <a:gd name="connsiteY12" fmla="*/ 0 h 385894"/>
              <a:gd name="connsiteX13" fmla="*/ 7505431 w 9168938"/>
              <a:gd name="connsiteY13" fmla="*/ 0 h 385894"/>
              <a:gd name="connsiteX14" fmla="*/ 7976976 w 9168938"/>
              <a:gd name="connsiteY14" fmla="*/ 0 h 385894"/>
              <a:gd name="connsiteX15" fmla="*/ 9168938 w 9168938"/>
              <a:gd name="connsiteY15" fmla="*/ 0 h 385894"/>
              <a:gd name="connsiteX16" fmla="*/ 9168938 w 9168938"/>
              <a:gd name="connsiteY16" fmla="*/ 385894 h 385894"/>
              <a:gd name="connsiteX17" fmla="*/ 8605703 w 9168938"/>
              <a:gd name="connsiteY17" fmla="*/ 385894 h 385894"/>
              <a:gd name="connsiteX18" fmla="*/ 7950779 w 9168938"/>
              <a:gd name="connsiteY18" fmla="*/ 385894 h 385894"/>
              <a:gd name="connsiteX19" fmla="*/ 7570923 w 9168938"/>
              <a:gd name="connsiteY19" fmla="*/ 385894 h 385894"/>
              <a:gd name="connsiteX20" fmla="*/ 6824310 w 9168938"/>
              <a:gd name="connsiteY20" fmla="*/ 385894 h 385894"/>
              <a:gd name="connsiteX21" fmla="*/ 6077696 w 9168938"/>
              <a:gd name="connsiteY21" fmla="*/ 385894 h 385894"/>
              <a:gd name="connsiteX22" fmla="*/ 5239393 w 9168938"/>
              <a:gd name="connsiteY22" fmla="*/ 385894 h 385894"/>
              <a:gd name="connsiteX23" fmla="*/ 4401090 w 9168938"/>
              <a:gd name="connsiteY23" fmla="*/ 385894 h 385894"/>
              <a:gd name="connsiteX24" fmla="*/ 3562787 w 9168938"/>
              <a:gd name="connsiteY24" fmla="*/ 385894 h 385894"/>
              <a:gd name="connsiteX25" fmla="*/ 2816174 w 9168938"/>
              <a:gd name="connsiteY25" fmla="*/ 385894 h 385894"/>
              <a:gd name="connsiteX26" fmla="*/ 2069560 w 9168938"/>
              <a:gd name="connsiteY26" fmla="*/ 385894 h 385894"/>
              <a:gd name="connsiteX27" fmla="*/ 1414636 w 9168938"/>
              <a:gd name="connsiteY27" fmla="*/ 385894 h 385894"/>
              <a:gd name="connsiteX28" fmla="*/ 668023 w 9168938"/>
              <a:gd name="connsiteY28" fmla="*/ 385894 h 385894"/>
              <a:gd name="connsiteX29" fmla="*/ 0 w 9168938"/>
              <a:gd name="connsiteY29" fmla="*/ 385894 h 385894"/>
              <a:gd name="connsiteX30" fmla="*/ 0 w 9168938"/>
              <a:gd name="connsiteY3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168938" h="385894" fill="none" extrusionOk="0">
                <a:moveTo>
                  <a:pt x="0" y="0"/>
                </a:moveTo>
                <a:cubicBezTo>
                  <a:pt x="109062" y="16837"/>
                  <a:pt x="273507" y="14328"/>
                  <a:pt x="379856" y="0"/>
                </a:cubicBezTo>
                <a:cubicBezTo>
                  <a:pt x="486205" y="-14328"/>
                  <a:pt x="616695" y="1243"/>
                  <a:pt x="759712" y="0"/>
                </a:cubicBezTo>
                <a:cubicBezTo>
                  <a:pt x="902729" y="-1243"/>
                  <a:pt x="1174820" y="-22671"/>
                  <a:pt x="1322947" y="0"/>
                </a:cubicBezTo>
                <a:cubicBezTo>
                  <a:pt x="1471074" y="22671"/>
                  <a:pt x="1662186" y="6843"/>
                  <a:pt x="1794492" y="0"/>
                </a:cubicBezTo>
                <a:cubicBezTo>
                  <a:pt x="1926799" y="-6843"/>
                  <a:pt x="2436152" y="28712"/>
                  <a:pt x="2632795" y="0"/>
                </a:cubicBezTo>
                <a:cubicBezTo>
                  <a:pt x="2829438" y="-28712"/>
                  <a:pt x="3022598" y="20775"/>
                  <a:pt x="3287719" y="0"/>
                </a:cubicBezTo>
                <a:cubicBezTo>
                  <a:pt x="3552840" y="-20775"/>
                  <a:pt x="3657299" y="-14308"/>
                  <a:pt x="3759265" y="0"/>
                </a:cubicBezTo>
                <a:cubicBezTo>
                  <a:pt x="3861231" y="14308"/>
                  <a:pt x="4301132" y="32393"/>
                  <a:pt x="4505878" y="0"/>
                </a:cubicBezTo>
                <a:cubicBezTo>
                  <a:pt x="4710624" y="-32393"/>
                  <a:pt x="4805008" y="8492"/>
                  <a:pt x="5069113" y="0"/>
                </a:cubicBezTo>
                <a:cubicBezTo>
                  <a:pt x="5333219" y="-8492"/>
                  <a:pt x="5683698" y="-11402"/>
                  <a:pt x="5907416" y="0"/>
                </a:cubicBezTo>
                <a:cubicBezTo>
                  <a:pt x="6131134" y="11402"/>
                  <a:pt x="6353020" y="9761"/>
                  <a:pt x="6470651" y="0"/>
                </a:cubicBezTo>
                <a:cubicBezTo>
                  <a:pt x="6588282" y="-9761"/>
                  <a:pt x="6968592" y="6069"/>
                  <a:pt x="7125575" y="0"/>
                </a:cubicBezTo>
                <a:cubicBezTo>
                  <a:pt x="7282558" y="-6069"/>
                  <a:pt x="7319459" y="3139"/>
                  <a:pt x="7505431" y="0"/>
                </a:cubicBezTo>
                <a:cubicBezTo>
                  <a:pt x="7691403" y="-3139"/>
                  <a:pt x="7830540" y="-4183"/>
                  <a:pt x="7976976" y="0"/>
                </a:cubicBezTo>
                <a:cubicBezTo>
                  <a:pt x="8123412" y="4183"/>
                  <a:pt x="8686879" y="4248"/>
                  <a:pt x="9168938" y="0"/>
                </a:cubicBezTo>
                <a:cubicBezTo>
                  <a:pt x="9155880" y="145020"/>
                  <a:pt x="9184779" y="229499"/>
                  <a:pt x="9168938" y="385894"/>
                </a:cubicBezTo>
                <a:cubicBezTo>
                  <a:pt x="8911737" y="382051"/>
                  <a:pt x="8873667" y="385566"/>
                  <a:pt x="8605703" y="385894"/>
                </a:cubicBezTo>
                <a:cubicBezTo>
                  <a:pt x="8337739" y="386222"/>
                  <a:pt x="8249970" y="411106"/>
                  <a:pt x="7950779" y="385894"/>
                </a:cubicBezTo>
                <a:cubicBezTo>
                  <a:pt x="7651588" y="360682"/>
                  <a:pt x="7702983" y="397245"/>
                  <a:pt x="7570923" y="385894"/>
                </a:cubicBezTo>
                <a:cubicBezTo>
                  <a:pt x="7438863" y="374543"/>
                  <a:pt x="7067862" y="420778"/>
                  <a:pt x="6824310" y="385894"/>
                </a:cubicBezTo>
                <a:cubicBezTo>
                  <a:pt x="6580758" y="351010"/>
                  <a:pt x="6272097" y="408634"/>
                  <a:pt x="6077696" y="385894"/>
                </a:cubicBezTo>
                <a:cubicBezTo>
                  <a:pt x="5883295" y="363154"/>
                  <a:pt x="5599968" y="390224"/>
                  <a:pt x="5239393" y="385894"/>
                </a:cubicBezTo>
                <a:cubicBezTo>
                  <a:pt x="4878818" y="381564"/>
                  <a:pt x="4722040" y="361803"/>
                  <a:pt x="4401090" y="385894"/>
                </a:cubicBezTo>
                <a:cubicBezTo>
                  <a:pt x="4080140" y="409985"/>
                  <a:pt x="3790741" y="352874"/>
                  <a:pt x="3562787" y="385894"/>
                </a:cubicBezTo>
                <a:cubicBezTo>
                  <a:pt x="3334833" y="418914"/>
                  <a:pt x="3177466" y="376367"/>
                  <a:pt x="2816174" y="385894"/>
                </a:cubicBezTo>
                <a:cubicBezTo>
                  <a:pt x="2454882" y="395421"/>
                  <a:pt x="2332741" y="399480"/>
                  <a:pt x="2069560" y="385894"/>
                </a:cubicBezTo>
                <a:cubicBezTo>
                  <a:pt x="1806379" y="372308"/>
                  <a:pt x="1564600" y="387524"/>
                  <a:pt x="1414636" y="385894"/>
                </a:cubicBezTo>
                <a:cubicBezTo>
                  <a:pt x="1264672" y="384264"/>
                  <a:pt x="963577" y="380456"/>
                  <a:pt x="668023" y="385894"/>
                </a:cubicBezTo>
                <a:cubicBezTo>
                  <a:pt x="372469" y="391332"/>
                  <a:pt x="215725" y="400789"/>
                  <a:pt x="0" y="385894"/>
                </a:cubicBezTo>
                <a:cubicBezTo>
                  <a:pt x="-8782" y="245997"/>
                  <a:pt x="4906" y="166052"/>
                  <a:pt x="0" y="0"/>
                </a:cubicBezTo>
                <a:close/>
              </a:path>
              <a:path w="9168938" h="385894" stroke="0" extrusionOk="0">
                <a:moveTo>
                  <a:pt x="0" y="0"/>
                </a:moveTo>
                <a:cubicBezTo>
                  <a:pt x="218231" y="-28203"/>
                  <a:pt x="655585" y="-32911"/>
                  <a:pt x="838303" y="0"/>
                </a:cubicBezTo>
                <a:cubicBezTo>
                  <a:pt x="1021021" y="32911"/>
                  <a:pt x="1252932" y="16683"/>
                  <a:pt x="1493227" y="0"/>
                </a:cubicBezTo>
                <a:cubicBezTo>
                  <a:pt x="1733522" y="-16683"/>
                  <a:pt x="1872003" y="-21577"/>
                  <a:pt x="2056462" y="0"/>
                </a:cubicBezTo>
                <a:cubicBezTo>
                  <a:pt x="2240921" y="21577"/>
                  <a:pt x="2418077" y="-26779"/>
                  <a:pt x="2619697" y="0"/>
                </a:cubicBezTo>
                <a:cubicBezTo>
                  <a:pt x="2821318" y="26779"/>
                  <a:pt x="2908211" y="-4755"/>
                  <a:pt x="3182931" y="0"/>
                </a:cubicBezTo>
                <a:cubicBezTo>
                  <a:pt x="3457651" y="4755"/>
                  <a:pt x="3516591" y="2173"/>
                  <a:pt x="3654477" y="0"/>
                </a:cubicBezTo>
                <a:cubicBezTo>
                  <a:pt x="3792363" y="-2173"/>
                  <a:pt x="4139996" y="-27403"/>
                  <a:pt x="4492780" y="0"/>
                </a:cubicBezTo>
                <a:cubicBezTo>
                  <a:pt x="4845564" y="27403"/>
                  <a:pt x="4937830" y="19110"/>
                  <a:pt x="5056014" y="0"/>
                </a:cubicBezTo>
                <a:cubicBezTo>
                  <a:pt x="5174198" y="-19110"/>
                  <a:pt x="5473905" y="29200"/>
                  <a:pt x="5802628" y="0"/>
                </a:cubicBezTo>
                <a:cubicBezTo>
                  <a:pt x="6131351" y="-29200"/>
                  <a:pt x="6456551" y="4047"/>
                  <a:pt x="6640931" y="0"/>
                </a:cubicBezTo>
                <a:cubicBezTo>
                  <a:pt x="6825311" y="-4047"/>
                  <a:pt x="7046463" y="26611"/>
                  <a:pt x="7387544" y="0"/>
                </a:cubicBezTo>
                <a:cubicBezTo>
                  <a:pt x="7728625" y="-26611"/>
                  <a:pt x="7625757" y="10482"/>
                  <a:pt x="7859090" y="0"/>
                </a:cubicBezTo>
                <a:cubicBezTo>
                  <a:pt x="8092423" y="-10482"/>
                  <a:pt x="8115291" y="-19664"/>
                  <a:pt x="8330635" y="0"/>
                </a:cubicBezTo>
                <a:cubicBezTo>
                  <a:pt x="8545980" y="19664"/>
                  <a:pt x="8966080" y="4899"/>
                  <a:pt x="9168938" y="0"/>
                </a:cubicBezTo>
                <a:cubicBezTo>
                  <a:pt x="9175001" y="178796"/>
                  <a:pt x="9173853" y="301434"/>
                  <a:pt x="9168938" y="385894"/>
                </a:cubicBezTo>
                <a:cubicBezTo>
                  <a:pt x="9031859" y="376904"/>
                  <a:pt x="8931072" y="372841"/>
                  <a:pt x="8789082" y="385894"/>
                </a:cubicBezTo>
                <a:cubicBezTo>
                  <a:pt x="8647092" y="398947"/>
                  <a:pt x="8492837" y="374906"/>
                  <a:pt x="8317537" y="385894"/>
                </a:cubicBezTo>
                <a:cubicBezTo>
                  <a:pt x="8142237" y="396882"/>
                  <a:pt x="7820150" y="383987"/>
                  <a:pt x="7570923" y="385894"/>
                </a:cubicBezTo>
                <a:cubicBezTo>
                  <a:pt x="7321696" y="387801"/>
                  <a:pt x="7184647" y="363976"/>
                  <a:pt x="7007688" y="385894"/>
                </a:cubicBezTo>
                <a:cubicBezTo>
                  <a:pt x="6830730" y="407812"/>
                  <a:pt x="6432090" y="361397"/>
                  <a:pt x="6261075" y="385894"/>
                </a:cubicBezTo>
                <a:cubicBezTo>
                  <a:pt x="6090060" y="410391"/>
                  <a:pt x="5682555" y="401736"/>
                  <a:pt x="5422772" y="385894"/>
                </a:cubicBezTo>
                <a:cubicBezTo>
                  <a:pt x="5162989" y="370052"/>
                  <a:pt x="4973548" y="397323"/>
                  <a:pt x="4859537" y="385894"/>
                </a:cubicBezTo>
                <a:cubicBezTo>
                  <a:pt x="4745527" y="374465"/>
                  <a:pt x="4502955" y="397324"/>
                  <a:pt x="4296302" y="385894"/>
                </a:cubicBezTo>
                <a:cubicBezTo>
                  <a:pt x="4089650" y="374464"/>
                  <a:pt x="3833997" y="376715"/>
                  <a:pt x="3641378" y="385894"/>
                </a:cubicBezTo>
                <a:cubicBezTo>
                  <a:pt x="3448759" y="395073"/>
                  <a:pt x="3152947" y="396857"/>
                  <a:pt x="2803075" y="385894"/>
                </a:cubicBezTo>
                <a:cubicBezTo>
                  <a:pt x="2453203" y="374931"/>
                  <a:pt x="2485093" y="394633"/>
                  <a:pt x="2239841" y="385894"/>
                </a:cubicBezTo>
                <a:cubicBezTo>
                  <a:pt x="1994589" y="377155"/>
                  <a:pt x="1905885" y="380236"/>
                  <a:pt x="1676606" y="385894"/>
                </a:cubicBezTo>
                <a:cubicBezTo>
                  <a:pt x="1447327" y="391552"/>
                  <a:pt x="1312781" y="389703"/>
                  <a:pt x="1205060" y="385894"/>
                </a:cubicBezTo>
                <a:cubicBezTo>
                  <a:pt x="1097339" y="382085"/>
                  <a:pt x="529910" y="415141"/>
                  <a:pt x="0" y="385894"/>
                </a:cubicBezTo>
                <a:cubicBezTo>
                  <a:pt x="11588" y="203059"/>
                  <a:pt x="4866" y="18246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864144"/>
            <a:ext cx="11172306" cy="4677971"/>
          </a:xfrm>
          <a:custGeom>
            <a:avLst/>
            <a:gdLst>
              <a:gd name="connsiteX0" fmla="*/ 0 w 11172306"/>
              <a:gd name="connsiteY0" fmla="*/ 0 h 4677971"/>
              <a:gd name="connsiteX1" fmla="*/ 474823 w 11172306"/>
              <a:gd name="connsiteY1" fmla="*/ 0 h 4677971"/>
              <a:gd name="connsiteX2" fmla="*/ 1061369 w 11172306"/>
              <a:gd name="connsiteY2" fmla="*/ 0 h 4677971"/>
              <a:gd name="connsiteX3" fmla="*/ 1536192 w 11172306"/>
              <a:gd name="connsiteY3" fmla="*/ 0 h 4677971"/>
              <a:gd name="connsiteX4" fmla="*/ 2122738 w 11172306"/>
              <a:gd name="connsiteY4" fmla="*/ 0 h 4677971"/>
              <a:gd name="connsiteX5" fmla="*/ 2932730 w 11172306"/>
              <a:gd name="connsiteY5" fmla="*/ 0 h 4677971"/>
              <a:gd name="connsiteX6" fmla="*/ 3407553 w 11172306"/>
              <a:gd name="connsiteY6" fmla="*/ 0 h 4677971"/>
              <a:gd name="connsiteX7" fmla="*/ 3770653 w 11172306"/>
              <a:gd name="connsiteY7" fmla="*/ 0 h 4677971"/>
              <a:gd name="connsiteX8" fmla="*/ 4133753 w 11172306"/>
              <a:gd name="connsiteY8" fmla="*/ 0 h 4677971"/>
              <a:gd name="connsiteX9" fmla="*/ 4832022 w 11172306"/>
              <a:gd name="connsiteY9" fmla="*/ 0 h 4677971"/>
              <a:gd name="connsiteX10" fmla="*/ 5642015 w 11172306"/>
              <a:gd name="connsiteY10" fmla="*/ 0 h 4677971"/>
              <a:gd name="connsiteX11" fmla="*/ 6116838 w 11172306"/>
              <a:gd name="connsiteY11" fmla="*/ 0 h 4677971"/>
              <a:gd name="connsiteX12" fmla="*/ 6926830 w 11172306"/>
              <a:gd name="connsiteY12" fmla="*/ 0 h 4677971"/>
              <a:gd name="connsiteX13" fmla="*/ 7625099 w 11172306"/>
              <a:gd name="connsiteY13" fmla="*/ 0 h 4677971"/>
              <a:gd name="connsiteX14" fmla="*/ 8435091 w 11172306"/>
              <a:gd name="connsiteY14" fmla="*/ 0 h 4677971"/>
              <a:gd name="connsiteX15" fmla="*/ 9356806 w 11172306"/>
              <a:gd name="connsiteY15" fmla="*/ 0 h 4677971"/>
              <a:gd name="connsiteX16" fmla="*/ 9719906 w 11172306"/>
              <a:gd name="connsiteY16" fmla="*/ 0 h 4677971"/>
              <a:gd name="connsiteX17" fmla="*/ 10529898 w 11172306"/>
              <a:gd name="connsiteY17" fmla="*/ 0 h 4677971"/>
              <a:gd name="connsiteX18" fmla="*/ 11172306 w 11172306"/>
              <a:gd name="connsiteY18" fmla="*/ 0 h 4677971"/>
              <a:gd name="connsiteX19" fmla="*/ 11172306 w 11172306"/>
              <a:gd name="connsiteY19" fmla="*/ 715061 h 4677971"/>
              <a:gd name="connsiteX20" fmla="*/ 11172306 w 11172306"/>
              <a:gd name="connsiteY20" fmla="*/ 1430123 h 4677971"/>
              <a:gd name="connsiteX21" fmla="*/ 11172306 w 11172306"/>
              <a:gd name="connsiteY21" fmla="*/ 1958065 h 4677971"/>
              <a:gd name="connsiteX22" fmla="*/ 11172306 w 11172306"/>
              <a:gd name="connsiteY22" fmla="*/ 2486007 h 4677971"/>
              <a:gd name="connsiteX23" fmla="*/ 11172306 w 11172306"/>
              <a:gd name="connsiteY23" fmla="*/ 3060730 h 4677971"/>
              <a:gd name="connsiteX24" fmla="*/ 11172306 w 11172306"/>
              <a:gd name="connsiteY24" fmla="*/ 3822571 h 4677971"/>
              <a:gd name="connsiteX25" fmla="*/ 11172306 w 11172306"/>
              <a:gd name="connsiteY25" fmla="*/ 4677971 h 4677971"/>
              <a:gd name="connsiteX26" fmla="*/ 10250591 w 11172306"/>
              <a:gd name="connsiteY26" fmla="*/ 4677971 h 4677971"/>
              <a:gd name="connsiteX27" fmla="*/ 9775768 w 11172306"/>
              <a:gd name="connsiteY27" fmla="*/ 4677971 h 4677971"/>
              <a:gd name="connsiteX28" fmla="*/ 9412668 w 11172306"/>
              <a:gd name="connsiteY28" fmla="*/ 4677971 h 4677971"/>
              <a:gd name="connsiteX29" fmla="*/ 8937845 w 11172306"/>
              <a:gd name="connsiteY29" fmla="*/ 4677971 h 4677971"/>
              <a:gd name="connsiteX30" fmla="*/ 8127853 w 11172306"/>
              <a:gd name="connsiteY30" fmla="*/ 4677971 h 4677971"/>
              <a:gd name="connsiteX31" fmla="*/ 7206137 w 11172306"/>
              <a:gd name="connsiteY31" fmla="*/ 4677971 h 4677971"/>
              <a:gd name="connsiteX32" fmla="*/ 6396145 w 11172306"/>
              <a:gd name="connsiteY32" fmla="*/ 4677971 h 4677971"/>
              <a:gd name="connsiteX33" fmla="*/ 5921322 w 11172306"/>
              <a:gd name="connsiteY33" fmla="*/ 4677971 h 4677971"/>
              <a:gd name="connsiteX34" fmla="*/ 5223053 w 11172306"/>
              <a:gd name="connsiteY34" fmla="*/ 4677971 h 4677971"/>
              <a:gd name="connsiteX35" fmla="*/ 4859953 w 11172306"/>
              <a:gd name="connsiteY35" fmla="*/ 4677971 h 4677971"/>
              <a:gd name="connsiteX36" fmla="*/ 3938238 w 11172306"/>
              <a:gd name="connsiteY36" fmla="*/ 4677971 h 4677971"/>
              <a:gd name="connsiteX37" fmla="*/ 3128246 w 11172306"/>
              <a:gd name="connsiteY37" fmla="*/ 4677971 h 4677971"/>
              <a:gd name="connsiteX38" fmla="*/ 2765146 w 11172306"/>
              <a:gd name="connsiteY38" fmla="*/ 4677971 h 4677971"/>
              <a:gd name="connsiteX39" fmla="*/ 1955154 w 11172306"/>
              <a:gd name="connsiteY39" fmla="*/ 4677971 h 4677971"/>
              <a:gd name="connsiteX40" fmla="*/ 1033438 w 11172306"/>
              <a:gd name="connsiteY40" fmla="*/ 4677971 h 4677971"/>
              <a:gd name="connsiteX41" fmla="*/ 0 w 11172306"/>
              <a:gd name="connsiteY41" fmla="*/ 4677971 h 4677971"/>
              <a:gd name="connsiteX42" fmla="*/ 0 w 11172306"/>
              <a:gd name="connsiteY42" fmla="*/ 3916130 h 4677971"/>
              <a:gd name="connsiteX43" fmla="*/ 0 w 11172306"/>
              <a:gd name="connsiteY43" fmla="*/ 3154289 h 4677971"/>
              <a:gd name="connsiteX44" fmla="*/ 0 w 11172306"/>
              <a:gd name="connsiteY44" fmla="*/ 2579567 h 4677971"/>
              <a:gd name="connsiteX45" fmla="*/ 0 w 11172306"/>
              <a:gd name="connsiteY45" fmla="*/ 1817726 h 4677971"/>
              <a:gd name="connsiteX46" fmla="*/ 0 w 11172306"/>
              <a:gd name="connsiteY46" fmla="*/ 1149444 h 4677971"/>
              <a:gd name="connsiteX47" fmla="*/ 0 w 11172306"/>
              <a:gd name="connsiteY47" fmla="*/ 0 h 4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72306" h="4677971" fill="none" extrusionOk="0">
                <a:moveTo>
                  <a:pt x="0" y="0"/>
                </a:moveTo>
                <a:cubicBezTo>
                  <a:pt x="214178" y="-10365"/>
                  <a:pt x="375445" y="657"/>
                  <a:pt x="474823" y="0"/>
                </a:cubicBezTo>
                <a:cubicBezTo>
                  <a:pt x="574201" y="-657"/>
                  <a:pt x="909804" y="-2545"/>
                  <a:pt x="1061369" y="0"/>
                </a:cubicBezTo>
                <a:cubicBezTo>
                  <a:pt x="1212934" y="2545"/>
                  <a:pt x="1421326" y="-1661"/>
                  <a:pt x="1536192" y="0"/>
                </a:cubicBezTo>
                <a:cubicBezTo>
                  <a:pt x="1651058" y="1661"/>
                  <a:pt x="1914020" y="12480"/>
                  <a:pt x="2122738" y="0"/>
                </a:cubicBezTo>
                <a:cubicBezTo>
                  <a:pt x="2331456" y="-12480"/>
                  <a:pt x="2764444" y="-16218"/>
                  <a:pt x="2932730" y="0"/>
                </a:cubicBezTo>
                <a:cubicBezTo>
                  <a:pt x="3101016" y="16218"/>
                  <a:pt x="3298090" y="5099"/>
                  <a:pt x="3407553" y="0"/>
                </a:cubicBezTo>
                <a:cubicBezTo>
                  <a:pt x="3517016" y="-5099"/>
                  <a:pt x="3593265" y="-5582"/>
                  <a:pt x="3770653" y="0"/>
                </a:cubicBezTo>
                <a:cubicBezTo>
                  <a:pt x="3948041" y="5582"/>
                  <a:pt x="4006542" y="-7494"/>
                  <a:pt x="4133753" y="0"/>
                </a:cubicBezTo>
                <a:cubicBezTo>
                  <a:pt x="4260964" y="7494"/>
                  <a:pt x="4526866" y="-6068"/>
                  <a:pt x="4832022" y="0"/>
                </a:cubicBezTo>
                <a:cubicBezTo>
                  <a:pt x="5137178" y="6068"/>
                  <a:pt x="5266905" y="13367"/>
                  <a:pt x="5642015" y="0"/>
                </a:cubicBezTo>
                <a:cubicBezTo>
                  <a:pt x="6017125" y="-13367"/>
                  <a:pt x="5897251" y="-222"/>
                  <a:pt x="6116838" y="0"/>
                </a:cubicBezTo>
                <a:cubicBezTo>
                  <a:pt x="6336425" y="222"/>
                  <a:pt x="6550430" y="30501"/>
                  <a:pt x="6926830" y="0"/>
                </a:cubicBezTo>
                <a:cubicBezTo>
                  <a:pt x="7303230" y="-30501"/>
                  <a:pt x="7319002" y="16392"/>
                  <a:pt x="7625099" y="0"/>
                </a:cubicBezTo>
                <a:cubicBezTo>
                  <a:pt x="7931196" y="-16392"/>
                  <a:pt x="8037807" y="3503"/>
                  <a:pt x="8435091" y="0"/>
                </a:cubicBezTo>
                <a:cubicBezTo>
                  <a:pt x="8832375" y="-3503"/>
                  <a:pt x="9045178" y="-11560"/>
                  <a:pt x="9356806" y="0"/>
                </a:cubicBezTo>
                <a:cubicBezTo>
                  <a:pt x="9668435" y="11560"/>
                  <a:pt x="9577544" y="-1721"/>
                  <a:pt x="9719906" y="0"/>
                </a:cubicBezTo>
                <a:cubicBezTo>
                  <a:pt x="9862268" y="1721"/>
                  <a:pt x="10292997" y="8946"/>
                  <a:pt x="10529898" y="0"/>
                </a:cubicBezTo>
                <a:cubicBezTo>
                  <a:pt x="10766799" y="-8946"/>
                  <a:pt x="10851983" y="27321"/>
                  <a:pt x="11172306" y="0"/>
                </a:cubicBezTo>
                <a:cubicBezTo>
                  <a:pt x="11174374" y="205906"/>
                  <a:pt x="11155548" y="399595"/>
                  <a:pt x="11172306" y="715061"/>
                </a:cubicBezTo>
                <a:cubicBezTo>
                  <a:pt x="11189064" y="1030527"/>
                  <a:pt x="11176300" y="1217790"/>
                  <a:pt x="11172306" y="1430123"/>
                </a:cubicBezTo>
                <a:cubicBezTo>
                  <a:pt x="11168312" y="1642456"/>
                  <a:pt x="11192396" y="1750686"/>
                  <a:pt x="11172306" y="1958065"/>
                </a:cubicBezTo>
                <a:cubicBezTo>
                  <a:pt x="11152216" y="2165444"/>
                  <a:pt x="11180238" y="2314771"/>
                  <a:pt x="11172306" y="2486007"/>
                </a:cubicBezTo>
                <a:cubicBezTo>
                  <a:pt x="11164374" y="2657243"/>
                  <a:pt x="11182422" y="2860757"/>
                  <a:pt x="11172306" y="3060730"/>
                </a:cubicBezTo>
                <a:cubicBezTo>
                  <a:pt x="11162190" y="3260703"/>
                  <a:pt x="11186306" y="3526279"/>
                  <a:pt x="11172306" y="3822571"/>
                </a:cubicBezTo>
                <a:cubicBezTo>
                  <a:pt x="11158306" y="4118863"/>
                  <a:pt x="11182387" y="4294862"/>
                  <a:pt x="11172306" y="4677971"/>
                </a:cubicBezTo>
                <a:cubicBezTo>
                  <a:pt x="10817862" y="4637842"/>
                  <a:pt x="10596690" y="4652272"/>
                  <a:pt x="10250591" y="4677971"/>
                </a:cubicBezTo>
                <a:cubicBezTo>
                  <a:pt x="9904492" y="4703670"/>
                  <a:pt x="9985375" y="4674010"/>
                  <a:pt x="9775768" y="4677971"/>
                </a:cubicBezTo>
                <a:cubicBezTo>
                  <a:pt x="9566161" y="4681932"/>
                  <a:pt x="9577436" y="4661470"/>
                  <a:pt x="9412668" y="4677971"/>
                </a:cubicBezTo>
                <a:cubicBezTo>
                  <a:pt x="9247900" y="4694472"/>
                  <a:pt x="9153467" y="4694314"/>
                  <a:pt x="8937845" y="4677971"/>
                </a:cubicBezTo>
                <a:cubicBezTo>
                  <a:pt x="8722223" y="4661628"/>
                  <a:pt x="8482921" y="4711355"/>
                  <a:pt x="8127853" y="4677971"/>
                </a:cubicBezTo>
                <a:cubicBezTo>
                  <a:pt x="7772785" y="4644587"/>
                  <a:pt x="7623676" y="4648056"/>
                  <a:pt x="7206137" y="4677971"/>
                </a:cubicBezTo>
                <a:cubicBezTo>
                  <a:pt x="6788598" y="4707886"/>
                  <a:pt x="6633808" y="4671649"/>
                  <a:pt x="6396145" y="4677971"/>
                </a:cubicBezTo>
                <a:cubicBezTo>
                  <a:pt x="6158482" y="4684293"/>
                  <a:pt x="6144898" y="4669111"/>
                  <a:pt x="5921322" y="4677971"/>
                </a:cubicBezTo>
                <a:cubicBezTo>
                  <a:pt x="5697746" y="4686831"/>
                  <a:pt x="5549521" y="4666654"/>
                  <a:pt x="5223053" y="4677971"/>
                </a:cubicBezTo>
                <a:cubicBezTo>
                  <a:pt x="4896585" y="4689288"/>
                  <a:pt x="5020674" y="4669696"/>
                  <a:pt x="4859953" y="4677971"/>
                </a:cubicBezTo>
                <a:cubicBezTo>
                  <a:pt x="4699232" y="4686246"/>
                  <a:pt x="4162320" y="4655426"/>
                  <a:pt x="3938238" y="4677971"/>
                </a:cubicBezTo>
                <a:cubicBezTo>
                  <a:pt x="3714157" y="4700516"/>
                  <a:pt x="3421685" y="4684199"/>
                  <a:pt x="3128246" y="4677971"/>
                </a:cubicBezTo>
                <a:cubicBezTo>
                  <a:pt x="2834807" y="4671743"/>
                  <a:pt x="2911213" y="4674842"/>
                  <a:pt x="2765146" y="4677971"/>
                </a:cubicBezTo>
                <a:cubicBezTo>
                  <a:pt x="2619079" y="4681100"/>
                  <a:pt x="2285204" y="4647097"/>
                  <a:pt x="1955154" y="4677971"/>
                </a:cubicBezTo>
                <a:cubicBezTo>
                  <a:pt x="1625104" y="4708845"/>
                  <a:pt x="1291317" y="4690778"/>
                  <a:pt x="1033438" y="4677971"/>
                </a:cubicBezTo>
                <a:cubicBezTo>
                  <a:pt x="775559" y="4665164"/>
                  <a:pt x="295000" y="4646772"/>
                  <a:pt x="0" y="4677971"/>
                </a:cubicBezTo>
                <a:cubicBezTo>
                  <a:pt x="-11049" y="4430988"/>
                  <a:pt x="-23588" y="4079296"/>
                  <a:pt x="0" y="3916130"/>
                </a:cubicBezTo>
                <a:cubicBezTo>
                  <a:pt x="23588" y="3752964"/>
                  <a:pt x="-14457" y="3507749"/>
                  <a:pt x="0" y="3154289"/>
                </a:cubicBezTo>
                <a:cubicBezTo>
                  <a:pt x="14457" y="2800829"/>
                  <a:pt x="-16962" y="2866257"/>
                  <a:pt x="0" y="2579567"/>
                </a:cubicBezTo>
                <a:cubicBezTo>
                  <a:pt x="16962" y="2292877"/>
                  <a:pt x="13745" y="2052036"/>
                  <a:pt x="0" y="1817726"/>
                </a:cubicBezTo>
                <a:cubicBezTo>
                  <a:pt x="-13745" y="1583416"/>
                  <a:pt x="-13536" y="1349712"/>
                  <a:pt x="0" y="1149444"/>
                </a:cubicBezTo>
                <a:cubicBezTo>
                  <a:pt x="13536" y="949176"/>
                  <a:pt x="8952" y="350285"/>
                  <a:pt x="0" y="0"/>
                </a:cubicBezTo>
                <a:close/>
              </a:path>
              <a:path w="11172306" h="4677971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8871" y="160869"/>
                  <a:pt x="11200964" y="419864"/>
                  <a:pt x="11172306" y="574722"/>
                </a:cubicBezTo>
                <a:cubicBezTo>
                  <a:pt x="11143648" y="729580"/>
                  <a:pt x="11164272" y="1112218"/>
                  <a:pt x="11172306" y="1336563"/>
                </a:cubicBezTo>
                <a:cubicBezTo>
                  <a:pt x="11180340" y="1560908"/>
                  <a:pt x="11191657" y="1680419"/>
                  <a:pt x="11172306" y="1864506"/>
                </a:cubicBezTo>
                <a:cubicBezTo>
                  <a:pt x="11152955" y="2048593"/>
                  <a:pt x="11150649" y="2261440"/>
                  <a:pt x="11172306" y="2579567"/>
                </a:cubicBezTo>
                <a:cubicBezTo>
                  <a:pt x="11193963" y="2897694"/>
                  <a:pt x="11144258" y="3048682"/>
                  <a:pt x="11172306" y="3294628"/>
                </a:cubicBezTo>
                <a:cubicBezTo>
                  <a:pt x="11200354" y="3540574"/>
                  <a:pt x="11199875" y="3732264"/>
                  <a:pt x="11172306" y="3962910"/>
                </a:cubicBezTo>
                <a:cubicBezTo>
                  <a:pt x="11144737" y="4193556"/>
                  <a:pt x="11182384" y="4528201"/>
                  <a:pt x="11172306" y="4677971"/>
                </a:cubicBezTo>
                <a:cubicBezTo>
                  <a:pt x="10923643" y="4652520"/>
                  <a:pt x="10712681" y="4698300"/>
                  <a:pt x="10585760" y="4677971"/>
                </a:cubicBezTo>
                <a:cubicBezTo>
                  <a:pt x="10458839" y="4657642"/>
                  <a:pt x="10169400" y="4696939"/>
                  <a:pt x="9999214" y="4677971"/>
                </a:cubicBezTo>
                <a:cubicBezTo>
                  <a:pt x="9829028" y="4659003"/>
                  <a:pt x="9710750" y="4670070"/>
                  <a:pt x="9636114" y="4677971"/>
                </a:cubicBezTo>
                <a:cubicBezTo>
                  <a:pt x="9561478" y="4685872"/>
                  <a:pt x="9381439" y="4672463"/>
                  <a:pt x="9273014" y="4677971"/>
                </a:cubicBezTo>
                <a:cubicBezTo>
                  <a:pt x="9164589" y="4683479"/>
                  <a:pt x="8918496" y="4665821"/>
                  <a:pt x="8574745" y="4677971"/>
                </a:cubicBezTo>
                <a:cubicBezTo>
                  <a:pt x="8230994" y="4690121"/>
                  <a:pt x="8125657" y="4650719"/>
                  <a:pt x="7876476" y="4677971"/>
                </a:cubicBezTo>
                <a:cubicBezTo>
                  <a:pt x="7627295" y="4705223"/>
                  <a:pt x="7280909" y="4644351"/>
                  <a:pt x="7066484" y="4677971"/>
                </a:cubicBezTo>
                <a:cubicBezTo>
                  <a:pt x="6852059" y="4711591"/>
                  <a:pt x="6793776" y="4688844"/>
                  <a:pt x="6703384" y="4677971"/>
                </a:cubicBezTo>
                <a:cubicBezTo>
                  <a:pt x="6612992" y="4667098"/>
                  <a:pt x="6265550" y="4683232"/>
                  <a:pt x="6005114" y="4677971"/>
                </a:cubicBezTo>
                <a:cubicBezTo>
                  <a:pt x="5744678" y="4672711"/>
                  <a:pt x="5636138" y="4651331"/>
                  <a:pt x="5418568" y="4677971"/>
                </a:cubicBezTo>
                <a:cubicBezTo>
                  <a:pt x="5200998" y="4704611"/>
                  <a:pt x="4991753" y="4672844"/>
                  <a:pt x="4608576" y="4677971"/>
                </a:cubicBezTo>
                <a:cubicBezTo>
                  <a:pt x="4225399" y="4683098"/>
                  <a:pt x="4047499" y="4681747"/>
                  <a:pt x="3798584" y="4677971"/>
                </a:cubicBezTo>
                <a:cubicBezTo>
                  <a:pt x="3549669" y="4674195"/>
                  <a:pt x="3375786" y="4682375"/>
                  <a:pt x="3212038" y="4677971"/>
                </a:cubicBezTo>
                <a:cubicBezTo>
                  <a:pt x="3048290" y="4673567"/>
                  <a:pt x="3025675" y="4676370"/>
                  <a:pt x="2848938" y="4677971"/>
                </a:cubicBezTo>
                <a:cubicBezTo>
                  <a:pt x="2672201" y="4679572"/>
                  <a:pt x="2658180" y="4660766"/>
                  <a:pt x="2485838" y="4677971"/>
                </a:cubicBezTo>
                <a:cubicBezTo>
                  <a:pt x="2313496" y="4695176"/>
                  <a:pt x="2023509" y="4708912"/>
                  <a:pt x="1787569" y="4677971"/>
                </a:cubicBezTo>
                <a:cubicBezTo>
                  <a:pt x="1551629" y="4647030"/>
                  <a:pt x="1069778" y="4713484"/>
                  <a:pt x="865854" y="4677971"/>
                </a:cubicBezTo>
                <a:cubicBezTo>
                  <a:pt x="661930" y="4642458"/>
                  <a:pt x="205191" y="4678209"/>
                  <a:pt x="0" y="4677971"/>
                </a:cubicBezTo>
                <a:cubicBezTo>
                  <a:pt x="17672" y="4345850"/>
                  <a:pt x="15333" y="4310541"/>
                  <a:pt x="0" y="4009689"/>
                </a:cubicBezTo>
                <a:cubicBezTo>
                  <a:pt x="-15333" y="3708837"/>
                  <a:pt x="20711" y="3681313"/>
                  <a:pt x="0" y="3481747"/>
                </a:cubicBezTo>
                <a:cubicBezTo>
                  <a:pt x="-20711" y="3282181"/>
                  <a:pt x="27744" y="2942994"/>
                  <a:pt x="0" y="2766686"/>
                </a:cubicBezTo>
                <a:cubicBezTo>
                  <a:pt x="-27744" y="2590378"/>
                  <a:pt x="15531" y="2410675"/>
                  <a:pt x="0" y="2191964"/>
                </a:cubicBezTo>
                <a:cubicBezTo>
                  <a:pt x="-15531" y="1973253"/>
                  <a:pt x="22758" y="1672673"/>
                  <a:pt x="0" y="1523682"/>
                </a:cubicBezTo>
                <a:cubicBezTo>
                  <a:pt x="-22758" y="1374691"/>
                  <a:pt x="22371" y="1197730"/>
                  <a:pt x="0" y="995740"/>
                </a:cubicBezTo>
                <a:cubicBezTo>
                  <a:pt x="-22371" y="793750"/>
                  <a:pt x="-36043" y="48497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508809" y="490380"/>
            <a:ext cx="8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UBoat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4B13F-670E-7039-971E-A8339D3CEC09}"/>
              </a:ext>
            </a:extLst>
          </p:cNvPr>
          <p:cNvSpPr/>
          <p:nvPr/>
        </p:nvSpPr>
        <p:spPr>
          <a:xfrm>
            <a:off x="714895" y="2080802"/>
            <a:ext cx="10781607" cy="2225192"/>
          </a:xfrm>
          <a:custGeom>
            <a:avLst/>
            <a:gdLst>
              <a:gd name="connsiteX0" fmla="*/ 0 w 10781607"/>
              <a:gd name="connsiteY0" fmla="*/ 0 h 2225192"/>
              <a:gd name="connsiteX1" fmla="*/ 706794 w 10781607"/>
              <a:gd name="connsiteY1" fmla="*/ 0 h 2225192"/>
              <a:gd name="connsiteX2" fmla="*/ 1413588 w 10781607"/>
              <a:gd name="connsiteY2" fmla="*/ 0 h 2225192"/>
              <a:gd name="connsiteX3" fmla="*/ 1689118 w 10781607"/>
              <a:gd name="connsiteY3" fmla="*/ 0 h 2225192"/>
              <a:gd name="connsiteX4" fmla="*/ 2503729 w 10781607"/>
              <a:gd name="connsiteY4" fmla="*/ 0 h 2225192"/>
              <a:gd name="connsiteX5" fmla="*/ 2887075 w 10781607"/>
              <a:gd name="connsiteY5" fmla="*/ 0 h 2225192"/>
              <a:gd name="connsiteX6" fmla="*/ 3378237 w 10781607"/>
              <a:gd name="connsiteY6" fmla="*/ 0 h 2225192"/>
              <a:gd name="connsiteX7" fmla="*/ 3977215 w 10781607"/>
              <a:gd name="connsiteY7" fmla="*/ 0 h 2225192"/>
              <a:gd name="connsiteX8" fmla="*/ 4791825 w 10781607"/>
              <a:gd name="connsiteY8" fmla="*/ 0 h 2225192"/>
              <a:gd name="connsiteX9" fmla="*/ 5606436 w 10781607"/>
              <a:gd name="connsiteY9" fmla="*/ 0 h 2225192"/>
              <a:gd name="connsiteX10" fmla="*/ 5989782 w 10781607"/>
              <a:gd name="connsiteY10" fmla="*/ 0 h 2225192"/>
              <a:gd name="connsiteX11" fmla="*/ 6804392 w 10781607"/>
              <a:gd name="connsiteY11" fmla="*/ 0 h 2225192"/>
              <a:gd name="connsiteX12" fmla="*/ 7511186 w 10781607"/>
              <a:gd name="connsiteY12" fmla="*/ 0 h 2225192"/>
              <a:gd name="connsiteX13" fmla="*/ 8325797 w 10781607"/>
              <a:gd name="connsiteY13" fmla="*/ 0 h 2225192"/>
              <a:gd name="connsiteX14" fmla="*/ 9032591 w 10781607"/>
              <a:gd name="connsiteY14" fmla="*/ 0 h 2225192"/>
              <a:gd name="connsiteX15" fmla="*/ 9415937 w 10781607"/>
              <a:gd name="connsiteY15" fmla="*/ 0 h 2225192"/>
              <a:gd name="connsiteX16" fmla="*/ 9907099 w 10781607"/>
              <a:gd name="connsiteY16" fmla="*/ 0 h 2225192"/>
              <a:gd name="connsiteX17" fmla="*/ 10781607 w 10781607"/>
              <a:gd name="connsiteY17" fmla="*/ 0 h 2225192"/>
              <a:gd name="connsiteX18" fmla="*/ 10781607 w 10781607"/>
              <a:gd name="connsiteY18" fmla="*/ 600802 h 2225192"/>
              <a:gd name="connsiteX19" fmla="*/ 10781607 w 10781607"/>
              <a:gd name="connsiteY19" fmla="*/ 1201604 h 2225192"/>
              <a:gd name="connsiteX20" fmla="*/ 10781607 w 10781607"/>
              <a:gd name="connsiteY20" fmla="*/ 1735650 h 2225192"/>
              <a:gd name="connsiteX21" fmla="*/ 10781607 w 10781607"/>
              <a:gd name="connsiteY21" fmla="*/ 2225192 h 2225192"/>
              <a:gd name="connsiteX22" fmla="*/ 10182629 w 10781607"/>
              <a:gd name="connsiteY22" fmla="*/ 2225192 h 2225192"/>
              <a:gd name="connsiteX23" fmla="*/ 9691467 w 10781607"/>
              <a:gd name="connsiteY23" fmla="*/ 2225192 h 2225192"/>
              <a:gd name="connsiteX24" fmla="*/ 8876856 w 10781607"/>
              <a:gd name="connsiteY24" fmla="*/ 2225192 h 2225192"/>
              <a:gd name="connsiteX25" fmla="*/ 8493510 w 10781607"/>
              <a:gd name="connsiteY25" fmla="*/ 2225192 h 2225192"/>
              <a:gd name="connsiteX26" fmla="*/ 7894532 w 10781607"/>
              <a:gd name="connsiteY26" fmla="*/ 2225192 h 2225192"/>
              <a:gd name="connsiteX27" fmla="*/ 7619002 w 10781607"/>
              <a:gd name="connsiteY27" fmla="*/ 2225192 h 2225192"/>
              <a:gd name="connsiteX28" fmla="*/ 7127840 w 10781607"/>
              <a:gd name="connsiteY28" fmla="*/ 2225192 h 2225192"/>
              <a:gd name="connsiteX29" fmla="*/ 6313230 w 10781607"/>
              <a:gd name="connsiteY29" fmla="*/ 2225192 h 2225192"/>
              <a:gd name="connsiteX30" fmla="*/ 5606436 w 10781607"/>
              <a:gd name="connsiteY30" fmla="*/ 2225192 h 2225192"/>
              <a:gd name="connsiteX31" fmla="*/ 4899641 w 10781607"/>
              <a:gd name="connsiteY31" fmla="*/ 2225192 h 2225192"/>
              <a:gd name="connsiteX32" fmla="*/ 4516295 w 10781607"/>
              <a:gd name="connsiteY32" fmla="*/ 2225192 h 2225192"/>
              <a:gd name="connsiteX33" fmla="*/ 3809501 w 10781607"/>
              <a:gd name="connsiteY33" fmla="*/ 2225192 h 2225192"/>
              <a:gd name="connsiteX34" fmla="*/ 3533971 w 10781607"/>
              <a:gd name="connsiteY34" fmla="*/ 2225192 h 2225192"/>
              <a:gd name="connsiteX35" fmla="*/ 2719361 w 10781607"/>
              <a:gd name="connsiteY35" fmla="*/ 2225192 h 2225192"/>
              <a:gd name="connsiteX36" fmla="*/ 2443831 w 10781607"/>
              <a:gd name="connsiteY36" fmla="*/ 2225192 h 2225192"/>
              <a:gd name="connsiteX37" fmla="*/ 1952669 w 10781607"/>
              <a:gd name="connsiteY37" fmla="*/ 2225192 h 2225192"/>
              <a:gd name="connsiteX38" fmla="*/ 1245875 w 10781607"/>
              <a:gd name="connsiteY38" fmla="*/ 2225192 h 2225192"/>
              <a:gd name="connsiteX39" fmla="*/ 862529 w 10781607"/>
              <a:gd name="connsiteY39" fmla="*/ 2225192 h 2225192"/>
              <a:gd name="connsiteX40" fmla="*/ 0 w 10781607"/>
              <a:gd name="connsiteY40" fmla="*/ 2225192 h 2225192"/>
              <a:gd name="connsiteX41" fmla="*/ 0 w 10781607"/>
              <a:gd name="connsiteY41" fmla="*/ 1691146 h 2225192"/>
              <a:gd name="connsiteX42" fmla="*/ 0 w 10781607"/>
              <a:gd name="connsiteY42" fmla="*/ 1201604 h 2225192"/>
              <a:gd name="connsiteX43" fmla="*/ 0 w 10781607"/>
              <a:gd name="connsiteY43" fmla="*/ 689810 h 2225192"/>
              <a:gd name="connsiteX44" fmla="*/ 0 w 10781607"/>
              <a:gd name="connsiteY44" fmla="*/ 0 h 222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781607" h="2225192" fill="none" extrusionOk="0">
                <a:moveTo>
                  <a:pt x="0" y="0"/>
                </a:moveTo>
                <a:cubicBezTo>
                  <a:pt x="183612" y="-72844"/>
                  <a:pt x="470624" y="35149"/>
                  <a:pt x="706794" y="0"/>
                </a:cubicBezTo>
                <a:cubicBezTo>
                  <a:pt x="942964" y="-35149"/>
                  <a:pt x="1213111" y="50745"/>
                  <a:pt x="1413588" y="0"/>
                </a:cubicBezTo>
                <a:cubicBezTo>
                  <a:pt x="1614065" y="-50745"/>
                  <a:pt x="1618092" y="12259"/>
                  <a:pt x="1689118" y="0"/>
                </a:cubicBezTo>
                <a:cubicBezTo>
                  <a:pt x="1760144" y="-12259"/>
                  <a:pt x="2106943" y="88853"/>
                  <a:pt x="2503729" y="0"/>
                </a:cubicBezTo>
                <a:cubicBezTo>
                  <a:pt x="2900515" y="-88853"/>
                  <a:pt x="2743905" y="43192"/>
                  <a:pt x="2887075" y="0"/>
                </a:cubicBezTo>
                <a:cubicBezTo>
                  <a:pt x="3030245" y="-43192"/>
                  <a:pt x="3243455" y="4554"/>
                  <a:pt x="3378237" y="0"/>
                </a:cubicBezTo>
                <a:cubicBezTo>
                  <a:pt x="3513019" y="-4554"/>
                  <a:pt x="3752125" y="23836"/>
                  <a:pt x="3977215" y="0"/>
                </a:cubicBezTo>
                <a:cubicBezTo>
                  <a:pt x="4202305" y="-23836"/>
                  <a:pt x="4582875" y="88580"/>
                  <a:pt x="4791825" y="0"/>
                </a:cubicBezTo>
                <a:cubicBezTo>
                  <a:pt x="5000775" y="-88580"/>
                  <a:pt x="5374225" y="3844"/>
                  <a:pt x="5606436" y="0"/>
                </a:cubicBezTo>
                <a:cubicBezTo>
                  <a:pt x="5838647" y="-3844"/>
                  <a:pt x="5836146" y="17815"/>
                  <a:pt x="5989782" y="0"/>
                </a:cubicBezTo>
                <a:cubicBezTo>
                  <a:pt x="6143418" y="-17815"/>
                  <a:pt x="6537871" y="13667"/>
                  <a:pt x="6804392" y="0"/>
                </a:cubicBezTo>
                <a:cubicBezTo>
                  <a:pt x="7070913" y="-13667"/>
                  <a:pt x="7219412" y="67150"/>
                  <a:pt x="7511186" y="0"/>
                </a:cubicBezTo>
                <a:cubicBezTo>
                  <a:pt x="7802960" y="-67150"/>
                  <a:pt x="8106566" y="76081"/>
                  <a:pt x="8325797" y="0"/>
                </a:cubicBezTo>
                <a:cubicBezTo>
                  <a:pt x="8545028" y="-76081"/>
                  <a:pt x="8707179" y="49455"/>
                  <a:pt x="9032591" y="0"/>
                </a:cubicBezTo>
                <a:cubicBezTo>
                  <a:pt x="9358003" y="-49455"/>
                  <a:pt x="9275703" y="26539"/>
                  <a:pt x="9415937" y="0"/>
                </a:cubicBezTo>
                <a:cubicBezTo>
                  <a:pt x="9556171" y="-26539"/>
                  <a:pt x="9663072" y="29082"/>
                  <a:pt x="9907099" y="0"/>
                </a:cubicBezTo>
                <a:cubicBezTo>
                  <a:pt x="10151126" y="-29082"/>
                  <a:pt x="10381121" y="89411"/>
                  <a:pt x="10781607" y="0"/>
                </a:cubicBezTo>
                <a:cubicBezTo>
                  <a:pt x="10793388" y="265887"/>
                  <a:pt x="10739999" y="371516"/>
                  <a:pt x="10781607" y="600802"/>
                </a:cubicBezTo>
                <a:cubicBezTo>
                  <a:pt x="10823215" y="830088"/>
                  <a:pt x="10730538" y="1066363"/>
                  <a:pt x="10781607" y="1201604"/>
                </a:cubicBezTo>
                <a:cubicBezTo>
                  <a:pt x="10832676" y="1336845"/>
                  <a:pt x="10780467" y="1568273"/>
                  <a:pt x="10781607" y="1735650"/>
                </a:cubicBezTo>
                <a:cubicBezTo>
                  <a:pt x="10782747" y="1903027"/>
                  <a:pt x="10745211" y="2010020"/>
                  <a:pt x="10781607" y="2225192"/>
                </a:cubicBezTo>
                <a:cubicBezTo>
                  <a:pt x="10661447" y="2244673"/>
                  <a:pt x="10462156" y="2162422"/>
                  <a:pt x="10182629" y="2225192"/>
                </a:cubicBezTo>
                <a:cubicBezTo>
                  <a:pt x="9903102" y="2287962"/>
                  <a:pt x="9885844" y="2204702"/>
                  <a:pt x="9691467" y="2225192"/>
                </a:cubicBezTo>
                <a:cubicBezTo>
                  <a:pt x="9497090" y="2245682"/>
                  <a:pt x="9112028" y="2174059"/>
                  <a:pt x="8876856" y="2225192"/>
                </a:cubicBezTo>
                <a:cubicBezTo>
                  <a:pt x="8641684" y="2276325"/>
                  <a:pt x="8667043" y="2181903"/>
                  <a:pt x="8493510" y="2225192"/>
                </a:cubicBezTo>
                <a:cubicBezTo>
                  <a:pt x="8319977" y="2268481"/>
                  <a:pt x="8051383" y="2156696"/>
                  <a:pt x="7894532" y="2225192"/>
                </a:cubicBezTo>
                <a:cubicBezTo>
                  <a:pt x="7737681" y="2293688"/>
                  <a:pt x="7722769" y="2212953"/>
                  <a:pt x="7619002" y="2225192"/>
                </a:cubicBezTo>
                <a:cubicBezTo>
                  <a:pt x="7515235" y="2237431"/>
                  <a:pt x="7287941" y="2188739"/>
                  <a:pt x="7127840" y="2225192"/>
                </a:cubicBezTo>
                <a:cubicBezTo>
                  <a:pt x="6967739" y="2261645"/>
                  <a:pt x="6506615" y="2223067"/>
                  <a:pt x="6313230" y="2225192"/>
                </a:cubicBezTo>
                <a:cubicBezTo>
                  <a:pt x="6119845" y="2227317"/>
                  <a:pt x="5904007" y="2196826"/>
                  <a:pt x="5606436" y="2225192"/>
                </a:cubicBezTo>
                <a:cubicBezTo>
                  <a:pt x="5308865" y="2253558"/>
                  <a:pt x="5190261" y="2196622"/>
                  <a:pt x="4899641" y="2225192"/>
                </a:cubicBezTo>
                <a:cubicBezTo>
                  <a:pt x="4609022" y="2253762"/>
                  <a:pt x="4677949" y="2183315"/>
                  <a:pt x="4516295" y="2225192"/>
                </a:cubicBezTo>
                <a:cubicBezTo>
                  <a:pt x="4354641" y="2267069"/>
                  <a:pt x="4143188" y="2200129"/>
                  <a:pt x="3809501" y="2225192"/>
                </a:cubicBezTo>
                <a:cubicBezTo>
                  <a:pt x="3475814" y="2250255"/>
                  <a:pt x="3632564" y="2203076"/>
                  <a:pt x="3533971" y="2225192"/>
                </a:cubicBezTo>
                <a:cubicBezTo>
                  <a:pt x="3435378" y="2247308"/>
                  <a:pt x="3078414" y="2132888"/>
                  <a:pt x="2719361" y="2225192"/>
                </a:cubicBezTo>
                <a:cubicBezTo>
                  <a:pt x="2360308" y="2317496"/>
                  <a:pt x="2554489" y="2205565"/>
                  <a:pt x="2443831" y="2225192"/>
                </a:cubicBezTo>
                <a:cubicBezTo>
                  <a:pt x="2333173" y="2244819"/>
                  <a:pt x="2100064" y="2191975"/>
                  <a:pt x="1952669" y="2225192"/>
                </a:cubicBezTo>
                <a:cubicBezTo>
                  <a:pt x="1805274" y="2258409"/>
                  <a:pt x="1550751" y="2203744"/>
                  <a:pt x="1245875" y="2225192"/>
                </a:cubicBezTo>
                <a:cubicBezTo>
                  <a:pt x="940999" y="2246640"/>
                  <a:pt x="1004252" y="2199577"/>
                  <a:pt x="862529" y="2225192"/>
                </a:cubicBezTo>
                <a:cubicBezTo>
                  <a:pt x="720806" y="2250807"/>
                  <a:pt x="429329" y="2126054"/>
                  <a:pt x="0" y="2225192"/>
                </a:cubicBezTo>
                <a:cubicBezTo>
                  <a:pt x="-60327" y="2049129"/>
                  <a:pt x="13265" y="1930197"/>
                  <a:pt x="0" y="1691146"/>
                </a:cubicBezTo>
                <a:cubicBezTo>
                  <a:pt x="-13265" y="1452095"/>
                  <a:pt x="55401" y="1372428"/>
                  <a:pt x="0" y="1201604"/>
                </a:cubicBezTo>
                <a:cubicBezTo>
                  <a:pt x="-55401" y="1030780"/>
                  <a:pt x="60898" y="929680"/>
                  <a:pt x="0" y="689810"/>
                </a:cubicBezTo>
                <a:cubicBezTo>
                  <a:pt x="-60898" y="449940"/>
                  <a:pt x="73907" y="334817"/>
                  <a:pt x="0" y="0"/>
                </a:cubicBezTo>
                <a:close/>
              </a:path>
              <a:path w="10781607" h="2225192" stroke="0" extrusionOk="0">
                <a:moveTo>
                  <a:pt x="0" y="0"/>
                </a:moveTo>
                <a:cubicBezTo>
                  <a:pt x="327707" y="-46992"/>
                  <a:pt x="540362" y="25113"/>
                  <a:pt x="706794" y="0"/>
                </a:cubicBezTo>
                <a:cubicBezTo>
                  <a:pt x="873226" y="-25113"/>
                  <a:pt x="1289000" y="72601"/>
                  <a:pt x="1521405" y="0"/>
                </a:cubicBezTo>
                <a:cubicBezTo>
                  <a:pt x="1753810" y="-72601"/>
                  <a:pt x="1897424" y="16809"/>
                  <a:pt x="2228199" y="0"/>
                </a:cubicBezTo>
                <a:cubicBezTo>
                  <a:pt x="2558974" y="-16809"/>
                  <a:pt x="2743596" y="69262"/>
                  <a:pt x="2934993" y="0"/>
                </a:cubicBezTo>
                <a:cubicBezTo>
                  <a:pt x="3126390" y="-69262"/>
                  <a:pt x="3360536" y="60146"/>
                  <a:pt x="3641787" y="0"/>
                </a:cubicBezTo>
                <a:cubicBezTo>
                  <a:pt x="3923038" y="-60146"/>
                  <a:pt x="3817893" y="30301"/>
                  <a:pt x="3917317" y="0"/>
                </a:cubicBezTo>
                <a:cubicBezTo>
                  <a:pt x="4016741" y="-30301"/>
                  <a:pt x="4315179" y="5227"/>
                  <a:pt x="4624111" y="0"/>
                </a:cubicBezTo>
                <a:cubicBezTo>
                  <a:pt x="4933043" y="-5227"/>
                  <a:pt x="5062280" y="50792"/>
                  <a:pt x="5223090" y="0"/>
                </a:cubicBezTo>
                <a:cubicBezTo>
                  <a:pt x="5383900" y="-50792"/>
                  <a:pt x="5387633" y="30135"/>
                  <a:pt x="5498620" y="0"/>
                </a:cubicBezTo>
                <a:cubicBezTo>
                  <a:pt x="5609607" y="-30135"/>
                  <a:pt x="5941374" y="25004"/>
                  <a:pt x="6313230" y="0"/>
                </a:cubicBezTo>
                <a:cubicBezTo>
                  <a:pt x="6685086" y="-25004"/>
                  <a:pt x="6627423" y="44119"/>
                  <a:pt x="6804392" y="0"/>
                </a:cubicBezTo>
                <a:cubicBezTo>
                  <a:pt x="6981361" y="-44119"/>
                  <a:pt x="6982102" y="19451"/>
                  <a:pt x="7079922" y="0"/>
                </a:cubicBezTo>
                <a:cubicBezTo>
                  <a:pt x="7177742" y="-19451"/>
                  <a:pt x="7693506" y="32041"/>
                  <a:pt x="7894532" y="0"/>
                </a:cubicBezTo>
                <a:cubicBezTo>
                  <a:pt x="8095558" y="-32041"/>
                  <a:pt x="8156252" y="34024"/>
                  <a:pt x="8277878" y="0"/>
                </a:cubicBezTo>
                <a:cubicBezTo>
                  <a:pt x="8399504" y="-34024"/>
                  <a:pt x="8627683" y="30303"/>
                  <a:pt x="8876856" y="0"/>
                </a:cubicBezTo>
                <a:cubicBezTo>
                  <a:pt x="9126029" y="-30303"/>
                  <a:pt x="9262365" y="51740"/>
                  <a:pt x="9368019" y="0"/>
                </a:cubicBezTo>
                <a:cubicBezTo>
                  <a:pt x="9473673" y="-51740"/>
                  <a:pt x="9860205" y="43744"/>
                  <a:pt x="10074813" y="0"/>
                </a:cubicBezTo>
                <a:cubicBezTo>
                  <a:pt x="10289421" y="-43744"/>
                  <a:pt x="10586972" y="21274"/>
                  <a:pt x="10781607" y="0"/>
                </a:cubicBezTo>
                <a:cubicBezTo>
                  <a:pt x="10846964" y="225878"/>
                  <a:pt x="10744722" y="385002"/>
                  <a:pt x="10781607" y="600802"/>
                </a:cubicBezTo>
                <a:cubicBezTo>
                  <a:pt x="10818492" y="816602"/>
                  <a:pt x="10768783" y="1016760"/>
                  <a:pt x="10781607" y="1179352"/>
                </a:cubicBezTo>
                <a:cubicBezTo>
                  <a:pt x="10794431" y="1341944"/>
                  <a:pt x="10708954" y="1969824"/>
                  <a:pt x="10781607" y="2225192"/>
                </a:cubicBezTo>
                <a:cubicBezTo>
                  <a:pt x="10588785" y="2304832"/>
                  <a:pt x="10379844" y="2174931"/>
                  <a:pt x="10074813" y="2225192"/>
                </a:cubicBezTo>
                <a:cubicBezTo>
                  <a:pt x="9769782" y="2275453"/>
                  <a:pt x="9846532" y="2216797"/>
                  <a:pt x="9691467" y="2225192"/>
                </a:cubicBezTo>
                <a:cubicBezTo>
                  <a:pt x="9536402" y="2233587"/>
                  <a:pt x="9400033" y="2185711"/>
                  <a:pt x="9200305" y="2225192"/>
                </a:cubicBezTo>
                <a:cubicBezTo>
                  <a:pt x="9000577" y="2264673"/>
                  <a:pt x="9031100" y="2210753"/>
                  <a:pt x="8924775" y="2225192"/>
                </a:cubicBezTo>
                <a:cubicBezTo>
                  <a:pt x="8818450" y="2239631"/>
                  <a:pt x="8629730" y="2188540"/>
                  <a:pt x="8541429" y="2225192"/>
                </a:cubicBezTo>
                <a:cubicBezTo>
                  <a:pt x="8453128" y="2261844"/>
                  <a:pt x="8180534" y="2171914"/>
                  <a:pt x="7942450" y="2225192"/>
                </a:cubicBezTo>
                <a:cubicBezTo>
                  <a:pt x="7704366" y="2278470"/>
                  <a:pt x="7479624" y="2168098"/>
                  <a:pt x="7343472" y="2225192"/>
                </a:cubicBezTo>
                <a:cubicBezTo>
                  <a:pt x="7207320" y="2282286"/>
                  <a:pt x="7111946" y="2207004"/>
                  <a:pt x="6960126" y="2225192"/>
                </a:cubicBezTo>
                <a:cubicBezTo>
                  <a:pt x="6808306" y="2243380"/>
                  <a:pt x="6713514" y="2220649"/>
                  <a:pt x="6468964" y="2225192"/>
                </a:cubicBezTo>
                <a:cubicBezTo>
                  <a:pt x="6224414" y="2229735"/>
                  <a:pt x="6042332" y="2218471"/>
                  <a:pt x="5869986" y="2225192"/>
                </a:cubicBezTo>
                <a:cubicBezTo>
                  <a:pt x="5697640" y="2231913"/>
                  <a:pt x="5578149" y="2220466"/>
                  <a:pt x="5486640" y="2225192"/>
                </a:cubicBezTo>
                <a:cubicBezTo>
                  <a:pt x="5395131" y="2229918"/>
                  <a:pt x="5247218" y="2183789"/>
                  <a:pt x="5103294" y="2225192"/>
                </a:cubicBezTo>
                <a:cubicBezTo>
                  <a:pt x="4959370" y="2266595"/>
                  <a:pt x="4500958" y="2158884"/>
                  <a:pt x="4288684" y="2225192"/>
                </a:cubicBezTo>
                <a:cubicBezTo>
                  <a:pt x="4076410" y="2291500"/>
                  <a:pt x="3925903" y="2152878"/>
                  <a:pt x="3581889" y="2225192"/>
                </a:cubicBezTo>
                <a:cubicBezTo>
                  <a:pt x="3237875" y="2297506"/>
                  <a:pt x="3370907" y="2219296"/>
                  <a:pt x="3306359" y="2225192"/>
                </a:cubicBezTo>
                <a:cubicBezTo>
                  <a:pt x="3241811" y="2231088"/>
                  <a:pt x="3040813" y="2220206"/>
                  <a:pt x="2815197" y="2225192"/>
                </a:cubicBezTo>
                <a:cubicBezTo>
                  <a:pt x="2589581" y="2230178"/>
                  <a:pt x="2308028" y="2212154"/>
                  <a:pt x="2108403" y="2225192"/>
                </a:cubicBezTo>
                <a:cubicBezTo>
                  <a:pt x="1908778" y="2238230"/>
                  <a:pt x="1700516" y="2208578"/>
                  <a:pt x="1401609" y="2225192"/>
                </a:cubicBezTo>
                <a:cubicBezTo>
                  <a:pt x="1102702" y="2241806"/>
                  <a:pt x="980072" y="2185600"/>
                  <a:pt x="694815" y="2225192"/>
                </a:cubicBezTo>
                <a:cubicBezTo>
                  <a:pt x="409558" y="2264784"/>
                  <a:pt x="197763" y="2186481"/>
                  <a:pt x="0" y="2225192"/>
                </a:cubicBezTo>
                <a:cubicBezTo>
                  <a:pt x="-8947" y="2049485"/>
                  <a:pt x="12527" y="1896126"/>
                  <a:pt x="0" y="1624390"/>
                </a:cubicBezTo>
                <a:cubicBezTo>
                  <a:pt x="-12527" y="1352654"/>
                  <a:pt x="4341" y="1309659"/>
                  <a:pt x="0" y="1090344"/>
                </a:cubicBezTo>
                <a:cubicBezTo>
                  <a:pt x="-4341" y="871029"/>
                  <a:pt x="59448" y="653188"/>
                  <a:pt x="0" y="511794"/>
                </a:cubicBezTo>
                <a:cubicBezTo>
                  <a:pt x="-59448" y="370400"/>
                  <a:pt x="53208" y="11977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6000" dirty="0"/>
              <a:t>Machine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05E0-78BE-8F42-719E-7CC2C405C21A}"/>
              </a:ext>
            </a:extLst>
          </p:cNvPr>
          <p:cNvSpPr/>
          <p:nvPr/>
        </p:nvSpPr>
        <p:spPr>
          <a:xfrm>
            <a:off x="714895" y="4438996"/>
            <a:ext cx="5381105" cy="1923401"/>
          </a:xfrm>
          <a:custGeom>
            <a:avLst/>
            <a:gdLst>
              <a:gd name="connsiteX0" fmla="*/ 0 w 5381105"/>
              <a:gd name="connsiteY0" fmla="*/ 0 h 1923401"/>
              <a:gd name="connsiteX1" fmla="*/ 597901 w 5381105"/>
              <a:gd name="connsiteY1" fmla="*/ 0 h 1923401"/>
              <a:gd name="connsiteX2" fmla="*/ 1249612 w 5381105"/>
              <a:gd name="connsiteY2" fmla="*/ 0 h 1923401"/>
              <a:gd name="connsiteX3" fmla="*/ 1955135 w 5381105"/>
              <a:gd name="connsiteY3" fmla="*/ 0 h 1923401"/>
              <a:gd name="connsiteX4" fmla="*/ 2660657 w 5381105"/>
              <a:gd name="connsiteY4" fmla="*/ 0 h 1923401"/>
              <a:gd name="connsiteX5" fmla="*/ 3150936 w 5381105"/>
              <a:gd name="connsiteY5" fmla="*/ 0 h 1923401"/>
              <a:gd name="connsiteX6" fmla="*/ 3748836 w 5381105"/>
              <a:gd name="connsiteY6" fmla="*/ 0 h 1923401"/>
              <a:gd name="connsiteX7" fmla="*/ 4400548 w 5381105"/>
              <a:gd name="connsiteY7" fmla="*/ 0 h 1923401"/>
              <a:gd name="connsiteX8" fmla="*/ 4837015 w 5381105"/>
              <a:gd name="connsiteY8" fmla="*/ 0 h 1923401"/>
              <a:gd name="connsiteX9" fmla="*/ 5381105 w 5381105"/>
              <a:gd name="connsiteY9" fmla="*/ 0 h 1923401"/>
              <a:gd name="connsiteX10" fmla="*/ 5381105 w 5381105"/>
              <a:gd name="connsiteY10" fmla="*/ 500084 h 1923401"/>
              <a:gd name="connsiteX11" fmla="*/ 5381105 w 5381105"/>
              <a:gd name="connsiteY11" fmla="*/ 1000169 h 1923401"/>
              <a:gd name="connsiteX12" fmla="*/ 5381105 w 5381105"/>
              <a:gd name="connsiteY12" fmla="*/ 1461785 h 1923401"/>
              <a:gd name="connsiteX13" fmla="*/ 5381105 w 5381105"/>
              <a:gd name="connsiteY13" fmla="*/ 1923401 h 1923401"/>
              <a:gd name="connsiteX14" fmla="*/ 4890827 w 5381105"/>
              <a:gd name="connsiteY14" fmla="*/ 1923401 h 1923401"/>
              <a:gd name="connsiteX15" fmla="*/ 4400548 w 5381105"/>
              <a:gd name="connsiteY15" fmla="*/ 1923401 h 1923401"/>
              <a:gd name="connsiteX16" fmla="*/ 3856459 w 5381105"/>
              <a:gd name="connsiteY16" fmla="*/ 1923401 h 1923401"/>
              <a:gd name="connsiteX17" fmla="*/ 3419991 w 5381105"/>
              <a:gd name="connsiteY17" fmla="*/ 1923401 h 1923401"/>
              <a:gd name="connsiteX18" fmla="*/ 2875902 w 5381105"/>
              <a:gd name="connsiteY18" fmla="*/ 1923401 h 1923401"/>
              <a:gd name="connsiteX19" fmla="*/ 2278001 w 5381105"/>
              <a:gd name="connsiteY19" fmla="*/ 1923401 h 1923401"/>
              <a:gd name="connsiteX20" fmla="*/ 1787723 w 5381105"/>
              <a:gd name="connsiteY20" fmla="*/ 1923401 h 1923401"/>
              <a:gd name="connsiteX21" fmla="*/ 1136011 w 5381105"/>
              <a:gd name="connsiteY21" fmla="*/ 1923401 h 1923401"/>
              <a:gd name="connsiteX22" fmla="*/ 0 w 5381105"/>
              <a:gd name="connsiteY22" fmla="*/ 1923401 h 1923401"/>
              <a:gd name="connsiteX23" fmla="*/ 0 w 5381105"/>
              <a:gd name="connsiteY23" fmla="*/ 1500253 h 1923401"/>
              <a:gd name="connsiteX24" fmla="*/ 0 w 5381105"/>
              <a:gd name="connsiteY24" fmla="*/ 1038637 h 1923401"/>
              <a:gd name="connsiteX25" fmla="*/ 0 w 5381105"/>
              <a:gd name="connsiteY25" fmla="*/ 596254 h 1923401"/>
              <a:gd name="connsiteX26" fmla="*/ 0 w 5381105"/>
              <a:gd name="connsiteY26" fmla="*/ 0 h 192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105" h="1923401" fill="none" extrusionOk="0">
                <a:moveTo>
                  <a:pt x="0" y="0"/>
                </a:moveTo>
                <a:cubicBezTo>
                  <a:pt x="160486" y="-36618"/>
                  <a:pt x="429771" y="11937"/>
                  <a:pt x="597901" y="0"/>
                </a:cubicBezTo>
                <a:cubicBezTo>
                  <a:pt x="766031" y="-11937"/>
                  <a:pt x="958732" y="49242"/>
                  <a:pt x="1249612" y="0"/>
                </a:cubicBezTo>
                <a:cubicBezTo>
                  <a:pt x="1540492" y="-49242"/>
                  <a:pt x="1753168" y="16676"/>
                  <a:pt x="1955135" y="0"/>
                </a:cubicBezTo>
                <a:cubicBezTo>
                  <a:pt x="2157102" y="-16676"/>
                  <a:pt x="2451618" y="32469"/>
                  <a:pt x="2660657" y="0"/>
                </a:cubicBezTo>
                <a:cubicBezTo>
                  <a:pt x="2869696" y="-32469"/>
                  <a:pt x="2967945" y="31574"/>
                  <a:pt x="3150936" y="0"/>
                </a:cubicBezTo>
                <a:cubicBezTo>
                  <a:pt x="3333927" y="-31574"/>
                  <a:pt x="3474525" y="26117"/>
                  <a:pt x="3748836" y="0"/>
                </a:cubicBezTo>
                <a:cubicBezTo>
                  <a:pt x="4023147" y="-26117"/>
                  <a:pt x="4189700" y="74595"/>
                  <a:pt x="4400548" y="0"/>
                </a:cubicBezTo>
                <a:cubicBezTo>
                  <a:pt x="4611396" y="-74595"/>
                  <a:pt x="4642800" y="3730"/>
                  <a:pt x="4837015" y="0"/>
                </a:cubicBezTo>
                <a:cubicBezTo>
                  <a:pt x="5031230" y="-3730"/>
                  <a:pt x="5259459" y="476"/>
                  <a:pt x="5381105" y="0"/>
                </a:cubicBezTo>
                <a:cubicBezTo>
                  <a:pt x="5394139" y="123235"/>
                  <a:pt x="5339587" y="269399"/>
                  <a:pt x="5381105" y="500084"/>
                </a:cubicBezTo>
                <a:cubicBezTo>
                  <a:pt x="5422623" y="730769"/>
                  <a:pt x="5356131" y="875512"/>
                  <a:pt x="5381105" y="1000169"/>
                </a:cubicBezTo>
                <a:cubicBezTo>
                  <a:pt x="5406079" y="1124827"/>
                  <a:pt x="5325767" y="1292509"/>
                  <a:pt x="5381105" y="1461785"/>
                </a:cubicBezTo>
                <a:cubicBezTo>
                  <a:pt x="5436443" y="1631061"/>
                  <a:pt x="5333039" y="1741208"/>
                  <a:pt x="5381105" y="1923401"/>
                </a:cubicBezTo>
                <a:cubicBezTo>
                  <a:pt x="5263518" y="1948379"/>
                  <a:pt x="5105032" y="1897333"/>
                  <a:pt x="4890827" y="1923401"/>
                </a:cubicBezTo>
                <a:cubicBezTo>
                  <a:pt x="4676622" y="1949469"/>
                  <a:pt x="4632720" y="1910674"/>
                  <a:pt x="4400548" y="1923401"/>
                </a:cubicBezTo>
                <a:cubicBezTo>
                  <a:pt x="4168376" y="1936128"/>
                  <a:pt x="3993743" y="1917763"/>
                  <a:pt x="3856459" y="1923401"/>
                </a:cubicBezTo>
                <a:cubicBezTo>
                  <a:pt x="3719175" y="1929039"/>
                  <a:pt x="3512794" y="1872643"/>
                  <a:pt x="3419991" y="1923401"/>
                </a:cubicBezTo>
                <a:cubicBezTo>
                  <a:pt x="3327188" y="1974159"/>
                  <a:pt x="3133462" y="1892121"/>
                  <a:pt x="2875902" y="1923401"/>
                </a:cubicBezTo>
                <a:cubicBezTo>
                  <a:pt x="2618342" y="1954681"/>
                  <a:pt x="2533787" y="1859367"/>
                  <a:pt x="2278001" y="1923401"/>
                </a:cubicBezTo>
                <a:cubicBezTo>
                  <a:pt x="2022215" y="1987435"/>
                  <a:pt x="1920086" y="1910630"/>
                  <a:pt x="1787723" y="1923401"/>
                </a:cubicBezTo>
                <a:cubicBezTo>
                  <a:pt x="1655360" y="1936172"/>
                  <a:pt x="1312959" y="1921862"/>
                  <a:pt x="1136011" y="1923401"/>
                </a:cubicBezTo>
                <a:cubicBezTo>
                  <a:pt x="959063" y="1924940"/>
                  <a:pt x="495574" y="1875177"/>
                  <a:pt x="0" y="1923401"/>
                </a:cubicBezTo>
                <a:cubicBezTo>
                  <a:pt x="-48079" y="1764210"/>
                  <a:pt x="11623" y="1601643"/>
                  <a:pt x="0" y="1500253"/>
                </a:cubicBezTo>
                <a:cubicBezTo>
                  <a:pt x="-11623" y="1398863"/>
                  <a:pt x="14867" y="1241892"/>
                  <a:pt x="0" y="1038637"/>
                </a:cubicBezTo>
                <a:cubicBezTo>
                  <a:pt x="-14867" y="835382"/>
                  <a:pt x="32993" y="706490"/>
                  <a:pt x="0" y="596254"/>
                </a:cubicBezTo>
                <a:cubicBezTo>
                  <a:pt x="-32993" y="486018"/>
                  <a:pt x="3476" y="171925"/>
                  <a:pt x="0" y="0"/>
                </a:cubicBezTo>
                <a:close/>
              </a:path>
              <a:path w="5381105" h="1923401" stroke="0" extrusionOk="0">
                <a:moveTo>
                  <a:pt x="0" y="0"/>
                </a:moveTo>
                <a:cubicBezTo>
                  <a:pt x="252106" y="-70365"/>
                  <a:pt x="326746" y="21616"/>
                  <a:pt x="597901" y="0"/>
                </a:cubicBezTo>
                <a:cubicBezTo>
                  <a:pt x="869056" y="-21616"/>
                  <a:pt x="966278" y="14566"/>
                  <a:pt x="1303423" y="0"/>
                </a:cubicBezTo>
                <a:cubicBezTo>
                  <a:pt x="1640568" y="-14566"/>
                  <a:pt x="1737894" y="61528"/>
                  <a:pt x="2008946" y="0"/>
                </a:cubicBezTo>
                <a:cubicBezTo>
                  <a:pt x="2279998" y="-61528"/>
                  <a:pt x="2274933" y="45638"/>
                  <a:pt x="2499224" y="0"/>
                </a:cubicBezTo>
                <a:cubicBezTo>
                  <a:pt x="2723515" y="-45638"/>
                  <a:pt x="2947837" y="74344"/>
                  <a:pt x="3204747" y="0"/>
                </a:cubicBezTo>
                <a:cubicBezTo>
                  <a:pt x="3461657" y="-74344"/>
                  <a:pt x="3525449" y="15975"/>
                  <a:pt x="3641214" y="0"/>
                </a:cubicBezTo>
                <a:cubicBezTo>
                  <a:pt x="3756979" y="-15975"/>
                  <a:pt x="3957713" y="36944"/>
                  <a:pt x="4077682" y="0"/>
                </a:cubicBezTo>
                <a:cubicBezTo>
                  <a:pt x="4197651" y="-36944"/>
                  <a:pt x="4398663" y="34517"/>
                  <a:pt x="4567960" y="0"/>
                </a:cubicBezTo>
                <a:cubicBezTo>
                  <a:pt x="4737257" y="-34517"/>
                  <a:pt x="5053944" y="89133"/>
                  <a:pt x="5381105" y="0"/>
                </a:cubicBezTo>
                <a:cubicBezTo>
                  <a:pt x="5424498" y="191797"/>
                  <a:pt x="5377154" y="317076"/>
                  <a:pt x="5381105" y="423148"/>
                </a:cubicBezTo>
                <a:cubicBezTo>
                  <a:pt x="5385056" y="529220"/>
                  <a:pt x="5369050" y="638896"/>
                  <a:pt x="5381105" y="846296"/>
                </a:cubicBezTo>
                <a:cubicBezTo>
                  <a:pt x="5393160" y="1053696"/>
                  <a:pt x="5352307" y="1108268"/>
                  <a:pt x="5381105" y="1269445"/>
                </a:cubicBezTo>
                <a:cubicBezTo>
                  <a:pt x="5409903" y="1430622"/>
                  <a:pt x="5370613" y="1729650"/>
                  <a:pt x="5381105" y="1923401"/>
                </a:cubicBezTo>
                <a:cubicBezTo>
                  <a:pt x="5159565" y="1952936"/>
                  <a:pt x="4829826" y="1888145"/>
                  <a:pt x="4675582" y="1923401"/>
                </a:cubicBezTo>
                <a:cubicBezTo>
                  <a:pt x="4521338" y="1958657"/>
                  <a:pt x="4198750" y="1887475"/>
                  <a:pt x="4023871" y="1923401"/>
                </a:cubicBezTo>
                <a:cubicBezTo>
                  <a:pt x="3848992" y="1959327"/>
                  <a:pt x="3616266" y="1900438"/>
                  <a:pt x="3479781" y="1923401"/>
                </a:cubicBezTo>
                <a:cubicBezTo>
                  <a:pt x="3343296" y="1946364"/>
                  <a:pt x="3143101" y="1884657"/>
                  <a:pt x="2935692" y="1923401"/>
                </a:cubicBezTo>
                <a:cubicBezTo>
                  <a:pt x="2728283" y="1962145"/>
                  <a:pt x="2531647" y="1885732"/>
                  <a:pt x="2283980" y="1923401"/>
                </a:cubicBezTo>
                <a:cubicBezTo>
                  <a:pt x="2036313" y="1961070"/>
                  <a:pt x="1983958" y="1876150"/>
                  <a:pt x="1739891" y="1923401"/>
                </a:cubicBezTo>
                <a:cubicBezTo>
                  <a:pt x="1495824" y="1970652"/>
                  <a:pt x="1453448" y="1910718"/>
                  <a:pt x="1303423" y="1923401"/>
                </a:cubicBezTo>
                <a:cubicBezTo>
                  <a:pt x="1153398" y="1936084"/>
                  <a:pt x="788386" y="1897586"/>
                  <a:pt x="597901" y="1923401"/>
                </a:cubicBezTo>
                <a:cubicBezTo>
                  <a:pt x="407416" y="1949216"/>
                  <a:pt x="216589" y="1861595"/>
                  <a:pt x="0" y="1923401"/>
                </a:cubicBezTo>
                <a:cubicBezTo>
                  <a:pt x="-27326" y="1719801"/>
                  <a:pt x="16773" y="1678150"/>
                  <a:pt x="0" y="1481019"/>
                </a:cubicBezTo>
                <a:cubicBezTo>
                  <a:pt x="-16773" y="1283888"/>
                  <a:pt x="39774" y="1141812"/>
                  <a:pt x="0" y="1000169"/>
                </a:cubicBezTo>
                <a:cubicBezTo>
                  <a:pt x="-39774" y="858526"/>
                  <a:pt x="16057" y="764528"/>
                  <a:pt x="0" y="538552"/>
                </a:cubicBezTo>
                <a:cubicBezTo>
                  <a:pt x="-16057" y="312576"/>
                  <a:pt x="31982" y="228339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4800" dirty="0">
                <a:solidFill>
                  <a:sysClr val="windowText" lastClr="000000"/>
                </a:solidFill>
              </a:rPr>
              <a:t>Code Calibration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6E552-DD88-5365-6B1F-E204C1F8EC38}"/>
              </a:ext>
            </a:extLst>
          </p:cNvPr>
          <p:cNvSpPr/>
          <p:nvPr/>
        </p:nvSpPr>
        <p:spPr>
          <a:xfrm>
            <a:off x="813349" y="5845902"/>
            <a:ext cx="2259589" cy="385894"/>
          </a:xfrm>
          <a:custGeom>
            <a:avLst/>
            <a:gdLst>
              <a:gd name="connsiteX0" fmla="*/ 0 w 2259589"/>
              <a:gd name="connsiteY0" fmla="*/ 0 h 385894"/>
              <a:gd name="connsiteX1" fmla="*/ 610089 w 2259589"/>
              <a:gd name="connsiteY1" fmla="*/ 0 h 385894"/>
              <a:gd name="connsiteX2" fmla="*/ 1174986 w 2259589"/>
              <a:gd name="connsiteY2" fmla="*/ 0 h 385894"/>
              <a:gd name="connsiteX3" fmla="*/ 1762479 w 2259589"/>
              <a:gd name="connsiteY3" fmla="*/ 0 h 385894"/>
              <a:gd name="connsiteX4" fmla="*/ 2259589 w 2259589"/>
              <a:gd name="connsiteY4" fmla="*/ 0 h 385894"/>
              <a:gd name="connsiteX5" fmla="*/ 2259589 w 2259589"/>
              <a:gd name="connsiteY5" fmla="*/ 385894 h 385894"/>
              <a:gd name="connsiteX6" fmla="*/ 1739884 w 2259589"/>
              <a:gd name="connsiteY6" fmla="*/ 385894 h 385894"/>
              <a:gd name="connsiteX7" fmla="*/ 1152390 w 2259589"/>
              <a:gd name="connsiteY7" fmla="*/ 385894 h 385894"/>
              <a:gd name="connsiteX8" fmla="*/ 632685 w 2259589"/>
              <a:gd name="connsiteY8" fmla="*/ 385894 h 385894"/>
              <a:gd name="connsiteX9" fmla="*/ 0 w 2259589"/>
              <a:gd name="connsiteY9" fmla="*/ 385894 h 385894"/>
              <a:gd name="connsiteX10" fmla="*/ 0 w 225958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9589" h="385894" fill="none" extrusionOk="0">
                <a:moveTo>
                  <a:pt x="0" y="0"/>
                </a:moveTo>
                <a:cubicBezTo>
                  <a:pt x="204176" y="-49665"/>
                  <a:pt x="435875" y="29717"/>
                  <a:pt x="610089" y="0"/>
                </a:cubicBezTo>
                <a:cubicBezTo>
                  <a:pt x="784303" y="-29717"/>
                  <a:pt x="1011976" y="61741"/>
                  <a:pt x="1174986" y="0"/>
                </a:cubicBezTo>
                <a:cubicBezTo>
                  <a:pt x="1337996" y="-61741"/>
                  <a:pt x="1581922" y="12956"/>
                  <a:pt x="1762479" y="0"/>
                </a:cubicBezTo>
                <a:cubicBezTo>
                  <a:pt x="1943036" y="-12956"/>
                  <a:pt x="2110620" y="54134"/>
                  <a:pt x="2259589" y="0"/>
                </a:cubicBezTo>
                <a:cubicBezTo>
                  <a:pt x="2262236" y="144554"/>
                  <a:pt x="2224092" y="282499"/>
                  <a:pt x="2259589" y="385894"/>
                </a:cubicBezTo>
                <a:cubicBezTo>
                  <a:pt x="2058221" y="432892"/>
                  <a:pt x="1861553" y="368289"/>
                  <a:pt x="1739884" y="385894"/>
                </a:cubicBezTo>
                <a:cubicBezTo>
                  <a:pt x="1618215" y="403499"/>
                  <a:pt x="1271707" y="376951"/>
                  <a:pt x="1152390" y="385894"/>
                </a:cubicBezTo>
                <a:cubicBezTo>
                  <a:pt x="1033073" y="394837"/>
                  <a:pt x="890161" y="381615"/>
                  <a:pt x="632685" y="385894"/>
                </a:cubicBezTo>
                <a:cubicBezTo>
                  <a:pt x="375209" y="390173"/>
                  <a:pt x="130451" y="347946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2259589" h="385894" stroke="0" extrusionOk="0">
                <a:moveTo>
                  <a:pt x="0" y="0"/>
                </a:moveTo>
                <a:cubicBezTo>
                  <a:pt x="185883" y="-39773"/>
                  <a:pt x="356849" y="64800"/>
                  <a:pt x="564897" y="0"/>
                </a:cubicBezTo>
                <a:cubicBezTo>
                  <a:pt x="772945" y="-64800"/>
                  <a:pt x="986921" y="13893"/>
                  <a:pt x="1129795" y="0"/>
                </a:cubicBezTo>
                <a:cubicBezTo>
                  <a:pt x="1272669" y="-13893"/>
                  <a:pt x="1517349" y="6425"/>
                  <a:pt x="1672096" y="0"/>
                </a:cubicBezTo>
                <a:cubicBezTo>
                  <a:pt x="1826843" y="-6425"/>
                  <a:pt x="2055641" y="3006"/>
                  <a:pt x="2259589" y="0"/>
                </a:cubicBezTo>
                <a:cubicBezTo>
                  <a:pt x="2269964" y="96896"/>
                  <a:pt x="2259496" y="193302"/>
                  <a:pt x="2259589" y="385894"/>
                </a:cubicBezTo>
                <a:cubicBezTo>
                  <a:pt x="2130103" y="455747"/>
                  <a:pt x="1879710" y="371969"/>
                  <a:pt x="1649500" y="385894"/>
                </a:cubicBezTo>
                <a:cubicBezTo>
                  <a:pt x="1419290" y="399819"/>
                  <a:pt x="1297968" y="371921"/>
                  <a:pt x="1152390" y="385894"/>
                </a:cubicBezTo>
                <a:cubicBezTo>
                  <a:pt x="1006812" y="399867"/>
                  <a:pt x="742877" y="329770"/>
                  <a:pt x="564897" y="385894"/>
                </a:cubicBezTo>
                <a:cubicBezTo>
                  <a:pt x="386917" y="442018"/>
                  <a:pt x="195620" y="341509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Random Code 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48736-F3E3-AC16-F48A-9477E2FD313C}"/>
              </a:ext>
            </a:extLst>
          </p:cNvPr>
          <p:cNvSpPr/>
          <p:nvPr/>
        </p:nvSpPr>
        <p:spPr>
          <a:xfrm>
            <a:off x="3688410" y="5842219"/>
            <a:ext cx="2259589" cy="385894"/>
          </a:xfrm>
          <a:custGeom>
            <a:avLst/>
            <a:gdLst>
              <a:gd name="connsiteX0" fmla="*/ 0 w 2259589"/>
              <a:gd name="connsiteY0" fmla="*/ 0 h 385894"/>
              <a:gd name="connsiteX1" fmla="*/ 610089 w 2259589"/>
              <a:gd name="connsiteY1" fmla="*/ 0 h 385894"/>
              <a:gd name="connsiteX2" fmla="*/ 1174986 w 2259589"/>
              <a:gd name="connsiteY2" fmla="*/ 0 h 385894"/>
              <a:gd name="connsiteX3" fmla="*/ 1762479 w 2259589"/>
              <a:gd name="connsiteY3" fmla="*/ 0 h 385894"/>
              <a:gd name="connsiteX4" fmla="*/ 2259589 w 2259589"/>
              <a:gd name="connsiteY4" fmla="*/ 0 h 385894"/>
              <a:gd name="connsiteX5" fmla="*/ 2259589 w 2259589"/>
              <a:gd name="connsiteY5" fmla="*/ 385894 h 385894"/>
              <a:gd name="connsiteX6" fmla="*/ 1739884 w 2259589"/>
              <a:gd name="connsiteY6" fmla="*/ 385894 h 385894"/>
              <a:gd name="connsiteX7" fmla="*/ 1152390 w 2259589"/>
              <a:gd name="connsiteY7" fmla="*/ 385894 h 385894"/>
              <a:gd name="connsiteX8" fmla="*/ 632685 w 2259589"/>
              <a:gd name="connsiteY8" fmla="*/ 385894 h 385894"/>
              <a:gd name="connsiteX9" fmla="*/ 0 w 2259589"/>
              <a:gd name="connsiteY9" fmla="*/ 385894 h 385894"/>
              <a:gd name="connsiteX10" fmla="*/ 0 w 225958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9589" h="385894" fill="none" extrusionOk="0">
                <a:moveTo>
                  <a:pt x="0" y="0"/>
                </a:moveTo>
                <a:cubicBezTo>
                  <a:pt x="204176" y="-49665"/>
                  <a:pt x="435875" y="29717"/>
                  <a:pt x="610089" y="0"/>
                </a:cubicBezTo>
                <a:cubicBezTo>
                  <a:pt x="784303" y="-29717"/>
                  <a:pt x="1011976" y="61741"/>
                  <a:pt x="1174986" y="0"/>
                </a:cubicBezTo>
                <a:cubicBezTo>
                  <a:pt x="1337996" y="-61741"/>
                  <a:pt x="1581922" y="12956"/>
                  <a:pt x="1762479" y="0"/>
                </a:cubicBezTo>
                <a:cubicBezTo>
                  <a:pt x="1943036" y="-12956"/>
                  <a:pt x="2110620" y="54134"/>
                  <a:pt x="2259589" y="0"/>
                </a:cubicBezTo>
                <a:cubicBezTo>
                  <a:pt x="2262236" y="144554"/>
                  <a:pt x="2224092" y="282499"/>
                  <a:pt x="2259589" y="385894"/>
                </a:cubicBezTo>
                <a:cubicBezTo>
                  <a:pt x="2058221" y="432892"/>
                  <a:pt x="1861553" y="368289"/>
                  <a:pt x="1739884" y="385894"/>
                </a:cubicBezTo>
                <a:cubicBezTo>
                  <a:pt x="1618215" y="403499"/>
                  <a:pt x="1271707" y="376951"/>
                  <a:pt x="1152390" y="385894"/>
                </a:cubicBezTo>
                <a:cubicBezTo>
                  <a:pt x="1033073" y="394837"/>
                  <a:pt x="890161" y="381615"/>
                  <a:pt x="632685" y="385894"/>
                </a:cubicBezTo>
                <a:cubicBezTo>
                  <a:pt x="375209" y="390173"/>
                  <a:pt x="130451" y="347946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2259589" h="385894" stroke="0" extrusionOk="0">
                <a:moveTo>
                  <a:pt x="0" y="0"/>
                </a:moveTo>
                <a:cubicBezTo>
                  <a:pt x="185883" y="-39773"/>
                  <a:pt x="356849" y="64800"/>
                  <a:pt x="564897" y="0"/>
                </a:cubicBezTo>
                <a:cubicBezTo>
                  <a:pt x="772945" y="-64800"/>
                  <a:pt x="986921" y="13893"/>
                  <a:pt x="1129795" y="0"/>
                </a:cubicBezTo>
                <a:cubicBezTo>
                  <a:pt x="1272669" y="-13893"/>
                  <a:pt x="1517349" y="6425"/>
                  <a:pt x="1672096" y="0"/>
                </a:cubicBezTo>
                <a:cubicBezTo>
                  <a:pt x="1826843" y="-6425"/>
                  <a:pt x="2055641" y="3006"/>
                  <a:pt x="2259589" y="0"/>
                </a:cubicBezTo>
                <a:cubicBezTo>
                  <a:pt x="2269964" y="96896"/>
                  <a:pt x="2259496" y="193302"/>
                  <a:pt x="2259589" y="385894"/>
                </a:cubicBezTo>
                <a:cubicBezTo>
                  <a:pt x="2130103" y="455747"/>
                  <a:pt x="1879710" y="371969"/>
                  <a:pt x="1649500" y="385894"/>
                </a:cubicBezTo>
                <a:cubicBezTo>
                  <a:pt x="1419290" y="399819"/>
                  <a:pt x="1297968" y="371921"/>
                  <a:pt x="1152390" y="385894"/>
                </a:cubicBezTo>
                <a:cubicBezTo>
                  <a:pt x="1006812" y="399867"/>
                  <a:pt x="742877" y="329770"/>
                  <a:pt x="564897" y="385894"/>
                </a:cubicBezTo>
                <a:cubicBezTo>
                  <a:pt x="386917" y="442018"/>
                  <a:pt x="195620" y="341509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Set Code Button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2611-7551-14FF-F1B5-E1D86F01440C}"/>
              </a:ext>
            </a:extLst>
          </p:cNvPr>
          <p:cNvSpPr/>
          <p:nvPr/>
        </p:nvSpPr>
        <p:spPr>
          <a:xfrm>
            <a:off x="525403" y="1408923"/>
            <a:ext cx="1417740" cy="362164"/>
          </a:xfrm>
          <a:custGeom>
            <a:avLst/>
            <a:gdLst>
              <a:gd name="connsiteX0" fmla="*/ 0 w 1417740"/>
              <a:gd name="connsiteY0" fmla="*/ 0 h 362164"/>
              <a:gd name="connsiteX1" fmla="*/ 500935 w 1417740"/>
              <a:gd name="connsiteY1" fmla="*/ 0 h 362164"/>
              <a:gd name="connsiteX2" fmla="*/ 973515 w 1417740"/>
              <a:gd name="connsiteY2" fmla="*/ 0 h 362164"/>
              <a:gd name="connsiteX3" fmla="*/ 1417740 w 1417740"/>
              <a:gd name="connsiteY3" fmla="*/ 0 h 362164"/>
              <a:gd name="connsiteX4" fmla="*/ 1417740 w 1417740"/>
              <a:gd name="connsiteY4" fmla="*/ 362164 h 362164"/>
              <a:gd name="connsiteX5" fmla="*/ 973515 w 1417740"/>
              <a:gd name="connsiteY5" fmla="*/ 362164 h 362164"/>
              <a:gd name="connsiteX6" fmla="*/ 543467 w 1417740"/>
              <a:gd name="connsiteY6" fmla="*/ 362164 h 362164"/>
              <a:gd name="connsiteX7" fmla="*/ 0 w 1417740"/>
              <a:gd name="connsiteY7" fmla="*/ 362164 h 362164"/>
              <a:gd name="connsiteX8" fmla="*/ 0 w 1417740"/>
              <a:gd name="connsiteY8" fmla="*/ 0 h 3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740" h="362164" fill="none" extrusionOk="0">
                <a:moveTo>
                  <a:pt x="0" y="0"/>
                </a:moveTo>
                <a:cubicBezTo>
                  <a:pt x="121206" y="-53336"/>
                  <a:pt x="377371" y="41624"/>
                  <a:pt x="500935" y="0"/>
                </a:cubicBezTo>
                <a:cubicBezTo>
                  <a:pt x="624499" y="-41624"/>
                  <a:pt x="751869" y="29843"/>
                  <a:pt x="973515" y="0"/>
                </a:cubicBezTo>
                <a:cubicBezTo>
                  <a:pt x="1195161" y="-29843"/>
                  <a:pt x="1203783" y="18512"/>
                  <a:pt x="1417740" y="0"/>
                </a:cubicBezTo>
                <a:cubicBezTo>
                  <a:pt x="1419608" y="121142"/>
                  <a:pt x="1392118" y="195644"/>
                  <a:pt x="1417740" y="362164"/>
                </a:cubicBezTo>
                <a:cubicBezTo>
                  <a:pt x="1210361" y="369068"/>
                  <a:pt x="1118952" y="352315"/>
                  <a:pt x="973515" y="362164"/>
                </a:cubicBezTo>
                <a:cubicBezTo>
                  <a:pt x="828079" y="372013"/>
                  <a:pt x="656987" y="317328"/>
                  <a:pt x="543467" y="362164"/>
                </a:cubicBezTo>
                <a:cubicBezTo>
                  <a:pt x="429947" y="407000"/>
                  <a:pt x="108843" y="354202"/>
                  <a:pt x="0" y="362164"/>
                </a:cubicBezTo>
                <a:cubicBezTo>
                  <a:pt x="-42778" y="201768"/>
                  <a:pt x="1019" y="149353"/>
                  <a:pt x="0" y="0"/>
                </a:cubicBezTo>
                <a:close/>
              </a:path>
              <a:path w="1417740" h="362164" stroke="0" extrusionOk="0">
                <a:moveTo>
                  <a:pt x="0" y="0"/>
                </a:moveTo>
                <a:cubicBezTo>
                  <a:pt x="195898" y="-1040"/>
                  <a:pt x="248673" y="39613"/>
                  <a:pt x="430048" y="0"/>
                </a:cubicBezTo>
                <a:cubicBezTo>
                  <a:pt x="611423" y="-39613"/>
                  <a:pt x="788051" y="24263"/>
                  <a:pt x="888450" y="0"/>
                </a:cubicBezTo>
                <a:cubicBezTo>
                  <a:pt x="988849" y="-24263"/>
                  <a:pt x="1187913" y="50283"/>
                  <a:pt x="1417740" y="0"/>
                </a:cubicBezTo>
                <a:cubicBezTo>
                  <a:pt x="1431464" y="93989"/>
                  <a:pt x="1393551" y="234715"/>
                  <a:pt x="1417740" y="362164"/>
                </a:cubicBezTo>
                <a:cubicBezTo>
                  <a:pt x="1320771" y="375054"/>
                  <a:pt x="1101140" y="352101"/>
                  <a:pt x="959337" y="362164"/>
                </a:cubicBezTo>
                <a:cubicBezTo>
                  <a:pt x="817534" y="372227"/>
                  <a:pt x="671249" y="341043"/>
                  <a:pt x="458403" y="362164"/>
                </a:cubicBezTo>
                <a:cubicBezTo>
                  <a:pt x="245557" y="383285"/>
                  <a:pt x="110837" y="313924"/>
                  <a:pt x="0" y="362164"/>
                </a:cubicBezTo>
                <a:cubicBezTo>
                  <a:pt x="-26515" y="228251"/>
                  <a:pt x="30186" y="138386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Machine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B1C1E-5D26-D769-E2CF-A7F2681D7AC0}"/>
              </a:ext>
            </a:extLst>
          </p:cNvPr>
          <p:cNvSpPr/>
          <p:nvPr/>
        </p:nvSpPr>
        <p:spPr>
          <a:xfrm>
            <a:off x="2075652" y="1561479"/>
            <a:ext cx="1994572" cy="209607"/>
          </a:xfrm>
          <a:custGeom>
            <a:avLst/>
            <a:gdLst>
              <a:gd name="connsiteX0" fmla="*/ 0 w 1994572"/>
              <a:gd name="connsiteY0" fmla="*/ 0 h 209607"/>
              <a:gd name="connsiteX1" fmla="*/ 518589 w 1994572"/>
              <a:gd name="connsiteY1" fmla="*/ 0 h 209607"/>
              <a:gd name="connsiteX2" fmla="*/ 957395 w 1994572"/>
              <a:gd name="connsiteY2" fmla="*/ 0 h 209607"/>
              <a:gd name="connsiteX3" fmla="*/ 1495929 w 1994572"/>
              <a:gd name="connsiteY3" fmla="*/ 0 h 209607"/>
              <a:gd name="connsiteX4" fmla="*/ 1994572 w 1994572"/>
              <a:gd name="connsiteY4" fmla="*/ 0 h 209607"/>
              <a:gd name="connsiteX5" fmla="*/ 1994572 w 1994572"/>
              <a:gd name="connsiteY5" fmla="*/ 209607 h 209607"/>
              <a:gd name="connsiteX6" fmla="*/ 1535820 w 1994572"/>
              <a:gd name="connsiteY6" fmla="*/ 209607 h 209607"/>
              <a:gd name="connsiteX7" fmla="*/ 1017232 w 1994572"/>
              <a:gd name="connsiteY7" fmla="*/ 209607 h 209607"/>
              <a:gd name="connsiteX8" fmla="*/ 518589 w 1994572"/>
              <a:gd name="connsiteY8" fmla="*/ 209607 h 209607"/>
              <a:gd name="connsiteX9" fmla="*/ 0 w 1994572"/>
              <a:gd name="connsiteY9" fmla="*/ 209607 h 209607"/>
              <a:gd name="connsiteX10" fmla="*/ 0 w 1994572"/>
              <a:gd name="connsiteY10" fmla="*/ 0 h 20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0960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2509" y="64562"/>
                  <a:pt x="1994203" y="158939"/>
                  <a:pt x="1994572" y="209607"/>
                </a:cubicBezTo>
                <a:cubicBezTo>
                  <a:pt x="1784932" y="223739"/>
                  <a:pt x="1697647" y="196307"/>
                  <a:pt x="1535820" y="209607"/>
                </a:cubicBezTo>
                <a:cubicBezTo>
                  <a:pt x="1373993" y="222907"/>
                  <a:pt x="1151962" y="205174"/>
                  <a:pt x="1017232" y="209607"/>
                </a:cubicBezTo>
                <a:cubicBezTo>
                  <a:pt x="882502" y="214040"/>
                  <a:pt x="651292" y="184317"/>
                  <a:pt x="518589" y="209607"/>
                </a:cubicBezTo>
                <a:cubicBezTo>
                  <a:pt x="385886" y="234897"/>
                  <a:pt x="244235" y="169812"/>
                  <a:pt x="0" y="209607"/>
                </a:cubicBezTo>
                <a:cubicBezTo>
                  <a:pt x="-2524" y="149412"/>
                  <a:pt x="21913" y="59312"/>
                  <a:pt x="0" y="0"/>
                </a:cubicBezTo>
                <a:close/>
              </a:path>
              <a:path w="1994572" h="20960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15509" y="66960"/>
                  <a:pt x="1976382" y="130826"/>
                  <a:pt x="1994572" y="209607"/>
                </a:cubicBezTo>
                <a:cubicBezTo>
                  <a:pt x="1812182" y="209761"/>
                  <a:pt x="1630604" y="194171"/>
                  <a:pt x="1535820" y="209607"/>
                </a:cubicBezTo>
                <a:cubicBezTo>
                  <a:pt x="1441036" y="225043"/>
                  <a:pt x="1151868" y="174353"/>
                  <a:pt x="997286" y="209607"/>
                </a:cubicBezTo>
                <a:cubicBezTo>
                  <a:pt x="842704" y="244861"/>
                  <a:pt x="734340" y="206053"/>
                  <a:pt x="518589" y="209607"/>
                </a:cubicBezTo>
                <a:cubicBezTo>
                  <a:pt x="302838" y="213161"/>
                  <a:pt x="116309" y="189803"/>
                  <a:pt x="0" y="209607"/>
                </a:cubicBezTo>
                <a:cubicBezTo>
                  <a:pt x="-7422" y="143856"/>
                  <a:pt x="796" y="42813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611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2510444" y="906240"/>
            <a:ext cx="9168938" cy="385894"/>
          </a:xfrm>
          <a:custGeom>
            <a:avLst/>
            <a:gdLst>
              <a:gd name="connsiteX0" fmla="*/ 0 w 9168938"/>
              <a:gd name="connsiteY0" fmla="*/ 0 h 385894"/>
              <a:gd name="connsiteX1" fmla="*/ 379856 w 9168938"/>
              <a:gd name="connsiteY1" fmla="*/ 0 h 385894"/>
              <a:gd name="connsiteX2" fmla="*/ 759712 w 9168938"/>
              <a:gd name="connsiteY2" fmla="*/ 0 h 385894"/>
              <a:gd name="connsiteX3" fmla="*/ 1322947 w 9168938"/>
              <a:gd name="connsiteY3" fmla="*/ 0 h 385894"/>
              <a:gd name="connsiteX4" fmla="*/ 1794492 w 9168938"/>
              <a:gd name="connsiteY4" fmla="*/ 0 h 385894"/>
              <a:gd name="connsiteX5" fmla="*/ 2632795 w 9168938"/>
              <a:gd name="connsiteY5" fmla="*/ 0 h 385894"/>
              <a:gd name="connsiteX6" fmla="*/ 3287719 w 9168938"/>
              <a:gd name="connsiteY6" fmla="*/ 0 h 385894"/>
              <a:gd name="connsiteX7" fmla="*/ 3759265 w 9168938"/>
              <a:gd name="connsiteY7" fmla="*/ 0 h 385894"/>
              <a:gd name="connsiteX8" fmla="*/ 4505878 w 9168938"/>
              <a:gd name="connsiteY8" fmla="*/ 0 h 385894"/>
              <a:gd name="connsiteX9" fmla="*/ 5069113 w 9168938"/>
              <a:gd name="connsiteY9" fmla="*/ 0 h 385894"/>
              <a:gd name="connsiteX10" fmla="*/ 5907416 w 9168938"/>
              <a:gd name="connsiteY10" fmla="*/ 0 h 385894"/>
              <a:gd name="connsiteX11" fmla="*/ 6470651 w 9168938"/>
              <a:gd name="connsiteY11" fmla="*/ 0 h 385894"/>
              <a:gd name="connsiteX12" fmla="*/ 7125575 w 9168938"/>
              <a:gd name="connsiteY12" fmla="*/ 0 h 385894"/>
              <a:gd name="connsiteX13" fmla="*/ 7505431 w 9168938"/>
              <a:gd name="connsiteY13" fmla="*/ 0 h 385894"/>
              <a:gd name="connsiteX14" fmla="*/ 7976976 w 9168938"/>
              <a:gd name="connsiteY14" fmla="*/ 0 h 385894"/>
              <a:gd name="connsiteX15" fmla="*/ 9168938 w 9168938"/>
              <a:gd name="connsiteY15" fmla="*/ 0 h 385894"/>
              <a:gd name="connsiteX16" fmla="*/ 9168938 w 9168938"/>
              <a:gd name="connsiteY16" fmla="*/ 385894 h 385894"/>
              <a:gd name="connsiteX17" fmla="*/ 8605703 w 9168938"/>
              <a:gd name="connsiteY17" fmla="*/ 385894 h 385894"/>
              <a:gd name="connsiteX18" fmla="*/ 7950779 w 9168938"/>
              <a:gd name="connsiteY18" fmla="*/ 385894 h 385894"/>
              <a:gd name="connsiteX19" fmla="*/ 7570923 w 9168938"/>
              <a:gd name="connsiteY19" fmla="*/ 385894 h 385894"/>
              <a:gd name="connsiteX20" fmla="*/ 6824310 w 9168938"/>
              <a:gd name="connsiteY20" fmla="*/ 385894 h 385894"/>
              <a:gd name="connsiteX21" fmla="*/ 6077696 w 9168938"/>
              <a:gd name="connsiteY21" fmla="*/ 385894 h 385894"/>
              <a:gd name="connsiteX22" fmla="*/ 5239393 w 9168938"/>
              <a:gd name="connsiteY22" fmla="*/ 385894 h 385894"/>
              <a:gd name="connsiteX23" fmla="*/ 4401090 w 9168938"/>
              <a:gd name="connsiteY23" fmla="*/ 385894 h 385894"/>
              <a:gd name="connsiteX24" fmla="*/ 3562787 w 9168938"/>
              <a:gd name="connsiteY24" fmla="*/ 385894 h 385894"/>
              <a:gd name="connsiteX25" fmla="*/ 2816174 w 9168938"/>
              <a:gd name="connsiteY25" fmla="*/ 385894 h 385894"/>
              <a:gd name="connsiteX26" fmla="*/ 2069560 w 9168938"/>
              <a:gd name="connsiteY26" fmla="*/ 385894 h 385894"/>
              <a:gd name="connsiteX27" fmla="*/ 1414636 w 9168938"/>
              <a:gd name="connsiteY27" fmla="*/ 385894 h 385894"/>
              <a:gd name="connsiteX28" fmla="*/ 668023 w 9168938"/>
              <a:gd name="connsiteY28" fmla="*/ 385894 h 385894"/>
              <a:gd name="connsiteX29" fmla="*/ 0 w 9168938"/>
              <a:gd name="connsiteY29" fmla="*/ 385894 h 385894"/>
              <a:gd name="connsiteX30" fmla="*/ 0 w 9168938"/>
              <a:gd name="connsiteY3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168938" h="385894" fill="none" extrusionOk="0">
                <a:moveTo>
                  <a:pt x="0" y="0"/>
                </a:moveTo>
                <a:cubicBezTo>
                  <a:pt x="109062" y="16837"/>
                  <a:pt x="273507" y="14328"/>
                  <a:pt x="379856" y="0"/>
                </a:cubicBezTo>
                <a:cubicBezTo>
                  <a:pt x="486205" y="-14328"/>
                  <a:pt x="616695" y="1243"/>
                  <a:pt x="759712" y="0"/>
                </a:cubicBezTo>
                <a:cubicBezTo>
                  <a:pt x="902729" y="-1243"/>
                  <a:pt x="1174820" y="-22671"/>
                  <a:pt x="1322947" y="0"/>
                </a:cubicBezTo>
                <a:cubicBezTo>
                  <a:pt x="1471074" y="22671"/>
                  <a:pt x="1662186" y="6843"/>
                  <a:pt x="1794492" y="0"/>
                </a:cubicBezTo>
                <a:cubicBezTo>
                  <a:pt x="1926799" y="-6843"/>
                  <a:pt x="2436152" y="28712"/>
                  <a:pt x="2632795" y="0"/>
                </a:cubicBezTo>
                <a:cubicBezTo>
                  <a:pt x="2829438" y="-28712"/>
                  <a:pt x="3022598" y="20775"/>
                  <a:pt x="3287719" y="0"/>
                </a:cubicBezTo>
                <a:cubicBezTo>
                  <a:pt x="3552840" y="-20775"/>
                  <a:pt x="3657299" y="-14308"/>
                  <a:pt x="3759265" y="0"/>
                </a:cubicBezTo>
                <a:cubicBezTo>
                  <a:pt x="3861231" y="14308"/>
                  <a:pt x="4301132" y="32393"/>
                  <a:pt x="4505878" y="0"/>
                </a:cubicBezTo>
                <a:cubicBezTo>
                  <a:pt x="4710624" y="-32393"/>
                  <a:pt x="4805008" y="8492"/>
                  <a:pt x="5069113" y="0"/>
                </a:cubicBezTo>
                <a:cubicBezTo>
                  <a:pt x="5333219" y="-8492"/>
                  <a:pt x="5683698" y="-11402"/>
                  <a:pt x="5907416" y="0"/>
                </a:cubicBezTo>
                <a:cubicBezTo>
                  <a:pt x="6131134" y="11402"/>
                  <a:pt x="6353020" y="9761"/>
                  <a:pt x="6470651" y="0"/>
                </a:cubicBezTo>
                <a:cubicBezTo>
                  <a:pt x="6588282" y="-9761"/>
                  <a:pt x="6968592" y="6069"/>
                  <a:pt x="7125575" y="0"/>
                </a:cubicBezTo>
                <a:cubicBezTo>
                  <a:pt x="7282558" y="-6069"/>
                  <a:pt x="7319459" y="3139"/>
                  <a:pt x="7505431" y="0"/>
                </a:cubicBezTo>
                <a:cubicBezTo>
                  <a:pt x="7691403" y="-3139"/>
                  <a:pt x="7830540" y="-4183"/>
                  <a:pt x="7976976" y="0"/>
                </a:cubicBezTo>
                <a:cubicBezTo>
                  <a:pt x="8123412" y="4183"/>
                  <a:pt x="8686879" y="4248"/>
                  <a:pt x="9168938" y="0"/>
                </a:cubicBezTo>
                <a:cubicBezTo>
                  <a:pt x="9155880" y="145020"/>
                  <a:pt x="9184779" y="229499"/>
                  <a:pt x="9168938" y="385894"/>
                </a:cubicBezTo>
                <a:cubicBezTo>
                  <a:pt x="8911737" y="382051"/>
                  <a:pt x="8873667" y="385566"/>
                  <a:pt x="8605703" y="385894"/>
                </a:cubicBezTo>
                <a:cubicBezTo>
                  <a:pt x="8337739" y="386222"/>
                  <a:pt x="8249970" y="411106"/>
                  <a:pt x="7950779" y="385894"/>
                </a:cubicBezTo>
                <a:cubicBezTo>
                  <a:pt x="7651588" y="360682"/>
                  <a:pt x="7702983" y="397245"/>
                  <a:pt x="7570923" y="385894"/>
                </a:cubicBezTo>
                <a:cubicBezTo>
                  <a:pt x="7438863" y="374543"/>
                  <a:pt x="7067862" y="420778"/>
                  <a:pt x="6824310" y="385894"/>
                </a:cubicBezTo>
                <a:cubicBezTo>
                  <a:pt x="6580758" y="351010"/>
                  <a:pt x="6272097" y="408634"/>
                  <a:pt x="6077696" y="385894"/>
                </a:cubicBezTo>
                <a:cubicBezTo>
                  <a:pt x="5883295" y="363154"/>
                  <a:pt x="5599968" y="390224"/>
                  <a:pt x="5239393" y="385894"/>
                </a:cubicBezTo>
                <a:cubicBezTo>
                  <a:pt x="4878818" y="381564"/>
                  <a:pt x="4722040" y="361803"/>
                  <a:pt x="4401090" y="385894"/>
                </a:cubicBezTo>
                <a:cubicBezTo>
                  <a:pt x="4080140" y="409985"/>
                  <a:pt x="3790741" y="352874"/>
                  <a:pt x="3562787" y="385894"/>
                </a:cubicBezTo>
                <a:cubicBezTo>
                  <a:pt x="3334833" y="418914"/>
                  <a:pt x="3177466" y="376367"/>
                  <a:pt x="2816174" y="385894"/>
                </a:cubicBezTo>
                <a:cubicBezTo>
                  <a:pt x="2454882" y="395421"/>
                  <a:pt x="2332741" y="399480"/>
                  <a:pt x="2069560" y="385894"/>
                </a:cubicBezTo>
                <a:cubicBezTo>
                  <a:pt x="1806379" y="372308"/>
                  <a:pt x="1564600" y="387524"/>
                  <a:pt x="1414636" y="385894"/>
                </a:cubicBezTo>
                <a:cubicBezTo>
                  <a:pt x="1264672" y="384264"/>
                  <a:pt x="963577" y="380456"/>
                  <a:pt x="668023" y="385894"/>
                </a:cubicBezTo>
                <a:cubicBezTo>
                  <a:pt x="372469" y="391332"/>
                  <a:pt x="215725" y="400789"/>
                  <a:pt x="0" y="385894"/>
                </a:cubicBezTo>
                <a:cubicBezTo>
                  <a:pt x="-8782" y="245997"/>
                  <a:pt x="4906" y="166052"/>
                  <a:pt x="0" y="0"/>
                </a:cubicBezTo>
                <a:close/>
              </a:path>
              <a:path w="9168938" h="385894" stroke="0" extrusionOk="0">
                <a:moveTo>
                  <a:pt x="0" y="0"/>
                </a:moveTo>
                <a:cubicBezTo>
                  <a:pt x="218231" y="-28203"/>
                  <a:pt x="655585" y="-32911"/>
                  <a:pt x="838303" y="0"/>
                </a:cubicBezTo>
                <a:cubicBezTo>
                  <a:pt x="1021021" y="32911"/>
                  <a:pt x="1252932" y="16683"/>
                  <a:pt x="1493227" y="0"/>
                </a:cubicBezTo>
                <a:cubicBezTo>
                  <a:pt x="1733522" y="-16683"/>
                  <a:pt x="1872003" y="-21577"/>
                  <a:pt x="2056462" y="0"/>
                </a:cubicBezTo>
                <a:cubicBezTo>
                  <a:pt x="2240921" y="21577"/>
                  <a:pt x="2418077" y="-26779"/>
                  <a:pt x="2619697" y="0"/>
                </a:cubicBezTo>
                <a:cubicBezTo>
                  <a:pt x="2821318" y="26779"/>
                  <a:pt x="2908211" y="-4755"/>
                  <a:pt x="3182931" y="0"/>
                </a:cubicBezTo>
                <a:cubicBezTo>
                  <a:pt x="3457651" y="4755"/>
                  <a:pt x="3516591" y="2173"/>
                  <a:pt x="3654477" y="0"/>
                </a:cubicBezTo>
                <a:cubicBezTo>
                  <a:pt x="3792363" y="-2173"/>
                  <a:pt x="4139996" y="-27403"/>
                  <a:pt x="4492780" y="0"/>
                </a:cubicBezTo>
                <a:cubicBezTo>
                  <a:pt x="4845564" y="27403"/>
                  <a:pt x="4937830" y="19110"/>
                  <a:pt x="5056014" y="0"/>
                </a:cubicBezTo>
                <a:cubicBezTo>
                  <a:pt x="5174198" y="-19110"/>
                  <a:pt x="5473905" y="29200"/>
                  <a:pt x="5802628" y="0"/>
                </a:cubicBezTo>
                <a:cubicBezTo>
                  <a:pt x="6131351" y="-29200"/>
                  <a:pt x="6456551" y="4047"/>
                  <a:pt x="6640931" y="0"/>
                </a:cubicBezTo>
                <a:cubicBezTo>
                  <a:pt x="6825311" y="-4047"/>
                  <a:pt x="7046463" y="26611"/>
                  <a:pt x="7387544" y="0"/>
                </a:cubicBezTo>
                <a:cubicBezTo>
                  <a:pt x="7728625" y="-26611"/>
                  <a:pt x="7625757" y="10482"/>
                  <a:pt x="7859090" y="0"/>
                </a:cubicBezTo>
                <a:cubicBezTo>
                  <a:pt x="8092423" y="-10482"/>
                  <a:pt x="8115291" y="-19664"/>
                  <a:pt x="8330635" y="0"/>
                </a:cubicBezTo>
                <a:cubicBezTo>
                  <a:pt x="8545980" y="19664"/>
                  <a:pt x="8966080" y="4899"/>
                  <a:pt x="9168938" y="0"/>
                </a:cubicBezTo>
                <a:cubicBezTo>
                  <a:pt x="9175001" y="178796"/>
                  <a:pt x="9173853" y="301434"/>
                  <a:pt x="9168938" y="385894"/>
                </a:cubicBezTo>
                <a:cubicBezTo>
                  <a:pt x="9031859" y="376904"/>
                  <a:pt x="8931072" y="372841"/>
                  <a:pt x="8789082" y="385894"/>
                </a:cubicBezTo>
                <a:cubicBezTo>
                  <a:pt x="8647092" y="398947"/>
                  <a:pt x="8492837" y="374906"/>
                  <a:pt x="8317537" y="385894"/>
                </a:cubicBezTo>
                <a:cubicBezTo>
                  <a:pt x="8142237" y="396882"/>
                  <a:pt x="7820150" y="383987"/>
                  <a:pt x="7570923" y="385894"/>
                </a:cubicBezTo>
                <a:cubicBezTo>
                  <a:pt x="7321696" y="387801"/>
                  <a:pt x="7184647" y="363976"/>
                  <a:pt x="7007688" y="385894"/>
                </a:cubicBezTo>
                <a:cubicBezTo>
                  <a:pt x="6830730" y="407812"/>
                  <a:pt x="6432090" y="361397"/>
                  <a:pt x="6261075" y="385894"/>
                </a:cubicBezTo>
                <a:cubicBezTo>
                  <a:pt x="6090060" y="410391"/>
                  <a:pt x="5682555" y="401736"/>
                  <a:pt x="5422772" y="385894"/>
                </a:cubicBezTo>
                <a:cubicBezTo>
                  <a:pt x="5162989" y="370052"/>
                  <a:pt x="4973548" y="397323"/>
                  <a:pt x="4859537" y="385894"/>
                </a:cubicBezTo>
                <a:cubicBezTo>
                  <a:pt x="4745527" y="374465"/>
                  <a:pt x="4502955" y="397324"/>
                  <a:pt x="4296302" y="385894"/>
                </a:cubicBezTo>
                <a:cubicBezTo>
                  <a:pt x="4089650" y="374464"/>
                  <a:pt x="3833997" y="376715"/>
                  <a:pt x="3641378" y="385894"/>
                </a:cubicBezTo>
                <a:cubicBezTo>
                  <a:pt x="3448759" y="395073"/>
                  <a:pt x="3152947" y="396857"/>
                  <a:pt x="2803075" y="385894"/>
                </a:cubicBezTo>
                <a:cubicBezTo>
                  <a:pt x="2453203" y="374931"/>
                  <a:pt x="2485093" y="394633"/>
                  <a:pt x="2239841" y="385894"/>
                </a:cubicBezTo>
                <a:cubicBezTo>
                  <a:pt x="1994589" y="377155"/>
                  <a:pt x="1905885" y="380236"/>
                  <a:pt x="1676606" y="385894"/>
                </a:cubicBezTo>
                <a:cubicBezTo>
                  <a:pt x="1447327" y="391552"/>
                  <a:pt x="1312781" y="389703"/>
                  <a:pt x="1205060" y="385894"/>
                </a:cubicBezTo>
                <a:cubicBezTo>
                  <a:pt x="1097339" y="382085"/>
                  <a:pt x="529910" y="415141"/>
                  <a:pt x="0" y="385894"/>
                </a:cubicBezTo>
                <a:cubicBezTo>
                  <a:pt x="11588" y="203059"/>
                  <a:pt x="4866" y="18246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865134"/>
            <a:ext cx="11172306" cy="4676981"/>
          </a:xfrm>
          <a:custGeom>
            <a:avLst/>
            <a:gdLst>
              <a:gd name="connsiteX0" fmla="*/ 0 w 11172306"/>
              <a:gd name="connsiteY0" fmla="*/ 0 h 4676981"/>
              <a:gd name="connsiteX1" fmla="*/ 474823 w 11172306"/>
              <a:gd name="connsiteY1" fmla="*/ 0 h 4676981"/>
              <a:gd name="connsiteX2" fmla="*/ 1061369 w 11172306"/>
              <a:gd name="connsiteY2" fmla="*/ 0 h 4676981"/>
              <a:gd name="connsiteX3" fmla="*/ 1536192 w 11172306"/>
              <a:gd name="connsiteY3" fmla="*/ 0 h 4676981"/>
              <a:gd name="connsiteX4" fmla="*/ 2122738 w 11172306"/>
              <a:gd name="connsiteY4" fmla="*/ 0 h 4676981"/>
              <a:gd name="connsiteX5" fmla="*/ 2932730 w 11172306"/>
              <a:gd name="connsiteY5" fmla="*/ 0 h 4676981"/>
              <a:gd name="connsiteX6" fmla="*/ 3407553 w 11172306"/>
              <a:gd name="connsiteY6" fmla="*/ 0 h 4676981"/>
              <a:gd name="connsiteX7" fmla="*/ 3770653 w 11172306"/>
              <a:gd name="connsiteY7" fmla="*/ 0 h 4676981"/>
              <a:gd name="connsiteX8" fmla="*/ 4133753 w 11172306"/>
              <a:gd name="connsiteY8" fmla="*/ 0 h 4676981"/>
              <a:gd name="connsiteX9" fmla="*/ 4832022 w 11172306"/>
              <a:gd name="connsiteY9" fmla="*/ 0 h 4676981"/>
              <a:gd name="connsiteX10" fmla="*/ 5642015 w 11172306"/>
              <a:gd name="connsiteY10" fmla="*/ 0 h 4676981"/>
              <a:gd name="connsiteX11" fmla="*/ 6116838 w 11172306"/>
              <a:gd name="connsiteY11" fmla="*/ 0 h 4676981"/>
              <a:gd name="connsiteX12" fmla="*/ 6926830 w 11172306"/>
              <a:gd name="connsiteY12" fmla="*/ 0 h 4676981"/>
              <a:gd name="connsiteX13" fmla="*/ 7625099 w 11172306"/>
              <a:gd name="connsiteY13" fmla="*/ 0 h 4676981"/>
              <a:gd name="connsiteX14" fmla="*/ 8435091 w 11172306"/>
              <a:gd name="connsiteY14" fmla="*/ 0 h 4676981"/>
              <a:gd name="connsiteX15" fmla="*/ 9356806 w 11172306"/>
              <a:gd name="connsiteY15" fmla="*/ 0 h 4676981"/>
              <a:gd name="connsiteX16" fmla="*/ 9719906 w 11172306"/>
              <a:gd name="connsiteY16" fmla="*/ 0 h 4676981"/>
              <a:gd name="connsiteX17" fmla="*/ 10529898 w 11172306"/>
              <a:gd name="connsiteY17" fmla="*/ 0 h 4676981"/>
              <a:gd name="connsiteX18" fmla="*/ 11172306 w 11172306"/>
              <a:gd name="connsiteY18" fmla="*/ 0 h 4676981"/>
              <a:gd name="connsiteX19" fmla="*/ 11172306 w 11172306"/>
              <a:gd name="connsiteY19" fmla="*/ 714910 h 4676981"/>
              <a:gd name="connsiteX20" fmla="*/ 11172306 w 11172306"/>
              <a:gd name="connsiteY20" fmla="*/ 1429820 h 4676981"/>
              <a:gd name="connsiteX21" fmla="*/ 11172306 w 11172306"/>
              <a:gd name="connsiteY21" fmla="*/ 1957651 h 4676981"/>
              <a:gd name="connsiteX22" fmla="*/ 11172306 w 11172306"/>
              <a:gd name="connsiteY22" fmla="*/ 2485481 h 4676981"/>
              <a:gd name="connsiteX23" fmla="*/ 11172306 w 11172306"/>
              <a:gd name="connsiteY23" fmla="*/ 3060082 h 4676981"/>
              <a:gd name="connsiteX24" fmla="*/ 11172306 w 11172306"/>
              <a:gd name="connsiteY24" fmla="*/ 3821762 h 4676981"/>
              <a:gd name="connsiteX25" fmla="*/ 11172306 w 11172306"/>
              <a:gd name="connsiteY25" fmla="*/ 4676981 h 4676981"/>
              <a:gd name="connsiteX26" fmla="*/ 10250591 w 11172306"/>
              <a:gd name="connsiteY26" fmla="*/ 4676981 h 4676981"/>
              <a:gd name="connsiteX27" fmla="*/ 9775768 w 11172306"/>
              <a:gd name="connsiteY27" fmla="*/ 4676981 h 4676981"/>
              <a:gd name="connsiteX28" fmla="*/ 9412668 w 11172306"/>
              <a:gd name="connsiteY28" fmla="*/ 4676981 h 4676981"/>
              <a:gd name="connsiteX29" fmla="*/ 8937845 w 11172306"/>
              <a:gd name="connsiteY29" fmla="*/ 4676981 h 4676981"/>
              <a:gd name="connsiteX30" fmla="*/ 8127853 w 11172306"/>
              <a:gd name="connsiteY30" fmla="*/ 4676981 h 4676981"/>
              <a:gd name="connsiteX31" fmla="*/ 7206137 w 11172306"/>
              <a:gd name="connsiteY31" fmla="*/ 4676981 h 4676981"/>
              <a:gd name="connsiteX32" fmla="*/ 6396145 w 11172306"/>
              <a:gd name="connsiteY32" fmla="*/ 4676981 h 4676981"/>
              <a:gd name="connsiteX33" fmla="*/ 5921322 w 11172306"/>
              <a:gd name="connsiteY33" fmla="*/ 4676981 h 4676981"/>
              <a:gd name="connsiteX34" fmla="*/ 5223053 w 11172306"/>
              <a:gd name="connsiteY34" fmla="*/ 4676981 h 4676981"/>
              <a:gd name="connsiteX35" fmla="*/ 4859953 w 11172306"/>
              <a:gd name="connsiteY35" fmla="*/ 4676981 h 4676981"/>
              <a:gd name="connsiteX36" fmla="*/ 3938238 w 11172306"/>
              <a:gd name="connsiteY36" fmla="*/ 4676981 h 4676981"/>
              <a:gd name="connsiteX37" fmla="*/ 3128246 w 11172306"/>
              <a:gd name="connsiteY37" fmla="*/ 4676981 h 4676981"/>
              <a:gd name="connsiteX38" fmla="*/ 2765146 w 11172306"/>
              <a:gd name="connsiteY38" fmla="*/ 4676981 h 4676981"/>
              <a:gd name="connsiteX39" fmla="*/ 1955154 w 11172306"/>
              <a:gd name="connsiteY39" fmla="*/ 4676981 h 4676981"/>
              <a:gd name="connsiteX40" fmla="*/ 1033438 w 11172306"/>
              <a:gd name="connsiteY40" fmla="*/ 4676981 h 4676981"/>
              <a:gd name="connsiteX41" fmla="*/ 0 w 11172306"/>
              <a:gd name="connsiteY41" fmla="*/ 4676981 h 4676981"/>
              <a:gd name="connsiteX42" fmla="*/ 0 w 11172306"/>
              <a:gd name="connsiteY42" fmla="*/ 3915301 h 4676981"/>
              <a:gd name="connsiteX43" fmla="*/ 0 w 11172306"/>
              <a:gd name="connsiteY43" fmla="*/ 3153621 h 4676981"/>
              <a:gd name="connsiteX44" fmla="*/ 0 w 11172306"/>
              <a:gd name="connsiteY44" fmla="*/ 2579021 h 4676981"/>
              <a:gd name="connsiteX45" fmla="*/ 0 w 11172306"/>
              <a:gd name="connsiteY45" fmla="*/ 1817341 h 4676981"/>
              <a:gd name="connsiteX46" fmla="*/ 0 w 11172306"/>
              <a:gd name="connsiteY46" fmla="*/ 1149201 h 4676981"/>
              <a:gd name="connsiteX47" fmla="*/ 0 w 11172306"/>
              <a:gd name="connsiteY47" fmla="*/ 0 h 467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72306" h="4676981" fill="none" extrusionOk="0">
                <a:moveTo>
                  <a:pt x="0" y="0"/>
                </a:moveTo>
                <a:cubicBezTo>
                  <a:pt x="214178" y="-10365"/>
                  <a:pt x="375445" y="657"/>
                  <a:pt x="474823" y="0"/>
                </a:cubicBezTo>
                <a:cubicBezTo>
                  <a:pt x="574201" y="-657"/>
                  <a:pt x="909804" y="-2545"/>
                  <a:pt x="1061369" y="0"/>
                </a:cubicBezTo>
                <a:cubicBezTo>
                  <a:pt x="1212934" y="2545"/>
                  <a:pt x="1421326" y="-1661"/>
                  <a:pt x="1536192" y="0"/>
                </a:cubicBezTo>
                <a:cubicBezTo>
                  <a:pt x="1651058" y="1661"/>
                  <a:pt x="1914020" y="12480"/>
                  <a:pt x="2122738" y="0"/>
                </a:cubicBezTo>
                <a:cubicBezTo>
                  <a:pt x="2331456" y="-12480"/>
                  <a:pt x="2764444" y="-16218"/>
                  <a:pt x="2932730" y="0"/>
                </a:cubicBezTo>
                <a:cubicBezTo>
                  <a:pt x="3101016" y="16218"/>
                  <a:pt x="3298090" y="5099"/>
                  <a:pt x="3407553" y="0"/>
                </a:cubicBezTo>
                <a:cubicBezTo>
                  <a:pt x="3517016" y="-5099"/>
                  <a:pt x="3593265" y="-5582"/>
                  <a:pt x="3770653" y="0"/>
                </a:cubicBezTo>
                <a:cubicBezTo>
                  <a:pt x="3948041" y="5582"/>
                  <a:pt x="4006542" y="-7494"/>
                  <a:pt x="4133753" y="0"/>
                </a:cubicBezTo>
                <a:cubicBezTo>
                  <a:pt x="4260964" y="7494"/>
                  <a:pt x="4526866" y="-6068"/>
                  <a:pt x="4832022" y="0"/>
                </a:cubicBezTo>
                <a:cubicBezTo>
                  <a:pt x="5137178" y="6068"/>
                  <a:pt x="5266905" y="13367"/>
                  <a:pt x="5642015" y="0"/>
                </a:cubicBezTo>
                <a:cubicBezTo>
                  <a:pt x="6017125" y="-13367"/>
                  <a:pt x="5897251" y="-222"/>
                  <a:pt x="6116838" y="0"/>
                </a:cubicBezTo>
                <a:cubicBezTo>
                  <a:pt x="6336425" y="222"/>
                  <a:pt x="6550430" y="30501"/>
                  <a:pt x="6926830" y="0"/>
                </a:cubicBezTo>
                <a:cubicBezTo>
                  <a:pt x="7303230" y="-30501"/>
                  <a:pt x="7319002" y="16392"/>
                  <a:pt x="7625099" y="0"/>
                </a:cubicBezTo>
                <a:cubicBezTo>
                  <a:pt x="7931196" y="-16392"/>
                  <a:pt x="8037807" y="3503"/>
                  <a:pt x="8435091" y="0"/>
                </a:cubicBezTo>
                <a:cubicBezTo>
                  <a:pt x="8832375" y="-3503"/>
                  <a:pt x="9045178" y="-11560"/>
                  <a:pt x="9356806" y="0"/>
                </a:cubicBezTo>
                <a:cubicBezTo>
                  <a:pt x="9668435" y="11560"/>
                  <a:pt x="9577544" y="-1721"/>
                  <a:pt x="9719906" y="0"/>
                </a:cubicBezTo>
                <a:cubicBezTo>
                  <a:pt x="9862268" y="1721"/>
                  <a:pt x="10292997" y="8946"/>
                  <a:pt x="10529898" y="0"/>
                </a:cubicBezTo>
                <a:cubicBezTo>
                  <a:pt x="10766799" y="-8946"/>
                  <a:pt x="10851983" y="27321"/>
                  <a:pt x="11172306" y="0"/>
                </a:cubicBezTo>
                <a:cubicBezTo>
                  <a:pt x="11200468" y="188230"/>
                  <a:pt x="11158214" y="444772"/>
                  <a:pt x="11172306" y="714910"/>
                </a:cubicBezTo>
                <a:cubicBezTo>
                  <a:pt x="11186399" y="985048"/>
                  <a:pt x="11163501" y="1249283"/>
                  <a:pt x="11172306" y="1429820"/>
                </a:cubicBezTo>
                <a:cubicBezTo>
                  <a:pt x="11181112" y="1610357"/>
                  <a:pt x="11158498" y="1726043"/>
                  <a:pt x="11172306" y="1957651"/>
                </a:cubicBezTo>
                <a:cubicBezTo>
                  <a:pt x="11186114" y="2189259"/>
                  <a:pt x="11147091" y="2292226"/>
                  <a:pt x="11172306" y="2485481"/>
                </a:cubicBezTo>
                <a:cubicBezTo>
                  <a:pt x="11197522" y="2678736"/>
                  <a:pt x="11174914" y="2831050"/>
                  <a:pt x="11172306" y="3060082"/>
                </a:cubicBezTo>
                <a:cubicBezTo>
                  <a:pt x="11169698" y="3289114"/>
                  <a:pt x="11144259" y="3514444"/>
                  <a:pt x="11172306" y="3821762"/>
                </a:cubicBezTo>
                <a:cubicBezTo>
                  <a:pt x="11200353" y="4129080"/>
                  <a:pt x="11182249" y="4307049"/>
                  <a:pt x="11172306" y="4676981"/>
                </a:cubicBezTo>
                <a:cubicBezTo>
                  <a:pt x="10817862" y="4636852"/>
                  <a:pt x="10596690" y="4651282"/>
                  <a:pt x="10250591" y="4676981"/>
                </a:cubicBezTo>
                <a:cubicBezTo>
                  <a:pt x="9904492" y="4702680"/>
                  <a:pt x="9985375" y="4673020"/>
                  <a:pt x="9775768" y="4676981"/>
                </a:cubicBezTo>
                <a:cubicBezTo>
                  <a:pt x="9566161" y="4680942"/>
                  <a:pt x="9577436" y="4660480"/>
                  <a:pt x="9412668" y="4676981"/>
                </a:cubicBezTo>
                <a:cubicBezTo>
                  <a:pt x="9247900" y="4693482"/>
                  <a:pt x="9153467" y="4693324"/>
                  <a:pt x="8937845" y="4676981"/>
                </a:cubicBezTo>
                <a:cubicBezTo>
                  <a:pt x="8722223" y="4660638"/>
                  <a:pt x="8482921" y="4710365"/>
                  <a:pt x="8127853" y="4676981"/>
                </a:cubicBezTo>
                <a:cubicBezTo>
                  <a:pt x="7772785" y="4643597"/>
                  <a:pt x="7623676" y="4647066"/>
                  <a:pt x="7206137" y="4676981"/>
                </a:cubicBezTo>
                <a:cubicBezTo>
                  <a:pt x="6788598" y="4706896"/>
                  <a:pt x="6633808" y="4670659"/>
                  <a:pt x="6396145" y="4676981"/>
                </a:cubicBezTo>
                <a:cubicBezTo>
                  <a:pt x="6158482" y="4683303"/>
                  <a:pt x="6144898" y="4668121"/>
                  <a:pt x="5921322" y="4676981"/>
                </a:cubicBezTo>
                <a:cubicBezTo>
                  <a:pt x="5697746" y="4685841"/>
                  <a:pt x="5549521" y="4665664"/>
                  <a:pt x="5223053" y="4676981"/>
                </a:cubicBezTo>
                <a:cubicBezTo>
                  <a:pt x="4896585" y="4688298"/>
                  <a:pt x="5020674" y="4668706"/>
                  <a:pt x="4859953" y="4676981"/>
                </a:cubicBezTo>
                <a:cubicBezTo>
                  <a:pt x="4699232" y="4685256"/>
                  <a:pt x="4162320" y="4654436"/>
                  <a:pt x="3938238" y="4676981"/>
                </a:cubicBezTo>
                <a:cubicBezTo>
                  <a:pt x="3714157" y="4699526"/>
                  <a:pt x="3421685" y="4683209"/>
                  <a:pt x="3128246" y="4676981"/>
                </a:cubicBezTo>
                <a:cubicBezTo>
                  <a:pt x="2834807" y="4670753"/>
                  <a:pt x="2911213" y="4673852"/>
                  <a:pt x="2765146" y="4676981"/>
                </a:cubicBezTo>
                <a:cubicBezTo>
                  <a:pt x="2619079" y="4680110"/>
                  <a:pt x="2285204" y="4646107"/>
                  <a:pt x="1955154" y="4676981"/>
                </a:cubicBezTo>
                <a:cubicBezTo>
                  <a:pt x="1625104" y="4707855"/>
                  <a:pt x="1291317" y="4689788"/>
                  <a:pt x="1033438" y="4676981"/>
                </a:cubicBezTo>
                <a:cubicBezTo>
                  <a:pt x="775559" y="4664174"/>
                  <a:pt x="295000" y="4645782"/>
                  <a:pt x="0" y="4676981"/>
                </a:cubicBezTo>
                <a:cubicBezTo>
                  <a:pt x="-20754" y="4467067"/>
                  <a:pt x="-32384" y="4197106"/>
                  <a:pt x="0" y="3915301"/>
                </a:cubicBezTo>
                <a:cubicBezTo>
                  <a:pt x="32384" y="3633496"/>
                  <a:pt x="-6" y="3492218"/>
                  <a:pt x="0" y="3153621"/>
                </a:cubicBezTo>
                <a:cubicBezTo>
                  <a:pt x="6" y="2815024"/>
                  <a:pt x="12780" y="2818760"/>
                  <a:pt x="0" y="2579021"/>
                </a:cubicBezTo>
                <a:cubicBezTo>
                  <a:pt x="-12780" y="2339282"/>
                  <a:pt x="-28006" y="2168013"/>
                  <a:pt x="0" y="1817341"/>
                </a:cubicBezTo>
                <a:cubicBezTo>
                  <a:pt x="28006" y="1466669"/>
                  <a:pt x="14405" y="1481809"/>
                  <a:pt x="0" y="1149201"/>
                </a:cubicBezTo>
                <a:cubicBezTo>
                  <a:pt x="-14405" y="816593"/>
                  <a:pt x="-2535" y="274511"/>
                  <a:pt x="0" y="0"/>
                </a:cubicBezTo>
                <a:close/>
              </a:path>
              <a:path w="11172306" h="4676981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72009" y="193820"/>
                  <a:pt x="11170066" y="341563"/>
                  <a:pt x="11172306" y="574601"/>
                </a:cubicBezTo>
                <a:cubicBezTo>
                  <a:pt x="11174546" y="807639"/>
                  <a:pt x="11173489" y="1108140"/>
                  <a:pt x="11172306" y="1336280"/>
                </a:cubicBezTo>
                <a:cubicBezTo>
                  <a:pt x="11171123" y="1564420"/>
                  <a:pt x="11152621" y="1711066"/>
                  <a:pt x="11172306" y="1864111"/>
                </a:cubicBezTo>
                <a:cubicBezTo>
                  <a:pt x="11191991" y="2017156"/>
                  <a:pt x="11158887" y="2419222"/>
                  <a:pt x="11172306" y="2579021"/>
                </a:cubicBezTo>
                <a:cubicBezTo>
                  <a:pt x="11185726" y="2738820"/>
                  <a:pt x="11154806" y="3110346"/>
                  <a:pt x="11172306" y="3293931"/>
                </a:cubicBezTo>
                <a:cubicBezTo>
                  <a:pt x="11189807" y="3477516"/>
                  <a:pt x="11165775" y="3657224"/>
                  <a:pt x="11172306" y="3962071"/>
                </a:cubicBezTo>
                <a:cubicBezTo>
                  <a:pt x="11178837" y="4266918"/>
                  <a:pt x="11152539" y="4446376"/>
                  <a:pt x="11172306" y="4676981"/>
                </a:cubicBezTo>
                <a:cubicBezTo>
                  <a:pt x="10923643" y="4651530"/>
                  <a:pt x="10712681" y="4697310"/>
                  <a:pt x="10585760" y="4676981"/>
                </a:cubicBezTo>
                <a:cubicBezTo>
                  <a:pt x="10458839" y="4656652"/>
                  <a:pt x="10169400" y="4695949"/>
                  <a:pt x="9999214" y="4676981"/>
                </a:cubicBezTo>
                <a:cubicBezTo>
                  <a:pt x="9829028" y="4658013"/>
                  <a:pt x="9710750" y="4669080"/>
                  <a:pt x="9636114" y="4676981"/>
                </a:cubicBezTo>
                <a:cubicBezTo>
                  <a:pt x="9561478" y="4684882"/>
                  <a:pt x="9381439" y="4671473"/>
                  <a:pt x="9273014" y="4676981"/>
                </a:cubicBezTo>
                <a:cubicBezTo>
                  <a:pt x="9164589" y="4682489"/>
                  <a:pt x="8918496" y="4664831"/>
                  <a:pt x="8574745" y="4676981"/>
                </a:cubicBezTo>
                <a:cubicBezTo>
                  <a:pt x="8230994" y="4689131"/>
                  <a:pt x="8125657" y="4649729"/>
                  <a:pt x="7876476" y="4676981"/>
                </a:cubicBezTo>
                <a:cubicBezTo>
                  <a:pt x="7627295" y="4704233"/>
                  <a:pt x="7280909" y="4643361"/>
                  <a:pt x="7066484" y="4676981"/>
                </a:cubicBezTo>
                <a:cubicBezTo>
                  <a:pt x="6852059" y="4710601"/>
                  <a:pt x="6793776" y="4687854"/>
                  <a:pt x="6703384" y="4676981"/>
                </a:cubicBezTo>
                <a:cubicBezTo>
                  <a:pt x="6612992" y="4666108"/>
                  <a:pt x="6265550" y="4682242"/>
                  <a:pt x="6005114" y="4676981"/>
                </a:cubicBezTo>
                <a:cubicBezTo>
                  <a:pt x="5744678" y="4671721"/>
                  <a:pt x="5636138" y="4650341"/>
                  <a:pt x="5418568" y="4676981"/>
                </a:cubicBezTo>
                <a:cubicBezTo>
                  <a:pt x="5200998" y="4703621"/>
                  <a:pt x="4991753" y="4671854"/>
                  <a:pt x="4608576" y="4676981"/>
                </a:cubicBezTo>
                <a:cubicBezTo>
                  <a:pt x="4225399" y="4682108"/>
                  <a:pt x="4047499" y="4680757"/>
                  <a:pt x="3798584" y="4676981"/>
                </a:cubicBezTo>
                <a:cubicBezTo>
                  <a:pt x="3549669" y="4673205"/>
                  <a:pt x="3375786" y="4681385"/>
                  <a:pt x="3212038" y="4676981"/>
                </a:cubicBezTo>
                <a:cubicBezTo>
                  <a:pt x="3048290" y="4672577"/>
                  <a:pt x="3025675" y="4675380"/>
                  <a:pt x="2848938" y="4676981"/>
                </a:cubicBezTo>
                <a:cubicBezTo>
                  <a:pt x="2672201" y="4678582"/>
                  <a:pt x="2658180" y="4659776"/>
                  <a:pt x="2485838" y="4676981"/>
                </a:cubicBezTo>
                <a:cubicBezTo>
                  <a:pt x="2313496" y="4694186"/>
                  <a:pt x="2023509" y="4707922"/>
                  <a:pt x="1787569" y="4676981"/>
                </a:cubicBezTo>
                <a:cubicBezTo>
                  <a:pt x="1551629" y="4646040"/>
                  <a:pt x="1069778" y="4712494"/>
                  <a:pt x="865854" y="4676981"/>
                </a:cubicBezTo>
                <a:cubicBezTo>
                  <a:pt x="661930" y="4641468"/>
                  <a:pt x="205191" y="4677219"/>
                  <a:pt x="0" y="4676981"/>
                </a:cubicBezTo>
                <a:cubicBezTo>
                  <a:pt x="-25739" y="4527652"/>
                  <a:pt x="-23091" y="4296957"/>
                  <a:pt x="0" y="4008841"/>
                </a:cubicBezTo>
                <a:cubicBezTo>
                  <a:pt x="23091" y="3720725"/>
                  <a:pt x="13116" y="3629798"/>
                  <a:pt x="0" y="3481010"/>
                </a:cubicBezTo>
                <a:cubicBezTo>
                  <a:pt x="-13116" y="3332222"/>
                  <a:pt x="-1309" y="2995949"/>
                  <a:pt x="0" y="2766100"/>
                </a:cubicBezTo>
                <a:cubicBezTo>
                  <a:pt x="1309" y="2536251"/>
                  <a:pt x="7684" y="2388985"/>
                  <a:pt x="0" y="2191500"/>
                </a:cubicBezTo>
                <a:cubicBezTo>
                  <a:pt x="-7684" y="1994015"/>
                  <a:pt x="32851" y="1801483"/>
                  <a:pt x="0" y="1523360"/>
                </a:cubicBezTo>
                <a:cubicBezTo>
                  <a:pt x="-32851" y="1245237"/>
                  <a:pt x="12247" y="1166270"/>
                  <a:pt x="0" y="995529"/>
                </a:cubicBezTo>
                <a:cubicBezTo>
                  <a:pt x="-12247" y="824788"/>
                  <a:pt x="4226" y="36543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575246" y="490380"/>
            <a:ext cx="80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UBoat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2D84A-A85A-AFA8-5895-286AC14DD157}"/>
              </a:ext>
            </a:extLst>
          </p:cNvPr>
          <p:cNvSpPr/>
          <p:nvPr/>
        </p:nvSpPr>
        <p:spPr>
          <a:xfrm>
            <a:off x="7206199" y="2111371"/>
            <a:ext cx="4226829" cy="1774518"/>
          </a:xfrm>
          <a:custGeom>
            <a:avLst/>
            <a:gdLst>
              <a:gd name="connsiteX0" fmla="*/ 0 w 4226829"/>
              <a:gd name="connsiteY0" fmla="*/ 0 h 1774518"/>
              <a:gd name="connsiteX1" fmla="*/ 612890 w 4226829"/>
              <a:gd name="connsiteY1" fmla="*/ 0 h 1774518"/>
              <a:gd name="connsiteX2" fmla="*/ 1014439 w 4226829"/>
              <a:gd name="connsiteY2" fmla="*/ 0 h 1774518"/>
              <a:gd name="connsiteX3" fmla="*/ 1627329 w 4226829"/>
              <a:gd name="connsiteY3" fmla="*/ 0 h 1774518"/>
              <a:gd name="connsiteX4" fmla="*/ 2028878 w 4226829"/>
              <a:gd name="connsiteY4" fmla="*/ 0 h 1774518"/>
              <a:gd name="connsiteX5" fmla="*/ 2472695 w 4226829"/>
              <a:gd name="connsiteY5" fmla="*/ 0 h 1774518"/>
              <a:gd name="connsiteX6" fmla="*/ 3043317 w 4226829"/>
              <a:gd name="connsiteY6" fmla="*/ 0 h 1774518"/>
              <a:gd name="connsiteX7" fmla="*/ 3656207 w 4226829"/>
              <a:gd name="connsiteY7" fmla="*/ 0 h 1774518"/>
              <a:gd name="connsiteX8" fmla="*/ 4226829 w 4226829"/>
              <a:gd name="connsiteY8" fmla="*/ 0 h 1774518"/>
              <a:gd name="connsiteX9" fmla="*/ 4226829 w 4226829"/>
              <a:gd name="connsiteY9" fmla="*/ 556016 h 1774518"/>
              <a:gd name="connsiteX10" fmla="*/ 4226829 w 4226829"/>
              <a:gd name="connsiteY10" fmla="*/ 1183012 h 1774518"/>
              <a:gd name="connsiteX11" fmla="*/ 4226829 w 4226829"/>
              <a:gd name="connsiteY11" fmla="*/ 1774518 h 1774518"/>
              <a:gd name="connsiteX12" fmla="*/ 3783012 w 4226829"/>
              <a:gd name="connsiteY12" fmla="*/ 1774518 h 1774518"/>
              <a:gd name="connsiteX13" fmla="*/ 3212390 w 4226829"/>
              <a:gd name="connsiteY13" fmla="*/ 1774518 h 1774518"/>
              <a:gd name="connsiteX14" fmla="*/ 2768573 w 4226829"/>
              <a:gd name="connsiteY14" fmla="*/ 1774518 h 1774518"/>
              <a:gd name="connsiteX15" fmla="*/ 2282488 w 4226829"/>
              <a:gd name="connsiteY15" fmla="*/ 1774518 h 1774518"/>
              <a:gd name="connsiteX16" fmla="*/ 1754134 w 4226829"/>
              <a:gd name="connsiteY16" fmla="*/ 1774518 h 1774518"/>
              <a:gd name="connsiteX17" fmla="*/ 1225780 w 4226829"/>
              <a:gd name="connsiteY17" fmla="*/ 1774518 h 1774518"/>
              <a:gd name="connsiteX18" fmla="*/ 824232 w 4226829"/>
              <a:gd name="connsiteY18" fmla="*/ 1774518 h 1774518"/>
              <a:gd name="connsiteX19" fmla="*/ 0 w 4226829"/>
              <a:gd name="connsiteY19" fmla="*/ 1774518 h 1774518"/>
              <a:gd name="connsiteX20" fmla="*/ 0 w 4226829"/>
              <a:gd name="connsiteY20" fmla="*/ 1200757 h 1774518"/>
              <a:gd name="connsiteX21" fmla="*/ 0 w 4226829"/>
              <a:gd name="connsiteY21" fmla="*/ 662487 h 1774518"/>
              <a:gd name="connsiteX22" fmla="*/ 0 w 4226829"/>
              <a:gd name="connsiteY22" fmla="*/ 0 h 17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26829" h="1774518" fill="none" extrusionOk="0">
                <a:moveTo>
                  <a:pt x="0" y="0"/>
                </a:moveTo>
                <a:cubicBezTo>
                  <a:pt x="240524" y="-57953"/>
                  <a:pt x="434580" y="53364"/>
                  <a:pt x="612890" y="0"/>
                </a:cubicBezTo>
                <a:cubicBezTo>
                  <a:pt x="791200" y="-53364"/>
                  <a:pt x="919841" y="14063"/>
                  <a:pt x="1014439" y="0"/>
                </a:cubicBezTo>
                <a:cubicBezTo>
                  <a:pt x="1109037" y="-14063"/>
                  <a:pt x="1459494" y="55847"/>
                  <a:pt x="1627329" y="0"/>
                </a:cubicBezTo>
                <a:cubicBezTo>
                  <a:pt x="1795164" y="-55847"/>
                  <a:pt x="1901199" y="37270"/>
                  <a:pt x="2028878" y="0"/>
                </a:cubicBezTo>
                <a:cubicBezTo>
                  <a:pt x="2156557" y="-37270"/>
                  <a:pt x="2318852" y="24799"/>
                  <a:pt x="2472695" y="0"/>
                </a:cubicBezTo>
                <a:cubicBezTo>
                  <a:pt x="2626538" y="-24799"/>
                  <a:pt x="2810236" y="62966"/>
                  <a:pt x="3043317" y="0"/>
                </a:cubicBezTo>
                <a:cubicBezTo>
                  <a:pt x="3276398" y="-62966"/>
                  <a:pt x="3461251" y="5757"/>
                  <a:pt x="3656207" y="0"/>
                </a:cubicBezTo>
                <a:cubicBezTo>
                  <a:pt x="3851163" y="-5757"/>
                  <a:pt x="4070619" y="38395"/>
                  <a:pt x="4226829" y="0"/>
                </a:cubicBezTo>
                <a:cubicBezTo>
                  <a:pt x="4237342" y="213258"/>
                  <a:pt x="4193215" y="297130"/>
                  <a:pt x="4226829" y="556016"/>
                </a:cubicBezTo>
                <a:cubicBezTo>
                  <a:pt x="4260443" y="814902"/>
                  <a:pt x="4160134" y="957011"/>
                  <a:pt x="4226829" y="1183012"/>
                </a:cubicBezTo>
                <a:cubicBezTo>
                  <a:pt x="4293524" y="1409013"/>
                  <a:pt x="4165755" y="1596444"/>
                  <a:pt x="4226829" y="1774518"/>
                </a:cubicBezTo>
                <a:cubicBezTo>
                  <a:pt x="4072904" y="1810585"/>
                  <a:pt x="3936987" y="1754765"/>
                  <a:pt x="3783012" y="1774518"/>
                </a:cubicBezTo>
                <a:cubicBezTo>
                  <a:pt x="3629037" y="1794271"/>
                  <a:pt x="3330230" y="1756945"/>
                  <a:pt x="3212390" y="1774518"/>
                </a:cubicBezTo>
                <a:cubicBezTo>
                  <a:pt x="3094550" y="1792091"/>
                  <a:pt x="2911308" y="1735072"/>
                  <a:pt x="2768573" y="1774518"/>
                </a:cubicBezTo>
                <a:cubicBezTo>
                  <a:pt x="2625838" y="1813964"/>
                  <a:pt x="2443047" y="1770185"/>
                  <a:pt x="2282488" y="1774518"/>
                </a:cubicBezTo>
                <a:cubicBezTo>
                  <a:pt x="2121930" y="1778851"/>
                  <a:pt x="1917139" y="1720139"/>
                  <a:pt x="1754134" y="1774518"/>
                </a:cubicBezTo>
                <a:cubicBezTo>
                  <a:pt x="1591129" y="1828897"/>
                  <a:pt x="1397684" y="1734741"/>
                  <a:pt x="1225780" y="1774518"/>
                </a:cubicBezTo>
                <a:cubicBezTo>
                  <a:pt x="1053876" y="1814295"/>
                  <a:pt x="1018419" y="1745609"/>
                  <a:pt x="824232" y="1774518"/>
                </a:cubicBezTo>
                <a:cubicBezTo>
                  <a:pt x="630045" y="1803427"/>
                  <a:pt x="391332" y="1689797"/>
                  <a:pt x="0" y="1774518"/>
                </a:cubicBezTo>
                <a:cubicBezTo>
                  <a:pt x="-11217" y="1488702"/>
                  <a:pt x="60854" y="1343147"/>
                  <a:pt x="0" y="1200757"/>
                </a:cubicBezTo>
                <a:cubicBezTo>
                  <a:pt x="-60854" y="1058367"/>
                  <a:pt x="22213" y="849904"/>
                  <a:pt x="0" y="662487"/>
                </a:cubicBezTo>
                <a:cubicBezTo>
                  <a:pt x="-22213" y="475070"/>
                  <a:pt x="48143" y="293801"/>
                  <a:pt x="0" y="0"/>
                </a:cubicBezTo>
                <a:close/>
              </a:path>
              <a:path w="4226829" h="1774518" stroke="0" extrusionOk="0">
                <a:moveTo>
                  <a:pt x="0" y="0"/>
                </a:moveTo>
                <a:cubicBezTo>
                  <a:pt x="209503" y="-29903"/>
                  <a:pt x="358239" y="12413"/>
                  <a:pt x="528354" y="0"/>
                </a:cubicBezTo>
                <a:cubicBezTo>
                  <a:pt x="698469" y="-12413"/>
                  <a:pt x="896110" y="62312"/>
                  <a:pt x="1141244" y="0"/>
                </a:cubicBezTo>
                <a:cubicBezTo>
                  <a:pt x="1386378" y="-62312"/>
                  <a:pt x="1611728" y="12167"/>
                  <a:pt x="1754134" y="0"/>
                </a:cubicBezTo>
                <a:cubicBezTo>
                  <a:pt x="1896540" y="-12167"/>
                  <a:pt x="2074706" y="53122"/>
                  <a:pt x="2197951" y="0"/>
                </a:cubicBezTo>
                <a:cubicBezTo>
                  <a:pt x="2321196" y="-53122"/>
                  <a:pt x="2530220" y="62501"/>
                  <a:pt x="2810841" y="0"/>
                </a:cubicBezTo>
                <a:cubicBezTo>
                  <a:pt x="3091462" y="-62501"/>
                  <a:pt x="3074017" y="30921"/>
                  <a:pt x="3212390" y="0"/>
                </a:cubicBezTo>
                <a:cubicBezTo>
                  <a:pt x="3350763" y="-30921"/>
                  <a:pt x="3430175" y="45926"/>
                  <a:pt x="3613939" y="0"/>
                </a:cubicBezTo>
                <a:cubicBezTo>
                  <a:pt x="3797703" y="-45926"/>
                  <a:pt x="3972460" y="3321"/>
                  <a:pt x="4226829" y="0"/>
                </a:cubicBezTo>
                <a:cubicBezTo>
                  <a:pt x="4227626" y="252821"/>
                  <a:pt x="4222195" y="304329"/>
                  <a:pt x="4226829" y="538270"/>
                </a:cubicBezTo>
                <a:cubicBezTo>
                  <a:pt x="4231463" y="772211"/>
                  <a:pt x="4202884" y="906170"/>
                  <a:pt x="4226829" y="1094286"/>
                </a:cubicBezTo>
                <a:cubicBezTo>
                  <a:pt x="4250774" y="1282402"/>
                  <a:pt x="4175533" y="1582218"/>
                  <a:pt x="4226829" y="1774518"/>
                </a:cubicBezTo>
                <a:cubicBezTo>
                  <a:pt x="4067573" y="1805591"/>
                  <a:pt x="3912098" y="1756280"/>
                  <a:pt x="3825280" y="1774518"/>
                </a:cubicBezTo>
                <a:cubicBezTo>
                  <a:pt x="3738462" y="1792756"/>
                  <a:pt x="3537663" y="1728598"/>
                  <a:pt x="3381463" y="1774518"/>
                </a:cubicBezTo>
                <a:cubicBezTo>
                  <a:pt x="3225263" y="1820438"/>
                  <a:pt x="3040732" y="1744740"/>
                  <a:pt x="2937646" y="1774518"/>
                </a:cubicBezTo>
                <a:cubicBezTo>
                  <a:pt x="2834560" y="1804296"/>
                  <a:pt x="2507406" y="1731724"/>
                  <a:pt x="2367024" y="1774518"/>
                </a:cubicBezTo>
                <a:cubicBezTo>
                  <a:pt x="2226642" y="1817312"/>
                  <a:pt x="2071813" y="1746120"/>
                  <a:pt x="1880939" y="1774518"/>
                </a:cubicBezTo>
                <a:cubicBezTo>
                  <a:pt x="1690066" y="1802916"/>
                  <a:pt x="1546513" y="1773688"/>
                  <a:pt x="1394854" y="1774518"/>
                </a:cubicBezTo>
                <a:cubicBezTo>
                  <a:pt x="1243196" y="1775348"/>
                  <a:pt x="1011430" y="1768710"/>
                  <a:pt x="824232" y="1774518"/>
                </a:cubicBezTo>
                <a:cubicBezTo>
                  <a:pt x="637034" y="1780326"/>
                  <a:pt x="274727" y="1712138"/>
                  <a:pt x="0" y="1774518"/>
                </a:cubicBezTo>
                <a:cubicBezTo>
                  <a:pt x="-62872" y="1629134"/>
                  <a:pt x="47933" y="1421312"/>
                  <a:pt x="0" y="1236248"/>
                </a:cubicBezTo>
                <a:cubicBezTo>
                  <a:pt x="-47933" y="1051184"/>
                  <a:pt x="18546" y="785977"/>
                  <a:pt x="0" y="609251"/>
                </a:cubicBezTo>
                <a:cubicBezTo>
                  <a:pt x="-18546" y="432525"/>
                  <a:pt x="46607" y="211388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Active Teams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4800" dirty="0">
                <a:solidFill>
                  <a:sysClr val="windowText" lastClr="000000"/>
                </a:solidFill>
              </a:rPr>
              <a:t>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8315B-4A8D-6460-5F6A-280AC93A05CB}"/>
              </a:ext>
            </a:extLst>
          </p:cNvPr>
          <p:cNvSpPr/>
          <p:nvPr/>
        </p:nvSpPr>
        <p:spPr>
          <a:xfrm>
            <a:off x="679980" y="3965085"/>
            <a:ext cx="6294398" cy="2384915"/>
          </a:xfrm>
          <a:custGeom>
            <a:avLst/>
            <a:gdLst>
              <a:gd name="connsiteX0" fmla="*/ 0 w 6294398"/>
              <a:gd name="connsiteY0" fmla="*/ 0 h 2384915"/>
              <a:gd name="connsiteX1" fmla="*/ 635162 w 6294398"/>
              <a:gd name="connsiteY1" fmla="*/ 0 h 2384915"/>
              <a:gd name="connsiteX2" fmla="*/ 1018548 w 6294398"/>
              <a:gd name="connsiteY2" fmla="*/ 0 h 2384915"/>
              <a:gd name="connsiteX3" fmla="*/ 1590766 w 6294398"/>
              <a:gd name="connsiteY3" fmla="*/ 0 h 2384915"/>
              <a:gd name="connsiteX4" fmla="*/ 2225928 w 6294398"/>
              <a:gd name="connsiteY4" fmla="*/ 0 h 2384915"/>
              <a:gd name="connsiteX5" fmla="*/ 2672258 w 6294398"/>
              <a:gd name="connsiteY5" fmla="*/ 0 h 2384915"/>
              <a:gd name="connsiteX6" fmla="*/ 3307420 w 6294398"/>
              <a:gd name="connsiteY6" fmla="*/ 0 h 2384915"/>
              <a:gd name="connsiteX7" fmla="*/ 3942582 w 6294398"/>
              <a:gd name="connsiteY7" fmla="*/ 0 h 2384915"/>
              <a:gd name="connsiteX8" fmla="*/ 4325968 w 6294398"/>
              <a:gd name="connsiteY8" fmla="*/ 0 h 2384915"/>
              <a:gd name="connsiteX9" fmla="*/ 4898186 w 6294398"/>
              <a:gd name="connsiteY9" fmla="*/ 0 h 2384915"/>
              <a:gd name="connsiteX10" fmla="*/ 5596292 w 6294398"/>
              <a:gd name="connsiteY10" fmla="*/ 0 h 2384915"/>
              <a:gd name="connsiteX11" fmla="*/ 6294398 w 6294398"/>
              <a:gd name="connsiteY11" fmla="*/ 0 h 2384915"/>
              <a:gd name="connsiteX12" fmla="*/ 6294398 w 6294398"/>
              <a:gd name="connsiteY12" fmla="*/ 620078 h 2384915"/>
              <a:gd name="connsiteX13" fmla="*/ 6294398 w 6294398"/>
              <a:gd name="connsiteY13" fmla="*/ 1192458 h 2384915"/>
              <a:gd name="connsiteX14" fmla="*/ 6294398 w 6294398"/>
              <a:gd name="connsiteY14" fmla="*/ 1717139 h 2384915"/>
              <a:gd name="connsiteX15" fmla="*/ 6294398 w 6294398"/>
              <a:gd name="connsiteY15" fmla="*/ 2384915 h 2384915"/>
              <a:gd name="connsiteX16" fmla="*/ 5785124 w 6294398"/>
              <a:gd name="connsiteY16" fmla="*/ 2384915 h 2384915"/>
              <a:gd name="connsiteX17" fmla="*/ 5401738 w 6294398"/>
              <a:gd name="connsiteY17" fmla="*/ 2384915 h 2384915"/>
              <a:gd name="connsiteX18" fmla="*/ 4955408 w 6294398"/>
              <a:gd name="connsiteY18" fmla="*/ 2384915 h 2384915"/>
              <a:gd name="connsiteX19" fmla="*/ 4320246 w 6294398"/>
              <a:gd name="connsiteY19" fmla="*/ 2384915 h 2384915"/>
              <a:gd name="connsiteX20" fmla="*/ 3748028 w 6294398"/>
              <a:gd name="connsiteY20" fmla="*/ 2384915 h 2384915"/>
              <a:gd name="connsiteX21" fmla="*/ 3238754 w 6294398"/>
              <a:gd name="connsiteY21" fmla="*/ 2384915 h 2384915"/>
              <a:gd name="connsiteX22" fmla="*/ 2666536 w 6294398"/>
              <a:gd name="connsiteY22" fmla="*/ 2384915 h 2384915"/>
              <a:gd name="connsiteX23" fmla="*/ 2031374 w 6294398"/>
              <a:gd name="connsiteY23" fmla="*/ 2384915 h 2384915"/>
              <a:gd name="connsiteX24" fmla="*/ 1585044 w 6294398"/>
              <a:gd name="connsiteY24" fmla="*/ 2384915 h 2384915"/>
              <a:gd name="connsiteX25" fmla="*/ 886938 w 6294398"/>
              <a:gd name="connsiteY25" fmla="*/ 2384915 h 2384915"/>
              <a:gd name="connsiteX26" fmla="*/ 0 w 6294398"/>
              <a:gd name="connsiteY26" fmla="*/ 2384915 h 2384915"/>
              <a:gd name="connsiteX27" fmla="*/ 0 w 6294398"/>
              <a:gd name="connsiteY27" fmla="*/ 1812535 h 2384915"/>
              <a:gd name="connsiteX28" fmla="*/ 0 w 6294398"/>
              <a:gd name="connsiteY28" fmla="*/ 1192458 h 2384915"/>
              <a:gd name="connsiteX29" fmla="*/ 0 w 6294398"/>
              <a:gd name="connsiteY29" fmla="*/ 667776 h 2384915"/>
              <a:gd name="connsiteX30" fmla="*/ 0 w 6294398"/>
              <a:gd name="connsiteY30" fmla="*/ 0 h 23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94398" h="2384915" fill="none" extrusionOk="0">
                <a:moveTo>
                  <a:pt x="0" y="0"/>
                </a:moveTo>
                <a:cubicBezTo>
                  <a:pt x="200846" y="-51104"/>
                  <a:pt x="319565" y="26128"/>
                  <a:pt x="635162" y="0"/>
                </a:cubicBezTo>
                <a:cubicBezTo>
                  <a:pt x="950759" y="-26128"/>
                  <a:pt x="846021" y="10672"/>
                  <a:pt x="1018548" y="0"/>
                </a:cubicBezTo>
                <a:cubicBezTo>
                  <a:pt x="1191075" y="-10672"/>
                  <a:pt x="1469985" y="27120"/>
                  <a:pt x="1590766" y="0"/>
                </a:cubicBezTo>
                <a:cubicBezTo>
                  <a:pt x="1711547" y="-27120"/>
                  <a:pt x="1915219" y="41950"/>
                  <a:pt x="2225928" y="0"/>
                </a:cubicBezTo>
                <a:cubicBezTo>
                  <a:pt x="2536637" y="-41950"/>
                  <a:pt x="2487416" y="26238"/>
                  <a:pt x="2672258" y="0"/>
                </a:cubicBezTo>
                <a:cubicBezTo>
                  <a:pt x="2857100" y="-26238"/>
                  <a:pt x="3160072" y="68509"/>
                  <a:pt x="3307420" y="0"/>
                </a:cubicBezTo>
                <a:cubicBezTo>
                  <a:pt x="3454768" y="-68509"/>
                  <a:pt x="3795657" y="48864"/>
                  <a:pt x="3942582" y="0"/>
                </a:cubicBezTo>
                <a:cubicBezTo>
                  <a:pt x="4089507" y="-48864"/>
                  <a:pt x="4145109" y="10604"/>
                  <a:pt x="4325968" y="0"/>
                </a:cubicBezTo>
                <a:cubicBezTo>
                  <a:pt x="4506827" y="-10604"/>
                  <a:pt x="4744177" y="2286"/>
                  <a:pt x="4898186" y="0"/>
                </a:cubicBezTo>
                <a:cubicBezTo>
                  <a:pt x="5052195" y="-2286"/>
                  <a:pt x="5269662" y="51431"/>
                  <a:pt x="5596292" y="0"/>
                </a:cubicBezTo>
                <a:cubicBezTo>
                  <a:pt x="5922922" y="-51431"/>
                  <a:pt x="6005787" y="38759"/>
                  <a:pt x="6294398" y="0"/>
                </a:cubicBezTo>
                <a:cubicBezTo>
                  <a:pt x="6336625" y="215325"/>
                  <a:pt x="6262303" y="459871"/>
                  <a:pt x="6294398" y="620078"/>
                </a:cubicBezTo>
                <a:cubicBezTo>
                  <a:pt x="6326493" y="780285"/>
                  <a:pt x="6288052" y="927818"/>
                  <a:pt x="6294398" y="1192458"/>
                </a:cubicBezTo>
                <a:cubicBezTo>
                  <a:pt x="6300744" y="1457098"/>
                  <a:pt x="6243856" y="1518870"/>
                  <a:pt x="6294398" y="1717139"/>
                </a:cubicBezTo>
                <a:cubicBezTo>
                  <a:pt x="6344940" y="1915408"/>
                  <a:pt x="6221585" y="2130481"/>
                  <a:pt x="6294398" y="2384915"/>
                </a:cubicBezTo>
                <a:cubicBezTo>
                  <a:pt x="6052751" y="2422779"/>
                  <a:pt x="5997787" y="2335981"/>
                  <a:pt x="5785124" y="2384915"/>
                </a:cubicBezTo>
                <a:cubicBezTo>
                  <a:pt x="5572461" y="2433849"/>
                  <a:pt x="5548217" y="2367470"/>
                  <a:pt x="5401738" y="2384915"/>
                </a:cubicBezTo>
                <a:cubicBezTo>
                  <a:pt x="5255259" y="2402360"/>
                  <a:pt x="5129837" y="2347067"/>
                  <a:pt x="4955408" y="2384915"/>
                </a:cubicBezTo>
                <a:cubicBezTo>
                  <a:pt x="4780979" y="2422763"/>
                  <a:pt x="4535475" y="2345585"/>
                  <a:pt x="4320246" y="2384915"/>
                </a:cubicBezTo>
                <a:cubicBezTo>
                  <a:pt x="4105017" y="2424245"/>
                  <a:pt x="3937732" y="2361122"/>
                  <a:pt x="3748028" y="2384915"/>
                </a:cubicBezTo>
                <a:cubicBezTo>
                  <a:pt x="3558324" y="2408708"/>
                  <a:pt x="3457004" y="2347745"/>
                  <a:pt x="3238754" y="2384915"/>
                </a:cubicBezTo>
                <a:cubicBezTo>
                  <a:pt x="3020504" y="2422085"/>
                  <a:pt x="2868621" y="2321936"/>
                  <a:pt x="2666536" y="2384915"/>
                </a:cubicBezTo>
                <a:cubicBezTo>
                  <a:pt x="2464451" y="2447894"/>
                  <a:pt x="2346852" y="2333341"/>
                  <a:pt x="2031374" y="2384915"/>
                </a:cubicBezTo>
                <a:cubicBezTo>
                  <a:pt x="1715896" y="2436489"/>
                  <a:pt x="1724707" y="2341629"/>
                  <a:pt x="1585044" y="2384915"/>
                </a:cubicBezTo>
                <a:cubicBezTo>
                  <a:pt x="1445381" y="2428201"/>
                  <a:pt x="1168462" y="2373871"/>
                  <a:pt x="886938" y="2384915"/>
                </a:cubicBezTo>
                <a:cubicBezTo>
                  <a:pt x="605414" y="2395959"/>
                  <a:pt x="215432" y="2364638"/>
                  <a:pt x="0" y="2384915"/>
                </a:cubicBezTo>
                <a:cubicBezTo>
                  <a:pt x="-28387" y="2204765"/>
                  <a:pt x="39992" y="2044207"/>
                  <a:pt x="0" y="1812535"/>
                </a:cubicBezTo>
                <a:cubicBezTo>
                  <a:pt x="-39992" y="1580863"/>
                  <a:pt x="20556" y="1397697"/>
                  <a:pt x="0" y="1192458"/>
                </a:cubicBezTo>
                <a:cubicBezTo>
                  <a:pt x="-20556" y="987219"/>
                  <a:pt x="16997" y="828493"/>
                  <a:pt x="0" y="667776"/>
                </a:cubicBezTo>
                <a:cubicBezTo>
                  <a:pt x="-16997" y="507059"/>
                  <a:pt x="69363" y="302134"/>
                  <a:pt x="0" y="0"/>
                </a:cubicBezTo>
                <a:close/>
              </a:path>
              <a:path w="6294398" h="2384915" stroke="0" extrusionOk="0">
                <a:moveTo>
                  <a:pt x="0" y="0"/>
                </a:moveTo>
                <a:cubicBezTo>
                  <a:pt x="161924" y="-1374"/>
                  <a:pt x="354320" y="54016"/>
                  <a:pt x="572218" y="0"/>
                </a:cubicBezTo>
                <a:cubicBezTo>
                  <a:pt x="790116" y="-54016"/>
                  <a:pt x="955978" y="21735"/>
                  <a:pt x="1270324" y="0"/>
                </a:cubicBezTo>
                <a:cubicBezTo>
                  <a:pt x="1584670" y="-21735"/>
                  <a:pt x="1795580" y="4631"/>
                  <a:pt x="1968430" y="0"/>
                </a:cubicBezTo>
                <a:cubicBezTo>
                  <a:pt x="2141280" y="-4631"/>
                  <a:pt x="2224670" y="3192"/>
                  <a:pt x="2414760" y="0"/>
                </a:cubicBezTo>
                <a:cubicBezTo>
                  <a:pt x="2604850" y="-3192"/>
                  <a:pt x="2918207" y="11504"/>
                  <a:pt x="3112866" y="0"/>
                </a:cubicBezTo>
                <a:cubicBezTo>
                  <a:pt x="3307525" y="-11504"/>
                  <a:pt x="3317865" y="16058"/>
                  <a:pt x="3496252" y="0"/>
                </a:cubicBezTo>
                <a:cubicBezTo>
                  <a:pt x="3674639" y="-16058"/>
                  <a:pt x="3726021" y="39176"/>
                  <a:pt x="3879638" y="0"/>
                </a:cubicBezTo>
                <a:cubicBezTo>
                  <a:pt x="4033255" y="-39176"/>
                  <a:pt x="4227503" y="29061"/>
                  <a:pt x="4325968" y="0"/>
                </a:cubicBezTo>
                <a:cubicBezTo>
                  <a:pt x="4424433" y="-29061"/>
                  <a:pt x="4593042" y="13371"/>
                  <a:pt x="4709354" y="0"/>
                </a:cubicBezTo>
                <a:cubicBezTo>
                  <a:pt x="4825666" y="-13371"/>
                  <a:pt x="4942798" y="29315"/>
                  <a:pt x="5092740" y="0"/>
                </a:cubicBezTo>
                <a:cubicBezTo>
                  <a:pt x="5242682" y="-29315"/>
                  <a:pt x="5373682" y="4795"/>
                  <a:pt x="5539070" y="0"/>
                </a:cubicBezTo>
                <a:cubicBezTo>
                  <a:pt x="5704458" y="-4795"/>
                  <a:pt x="6135003" y="35423"/>
                  <a:pt x="6294398" y="0"/>
                </a:cubicBezTo>
                <a:cubicBezTo>
                  <a:pt x="6366670" y="274694"/>
                  <a:pt x="6288674" y="357712"/>
                  <a:pt x="6294398" y="643927"/>
                </a:cubicBezTo>
                <a:cubicBezTo>
                  <a:pt x="6300122" y="930142"/>
                  <a:pt x="6234913" y="1047316"/>
                  <a:pt x="6294398" y="1287854"/>
                </a:cubicBezTo>
                <a:cubicBezTo>
                  <a:pt x="6353883" y="1528392"/>
                  <a:pt x="6253568" y="1670661"/>
                  <a:pt x="6294398" y="1860234"/>
                </a:cubicBezTo>
                <a:cubicBezTo>
                  <a:pt x="6335228" y="2049807"/>
                  <a:pt x="6245894" y="2251259"/>
                  <a:pt x="6294398" y="2384915"/>
                </a:cubicBezTo>
                <a:cubicBezTo>
                  <a:pt x="6155828" y="2410778"/>
                  <a:pt x="6084295" y="2367395"/>
                  <a:pt x="5911012" y="2384915"/>
                </a:cubicBezTo>
                <a:cubicBezTo>
                  <a:pt x="5737729" y="2402435"/>
                  <a:pt x="5445802" y="2323344"/>
                  <a:pt x="5275850" y="2384915"/>
                </a:cubicBezTo>
                <a:cubicBezTo>
                  <a:pt x="5105898" y="2446486"/>
                  <a:pt x="5006898" y="2342589"/>
                  <a:pt x="4766576" y="2384915"/>
                </a:cubicBezTo>
                <a:cubicBezTo>
                  <a:pt x="4526254" y="2427241"/>
                  <a:pt x="4463931" y="2348126"/>
                  <a:pt x="4383190" y="2384915"/>
                </a:cubicBezTo>
                <a:cubicBezTo>
                  <a:pt x="4302449" y="2421704"/>
                  <a:pt x="3856248" y="2380955"/>
                  <a:pt x="3685084" y="2384915"/>
                </a:cubicBezTo>
                <a:cubicBezTo>
                  <a:pt x="3513920" y="2388875"/>
                  <a:pt x="3356624" y="2339350"/>
                  <a:pt x="3175810" y="2384915"/>
                </a:cubicBezTo>
                <a:cubicBezTo>
                  <a:pt x="2994996" y="2430480"/>
                  <a:pt x="2860216" y="2375538"/>
                  <a:pt x="2729480" y="2384915"/>
                </a:cubicBezTo>
                <a:cubicBezTo>
                  <a:pt x="2598744" y="2394292"/>
                  <a:pt x="2384022" y="2324597"/>
                  <a:pt x="2220206" y="2384915"/>
                </a:cubicBezTo>
                <a:cubicBezTo>
                  <a:pt x="2056390" y="2445233"/>
                  <a:pt x="1897394" y="2376858"/>
                  <a:pt x="1710932" y="2384915"/>
                </a:cubicBezTo>
                <a:cubicBezTo>
                  <a:pt x="1524470" y="2392972"/>
                  <a:pt x="1482458" y="2373875"/>
                  <a:pt x="1264602" y="2384915"/>
                </a:cubicBezTo>
                <a:cubicBezTo>
                  <a:pt x="1046746" y="2395955"/>
                  <a:pt x="1033609" y="2358666"/>
                  <a:pt x="818272" y="2384915"/>
                </a:cubicBezTo>
                <a:cubicBezTo>
                  <a:pt x="602935" y="2411164"/>
                  <a:pt x="349190" y="2359604"/>
                  <a:pt x="0" y="2384915"/>
                </a:cubicBezTo>
                <a:cubicBezTo>
                  <a:pt x="-679" y="2100323"/>
                  <a:pt x="63969" y="1985026"/>
                  <a:pt x="0" y="1812535"/>
                </a:cubicBezTo>
                <a:cubicBezTo>
                  <a:pt x="-63969" y="1640044"/>
                  <a:pt x="34111" y="1490570"/>
                  <a:pt x="0" y="1168608"/>
                </a:cubicBezTo>
                <a:cubicBezTo>
                  <a:pt x="-34111" y="846646"/>
                  <a:pt x="18926" y="780411"/>
                  <a:pt x="0" y="643927"/>
                </a:cubicBezTo>
                <a:cubicBezTo>
                  <a:pt x="-18926" y="507443"/>
                  <a:pt x="47522" y="25205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C</a:t>
            </a:r>
            <a:r>
              <a:rPr lang="en-IL" sz="4800" dirty="0">
                <a:solidFill>
                  <a:sysClr val="windowText" lastClr="000000"/>
                </a:solidFill>
              </a:rPr>
              <a:t>andidates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9561C-8655-2FAF-87DB-BC05648077E7}"/>
              </a:ext>
            </a:extLst>
          </p:cNvPr>
          <p:cNvSpPr/>
          <p:nvPr/>
        </p:nvSpPr>
        <p:spPr>
          <a:xfrm>
            <a:off x="507077" y="1543437"/>
            <a:ext cx="1417740" cy="209607"/>
          </a:xfrm>
          <a:custGeom>
            <a:avLst/>
            <a:gdLst>
              <a:gd name="connsiteX0" fmla="*/ 0 w 1417740"/>
              <a:gd name="connsiteY0" fmla="*/ 0 h 209607"/>
              <a:gd name="connsiteX1" fmla="*/ 500935 w 1417740"/>
              <a:gd name="connsiteY1" fmla="*/ 0 h 209607"/>
              <a:gd name="connsiteX2" fmla="*/ 973515 w 1417740"/>
              <a:gd name="connsiteY2" fmla="*/ 0 h 209607"/>
              <a:gd name="connsiteX3" fmla="*/ 1417740 w 1417740"/>
              <a:gd name="connsiteY3" fmla="*/ 0 h 209607"/>
              <a:gd name="connsiteX4" fmla="*/ 1417740 w 1417740"/>
              <a:gd name="connsiteY4" fmla="*/ 209607 h 209607"/>
              <a:gd name="connsiteX5" fmla="*/ 973515 w 1417740"/>
              <a:gd name="connsiteY5" fmla="*/ 209607 h 209607"/>
              <a:gd name="connsiteX6" fmla="*/ 543467 w 1417740"/>
              <a:gd name="connsiteY6" fmla="*/ 209607 h 209607"/>
              <a:gd name="connsiteX7" fmla="*/ 0 w 1417740"/>
              <a:gd name="connsiteY7" fmla="*/ 209607 h 209607"/>
              <a:gd name="connsiteX8" fmla="*/ 0 w 1417740"/>
              <a:gd name="connsiteY8" fmla="*/ 0 h 20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740" h="209607" fill="none" extrusionOk="0">
                <a:moveTo>
                  <a:pt x="0" y="0"/>
                </a:moveTo>
                <a:cubicBezTo>
                  <a:pt x="121206" y="-53336"/>
                  <a:pt x="377371" y="41624"/>
                  <a:pt x="500935" y="0"/>
                </a:cubicBezTo>
                <a:cubicBezTo>
                  <a:pt x="624499" y="-41624"/>
                  <a:pt x="751869" y="29843"/>
                  <a:pt x="973515" y="0"/>
                </a:cubicBezTo>
                <a:cubicBezTo>
                  <a:pt x="1195161" y="-29843"/>
                  <a:pt x="1203783" y="18512"/>
                  <a:pt x="1417740" y="0"/>
                </a:cubicBezTo>
                <a:cubicBezTo>
                  <a:pt x="1424015" y="91095"/>
                  <a:pt x="1397435" y="126843"/>
                  <a:pt x="1417740" y="209607"/>
                </a:cubicBezTo>
                <a:cubicBezTo>
                  <a:pt x="1210361" y="216511"/>
                  <a:pt x="1118952" y="199758"/>
                  <a:pt x="973515" y="209607"/>
                </a:cubicBezTo>
                <a:cubicBezTo>
                  <a:pt x="828079" y="219456"/>
                  <a:pt x="656987" y="164771"/>
                  <a:pt x="543467" y="209607"/>
                </a:cubicBezTo>
                <a:cubicBezTo>
                  <a:pt x="429947" y="254443"/>
                  <a:pt x="108843" y="201645"/>
                  <a:pt x="0" y="209607"/>
                </a:cubicBezTo>
                <a:cubicBezTo>
                  <a:pt x="-15387" y="131767"/>
                  <a:pt x="12239" y="51270"/>
                  <a:pt x="0" y="0"/>
                </a:cubicBezTo>
                <a:close/>
              </a:path>
              <a:path w="1417740" h="209607" stroke="0" extrusionOk="0">
                <a:moveTo>
                  <a:pt x="0" y="0"/>
                </a:moveTo>
                <a:cubicBezTo>
                  <a:pt x="195898" y="-1040"/>
                  <a:pt x="248673" y="39613"/>
                  <a:pt x="430048" y="0"/>
                </a:cubicBezTo>
                <a:cubicBezTo>
                  <a:pt x="611423" y="-39613"/>
                  <a:pt x="788051" y="24263"/>
                  <a:pt x="888450" y="0"/>
                </a:cubicBezTo>
                <a:cubicBezTo>
                  <a:pt x="988849" y="-24263"/>
                  <a:pt x="1187913" y="50283"/>
                  <a:pt x="1417740" y="0"/>
                </a:cubicBezTo>
                <a:cubicBezTo>
                  <a:pt x="1434343" y="93743"/>
                  <a:pt x="1404205" y="136205"/>
                  <a:pt x="1417740" y="209607"/>
                </a:cubicBezTo>
                <a:cubicBezTo>
                  <a:pt x="1320771" y="222497"/>
                  <a:pt x="1101140" y="199544"/>
                  <a:pt x="959337" y="209607"/>
                </a:cubicBezTo>
                <a:cubicBezTo>
                  <a:pt x="817534" y="219670"/>
                  <a:pt x="671249" y="188486"/>
                  <a:pt x="458403" y="209607"/>
                </a:cubicBezTo>
                <a:cubicBezTo>
                  <a:pt x="245557" y="230728"/>
                  <a:pt x="110837" y="161367"/>
                  <a:pt x="0" y="209607"/>
                </a:cubicBezTo>
                <a:cubicBezTo>
                  <a:pt x="-15991" y="118481"/>
                  <a:pt x="11852" y="7716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3201A-6A26-D243-F891-877E027336EF}"/>
              </a:ext>
            </a:extLst>
          </p:cNvPr>
          <p:cNvSpPr/>
          <p:nvPr/>
        </p:nvSpPr>
        <p:spPr>
          <a:xfrm>
            <a:off x="2060973" y="1398455"/>
            <a:ext cx="1994572" cy="354589"/>
          </a:xfrm>
          <a:custGeom>
            <a:avLst/>
            <a:gdLst>
              <a:gd name="connsiteX0" fmla="*/ 0 w 1994572"/>
              <a:gd name="connsiteY0" fmla="*/ 0 h 354589"/>
              <a:gd name="connsiteX1" fmla="*/ 518589 w 1994572"/>
              <a:gd name="connsiteY1" fmla="*/ 0 h 354589"/>
              <a:gd name="connsiteX2" fmla="*/ 957395 w 1994572"/>
              <a:gd name="connsiteY2" fmla="*/ 0 h 354589"/>
              <a:gd name="connsiteX3" fmla="*/ 1495929 w 1994572"/>
              <a:gd name="connsiteY3" fmla="*/ 0 h 354589"/>
              <a:gd name="connsiteX4" fmla="*/ 1994572 w 1994572"/>
              <a:gd name="connsiteY4" fmla="*/ 0 h 354589"/>
              <a:gd name="connsiteX5" fmla="*/ 1994572 w 1994572"/>
              <a:gd name="connsiteY5" fmla="*/ 354589 h 354589"/>
              <a:gd name="connsiteX6" fmla="*/ 1535820 w 1994572"/>
              <a:gd name="connsiteY6" fmla="*/ 354589 h 354589"/>
              <a:gd name="connsiteX7" fmla="*/ 1017232 w 1994572"/>
              <a:gd name="connsiteY7" fmla="*/ 354589 h 354589"/>
              <a:gd name="connsiteX8" fmla="*/ 518589 w 1994572"/>
              <a:gd name="connsiteY8" fmla="*/ 354589 h 354589"/>
              <a:gd name="connsiteX9" fmla="*/ 0 w 1994572"/>
              <a:gd name="connsiteY9" fmla="*/ 354589 h 354589"/>
              <a:gd name="connsiteX10" fmla="*/ 0 w 1994572"/>
              <a:gd name="connsiteY10" fmla="*/ 0 h 3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354589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07608" y="123075"/>
                  <a:pt x="1964915" y="273536"/>
                  <a:pt x="1994572" y="354589"/>
                </a:cubicBezTo>
                <a:cubicBezTo>
                  <a:pt x="1784932" y="368721"/>
                  <a:pt x="1697647" y="341289"/>
                  <a:pt x="1535820" y="354589"/>
                </a:cubicBezTo>
                <a:cubicBezTo>
                  <a:pt x="1373993" y="367889"/>
                  <a:pt x="1151962" y="350156"/>
                  <a:pt x="1017232" y="354589"/>
                </a:cubicBezTo>
                <a:cubicBezTo>
                  <a:pt x="882502" y="359022"/>
                  <a:pt x="651292" y="329299"/>
                  <a:pt x="518589" y="354589"/>
                </a:cubicBezTo>
                <a:cubicBezTo>
                  <a:pt x="385886" y="379879"/>
                  <a:pt x="244235" y="314794"/>
                  <a:pt x="0" y="354589"/>
                </a:cubicBezTo>
                <a:cubicBezTo>
                  <a:pt x="-34765" y="237755"/>
                  <a:pt x="15433" y="173156"/>
                  <a:pt x="0" y="0"/>
                </a:cubicBezTo>
                <a:close/>
              </a:path>
              <a:path w="1994572" h="354589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1995154" y="106994"/>
                  <a:pt x="1993963" y="232492"/>
                  <a:pt x="1994572" y="354589"/>
                </a:cubicBezTo>
                <a:cubicBezTo>
                  <a:pt x="1812182" y="354743"/>
                  <a:pt x="1630604" y="339153"/>
                  <a:pt x="1535820" y="354589"/>
                </a:cubicBezTo>
                <a:cubicBezTo>
                  <a:pt x="1441036" y="370025"/>
                  <a:pt x="1151868" y="319335"/>
                  <a:pt x="997286" y="354589"/>
                </a:cubicBezTo>
                <a:cubicBezTo>
                  <a:pt x="842704" y="389843"/>
                  <a:pt x="734340" y="351035"/>
                  <a:pt x="518589" y="354589"/>
                </a:cubicBezTo>
                <a:cubicBezTo>
                  <a:pt x="302838" y="358143"/>
                  <a:pt x="116309" y="334785"/>
                  <a:pt x="0" y="354589"/>
                </a:cubicBezTo>
                <a:cubicBezTo>
                  <a:pt x="-37971" y="208771"/>
                  <a:pt x="40422" y="14826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Contest</a:t>
            </a:r>
            <a:endParaRPr lang="en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F9BB3B-DC7C-EDE1-7343-4D4B9F68A613}"/>
              </a:ext>
            </a:extLst>
          </p:cNvPr>
          <p:cNvSpPr/>
          <p:nvPr/>
        </p:nvSpPr>
        <p:spPr>
          <a:xfrm>
            <a:off x="679980" y="2058695"/>
            <a:ext cx="6294398" cy="1774518"/>
          </a:xfrm>
          <a:custGeom>
            <a:avLst/>
            <a:gdLst>
              <a:gd name="connsiteX0" fmla="*/ 0 w 6294398"/>
              <a:gd name="connsiteY0" fmla="*/ 0 h 1774518"/>
              <a:gd name="connsiteX1" fmla="*/ 383386 w 6294398"/>
              <a:gd name="connsiteY1" fmla="*/ 0 h 1774518"/>
              <a:gd name="connsiteX2" fmla="*/ 955604 w 6294398"/>
              <a:gd name="connsiteY2" fmla="*/ 0 h 1774518"/>
              <a:gd name="connsiteX3" fmla="*/ 1590766 w 6294398"/>
              <a:gd name="connsiteY3" fmla="*/ 0 h 1774518"/>
              <a:gd name="connsiteX4" fmla="*/ 1974152 w 6294398"/>
              <a:gd name="connsiteY4" fmla="*/ 0 h 1774518"/>
              <a:gd name="connsiteX5" fmla="*/ 2546370 w 6294398"/>
              <a:gd name="connsiteY5" fmla="*/ 0 h 1774518"/>
              <a:gd name="connsiteX6" fmla="*/ 3181532 w 6294398"/>
              <a:gd name="connsiteY6" fmla="*/ 0 h 1774518"/>
              <a:gd name="connsiteX7" fmla="*/ 3627862 w 6294398"/>
              <a:gd name="connsiteY7" fmla="*/ 0 h 1774518"/>
              <a:gd name="connsiteX8" fmla="*/ 4263024 w 6294398"/>
              <a:gd name="connsiteY8" fmla="*/ 0 h 1774518"/>
              <a:gd name="connsiteX9" fmla="*/ 4898186 w 6294398"/>
              <a:gd name="connsiteY9" fmla="*/ 0 h 1774518"/>
              <a:gd name="connsiteX10" fmla="*/ 5281572 w 6294398"/>
              <a:gd name="connsiteY10" fmla="*/ 0 h 1774518"/>
              <a:gd name="connsiteX11" fmla="*/ 6294398 w 6294398"/>
              <a:gd name="connsiteY11" fmla="*/ 0 h 1774518"/>
              <a:gd name="connsiteX12" fmla="*/ 6294398 w 6294398"/>
              <a:gd name="connsiteY12" fmla="*/ 626996 h 1774518"/>
              <a:gd name="connsiteX13" fmla="*/ 6294398 w 6294398"/>
              <a:gd name="connsiteY13" fmla="*/ 1218502 h 1774518"/>
              <a:gd name="connsiteX14" fmla="*/ 6294398 w 6294398"/>
              <a:gd name="connsiteY14" fmla="*/ 1774518 h 1774518"/>
              <a:gd name="connsiteX15" fmla="*/ 5785124 w 6294398"/>
              <a:gd name="connsiteY15" fmla="*/ 1774518 h 1774518"/>
              <a:gd name="connsiteX16" fmla="*/ 5338794 w 6294398"/>
              <a:gd name="connsiteY16" fmla="*/ 1774518 h 1774518"/>
              <a:gd name="connsiteX17" fmla="*/ 4703632 w 6294398"/>
              <a:gd name="connsiteY17" fmla="*/ 1774518 h 1774518"/>
              <a:gd name="connsiteX18" fmla="*/ 4005526 w 6294398"/>
              <a:gd name="connsiteY18" fmla="*/ 1774518 h 1774518"/>
              <a:gd name="connsiteX19" fmla="*/ 3622140 w 6294398"/>
              <a:gd name="connsiteY19" fmla="*/ 1774518 h 1774518"/>
              <a:gd name="connsiteX20" fmla="*/ 3175810 w 6294398"/>
              <a:gd name="connsiteY20" fmla="*/ 1774518 h 1774518"/>
              <a:gd name="connsiteX21" fmla="*/ 2540648 w 6294398"/>
              <a:gd name="connsiteY21" fmla="*/ 1774518 h 1774518"/>
              <a:gd name="connsiteX22" fmla="*/ 1968430 w 6294398"/>
              <a:gd name="connsiteY22" fmla="*/ 1774518 h 1774518"/>
              <a:gd name="connsiteX23" fmla="*/ 1459156 w 6294398"/>
              <a:gd name="connsiteY23" fmla="*/ 1774518 h 1774518"/>
              <a:gd name="connsiteX24" fmla="*/ 886938 w 6294398"/>
              <a:gd name="connsiteY24" fmla="*/ 1774518 h 1774518"/>
              <a:gd name="connsiteX25" fmla="*/ 0 w 6294398"/>
              <a:gd name="connsiteY25" fmla="*/ 1774518 h 1774518"/>
              <a:gd name="connsiteX26" fmla="*/ 0 w 6294398"/>
              <a:gd name="connsiteY26" fmla="*/ 1218502 h 1774518"/>
              <a:gd name="connsiteX27" fmla="*/ 0 w 6294398"/>
              <a:gd name="connsiteY27" fmla="*/ 609251 h 1774518"/>
              <a:gd name="connsiteX28" fmla="*/ 0 w 6294398"/>
              <a:gd name="connsiteY28" fmla="*/ 0 h 17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94398" h="1774518" fill="none" extrusionOk="0">
                <a:moveTo>
                  <a:pt x="0" y="0"/>
                </a:moveTo>
                <a:cubicBezTo>
                  <a:pt x="107169" y="-5624"/>
                  <a:pt x="203990" y="33439"/>
                  <a:pt x="383386" y="0"/>
                </a:cubicBezTo>
                <a:cubicBezTo>
                  <a:pt x="562782" y="-33439"/>
                  <a:pt x="797075" y="25840"/>
                  <a:pt x="955604" y="0"/>
                </a:cubicBezTo>
                <a:cubicBezTo>
                  <a:pt x="1114133" y="-25840"/>
                  <a:pt x="1275169" y="26128"/>
                  <a:pt x="1590766" y="0"/>
                </a:cubicBezTo>
                <a:cubicBezTo>
                  <a:pt x="1906363" y="-26128"/>
                  <a:pt x="1801625" y="10672"/>
                  <a:pt x="1974152" y="0"/>
                </a:cubicBezTo>
                <a:cubicBezTo>
                  <a:pt x="2146679" y="-10672"/>
                  <a:pt x="2425589" y="27120"/>
                  <a:pt x="2546370" y="0"/>
                </a:cubicBezTo>
                <a:cubicBezTo>
                  <a:pt x="2667151" y="-27120"/>
                  <a:pt x="2870823" y="41950"/>
                  <a:pt x="3181532" y="0"/>
                </a:cubicBezTo>
                <a:cubicBezTo>
                  <a:pt x="3492241" y="-41950"/>
                  <a:pt x="3443020" y="26238"/>
                  <a:pt x="3627862" y="0"/>
                </a:cubicBezTo>
                <a:cubicBezTo>
                  <a:pt x="3812704" y="-26238"/>
                  <a:pt x="4115676" y="68509"/>
                  <a:pt x="4263024" y="0"/>
                </a:cubicBezTo>
                <a:cubicBezTo>
                  <a:pt x="4410372" y="-68509"/>
                  <a:pt x="4751261" y="48864"/>
                  <a:pt x="4898186" y="0"/>
                </a:cubicBezTo>
                <a:cubicBezTo>
                  <a:pt x="5045111" y="-48864"/>
                  <a:pt x="5100713" y="10604"/>
                  <a:pt x="5281572" y="0"/>
                </a:cubicBezTo>
                <a:cubicBezTo>
                  <a:pt x="5462431" y="-10604"/>
                  <a:pt x="5972771" y="34798"/>
                  <a:pt x="6294398" y="0"/>
                </a:cubicBezTo>
                <a:cubicBezTo>
                  <a:pt x="6318205" y="233694"/>
                  <a:pt x="6232676" y="439940"/>
                  <a:pt x="6294398" y="626996"/>
                </a:cubicBezTo>
                <a:cubicBezTo>
                  <a:pt x="6356120" y="814052"/>
                  <a:pt x="6275736" y="1068077"/>
                  <a:pt x="6294398" y="1218502"/>
                </a:cubicBezTo>
                <a:cubicBezTo>
                  <a:pt x="6313060" y="1368927"/>
                  <a:pt x="6287592" y="1632935"/>
                  <a:pt x="6294398" y="1774518"/>
                </a:cubicBezTo>
                <a:cubicBezTo>
                  <a:pt x="6186627" y="1812618"/>
                  <a:pt x="5897647" y="1726200"/>
                  <a:pt x="5785124" y="1774518"/>
                </a:cubicBezTo>
                <a:cubicBezTo>
                  <a:pt x="5672601" y="1822836"/>
                  <a:pt x="5449251" y="1727792"/>
                  <a:pt x="5338794" y="1774518"/>
                </a:cubicBezTo>
                <a:cubicBezTo>
                  <a:pt x="5228337" y="1821244"/>
                  <a:pt x="4883049" y="1706830"/>
                  <a:pt x="4703632" y="1774518"/>
                </a:cubicBezTo>
                <a:cubicBezTo>
                  <a:pt x="4524215" y="1842206"/>
                  <a:pt x="4242062" y="1711196"/>
                  <a:pt x="4005526" y="1774518"/>
                </a:cubicBezTo>
                <a:cubicBezTo>
                  <a:pt x="3768990" y="1837840"/>
                  <a:pt x="3768619" y="1757073"/>
                  <a:pt x="3622140" y="1774518"/>
                </a:cubicBezTo>
                <a:cubicBezTo>
                  <a:pt x="3475661" y="1791963"/>
                  <a:pt x="3350239" y="1736670"/>
                  <a:pt x="3175810" y="1774518"/>
                </a:cubicBezTo>
                <a:cubicBezTo>
                  <a:pt x="3001381" y="1812366"/>
                  <a:pt x="2755877" y="1735188"/>
                  <a:pt x="2540648" y="1774518"/>
                </a:cubicBezTo>
                <a:cubicBezTo>
                  <a:pt x="2325419" y="1813848"/>
                  <a:pt x="2158134" y="1750725"/>
                  <a:pt x="1968430" y="1774518"/>
                </a:cubicBezTo>
                <a:cubicBezTo>
                  <a:pt x="1778726" y="1798311"/>
                  <a:pt x="1677406" y="1737348"/>
                  <a:pt x="1459156" y="1774518"/>
                </a:cubicBezTo>
                <a:cubicBezTo>
                  <a:pt x="1240906" y="1811688"/>
                  <a:pt x="1089023" y="1711539"/>
                  <a:pt x="886938" y="1774518"/>
                </a:cubicBezTo>
                <a:cubicBezTo>
                  <a:pt x="684853" y="1837497"/>
                  <a:pt x="270735" y="1725198"/>
                  <a:pt x="0" y="1774518"/>
                </a:cubicBezTo>
                <a:cubicBezTo>
                  <a:pt x="-59156" y="1552479"/>
                  <a:pt x="20650" y="1387453"/>
                  <a:pt x="0" y="1218502"/>
                </a:cubicBezTo>
                <a:cubicBezTo>
                  <a:pt x="-20650" y="1049551"/>
                  <a:pt x="9149" y="793368"/>
                  <a:pt x="0" y="609251"/>
                </a:cubicBezTo>
                <a:cubicBezTo>
                  <a:pt x="-9149" y="425134"/>
                  <a:pt x="67897" y="162012"/>
                  <a:pt x="0" y="0"/>
                </a:cubicBezTo>
                <a:close/>
              </a:path>
              <a:path w="6294398" h="1774518" stroke="0" extrusionOk="0">
                <a:moveTo>
                  <a:pt x="0" y="0"/>
                </a:moveTo>
                <a:cubicBezTo>
                  <a:pt x="161924" y="-1374"/>
                  <a:pt x="354320" y="54016"/>
                  <a:pt x="572218" y="0"/>
                </a:cubicBezTo>
                <a:cubicBezTo>
                  <a:pt x="790116" y="-54016"/>
                  <a:pt x="955978" y="21735"/>
                  <a:pt x="1270324" y="0"/>
                </a:cubicBezTo>
                <a:cubicBezTo>
                  <a:pt x="1584670" y="-21735"/>
                  <a:pt x="1795580" y="4631"/>
                  <a:pt x="1968430" y="0"/>
                </a:cubicBezTo>
                <a:cubicBezTo>
                  <a:pt x="2141280" y="-4631"/>
                  <a:pt x="2224670" y="3192"/>
                  <a:pt x="2414760" y="0"/>
                </a:cubicBezTo>
                <a:cubicBezTo>
                  <a:pt x="2604850" y="-3192"/>
                  <a:pt x="2918207" y="11504"/>
                  <a:pt x="3112866" y="0"/>
                </a:cubicBezTo>
                <a:cubicBezTo>
                  <a:pt x="3307525" y="-11504"/>
                  <a:pt x="3317865" y="16058"/>
                  <a:pt x="3496252" y="0"/>
                </a:cubicBezTo>
                <a:cubicBezTo>
                  <a:pt x="3674639" y="-16058"/>
                  <a:pt x="3726021" y="39176"/>
                  <a:pt x="3879638" y="0"/>
                </a:cubicBezTo>
                <a:cubicBezTo>
                  <a:pt x="4033255" y="-39176"/>
                  <a:pt x="4227503" y="29061"/>
                  <a:pt x="4325968" y="0"/>
                </a:cubicBezTo>
                <a:cubicBezTo>
                  <a:pt x="4424433" y="-29061"/>
                  <a:pt x="4593042" y="13371"/>
                  <a:pt x="4709354" y="0"/>
                </a:cubicBezTo>
                <a:cubicBezTo>
                  <a:pt x="4825666" y="-13371"/>
                  <a:pt x="4942798" y="29315"/>
                  <a:pt x="5092740" y="0"/>
                </a:cubicBezTo>
                <a:cubicBezTo>
                  <a:pt x="5242682" y="-29315"/>
                  <a:pt x="5373682" y="4795"/>
                  <a:pt x="5539070" y="0"/>
                </a:cubicBezTo>
                <a:cubicBezTo>
                  <a:pt x="5704458" y="-4795"/>
                  <a:pt x="6135003" y="35423"/>
                  <a:pt x="6294398" y="0"/>
                </a:cubicBezTo>
                <a:cubicBezTo>
                  <a:pt x="6320212" y="232183"/>
                  <a:pt x="6283528" y="377650"/>
                  <a:pt x="6294398" y="626996"/>
                </a:cubicBezTo>
                <a:cubicBezTo>
                  <a:pt x="6305268" y="876342"/>
                  <a:pt x="6238982" y="1014513"/>
                  <a:pt x="6294398" y="1253993"/>
                </a:cubicBezTo>
                <a:cubicBezTo>
                  <a:pt x="6349814" y="1493473"/>
                  <a:pt x="6287410" y="1585692"/>
                  <a:pt x="6294398" y="1774518"/>
                </a:cubicBezTo>
                <a:cubicBezTo>
                  <a:pt x="6055931" y="1787254"/>
                  <a:pt x="5972292" y="1756557"/>
                  <a:pt x="5785124" y="1774518"/>
                </a:cubicBezTo>
                <a:cubicBezTo>
                  <a:pt x="5597956" y="1792479"/>
                  <a:pt x="5513010" y="1744213"/>
                  <a:pt x="5275850" y="1774518"/>
                </a:cubicBezTo>
                <a:cubicBezTo>
                  <a:pt x="5038690" y="1804823"/>
                  <a:pt x="4810640" y="1712947"/>
                  <a:pt x="4640688" y="1774518"/>
                </a:cubicBezTo>
                <a:cubicBezTo>
                  <a:pt x="4470736" y="1836089"/>
                  <a:pt x="4371736" y="1732192"/>
                  <a:pt x="4131414" y="1774518"/>
                </a:cubicBezTo>
                <a:cubicBezTo>
                  <a:pt x="3891092" y="1816844"/>
                  <a:pt x="3828769" y="1737729"/>
                  <a:pt x="3748028" y="1774518"/>
                </a:cubicBezTo>
                <a:cubicBezTo>
                  <a:pt x="3667287" y="1811307"/>
                  <a:pt x="3221086" y="1770558"/>
                  <a:pt x="3049922" y="1774518"/>
                </a:cubicBezTo>
                <a:cubicBezTo>
                  <a:pt x="2878758" y="1778478"/>
                  <a:pt x="2721462" y="1728953"/>
                  <a:pt x="2540648" y="1774518"/>
                </a:cubicBezTo>
                <a:cubicBezTo>
                  <a:pt x="2359834" y="1820083"/>
                  <a:pt x="2225054" y="1765141"/>
                  <a:pt x="2094318" y="1774518"/>
                </a:cubicBezTo>
                <a:cubicBezTo>
                  <a:pt x="1963582" y="1783895"/>
                  <a:pt x="1748860" y="1714200"/>
                  <a:pt x="1585044" y="1774518"/>
                </a:cubicBezTo>
                <a:cubicBezTo>
                  <a:pt x="1421228" y="1834836"/>
                  <a:pt x="1262232" y="1766461"/>
                  <a:pt x="1075770" y="1774518"/>
                </a:cubicBezTo>
                <a:cubicBezTo>
                  <a:pt x="889308" y="1782575"/>
                  <a:pt x="847296" y="1763478"/>
                  <a:pt x="629440" y="1774518"/>
                </a:cubicBezTo>
                <a:cubicBezTo>
                  <a:pt x="411584" y="1785558"/>
                  <a:pt x="285101" y="1723606"/>
                  <a:pt x="0" y="1774518"/>
                </a:cubicBezTo>
                <a:cubicBezTo>
                  <a:pt x="-66893" y="1523158"/>
                  <a:pt x="67755" y="1332086"/>
                  <a:pt x="0" y="1200757"/>
                </a:cubicBezTo>
                <a:cubicBezTo>
                  <a:pt x="-67755" y="1069428"/>
                  <a:pt x="13613" y="817059"/>
                  <a:pt x="0" y="662487"/>
                </a:cubicBezTo>
                <a:cubicBezTo>
                  <a:pt x="-13613" y="507915"/>
                  <a:pt x="34910" y="285048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sz="4800" dirty="0">
                <a:solidFill>
                  <a:sysClr val="windowText" lastClr="000000"/>
                </a:solidFill>
              </a:rPr>
              <a:t>       Encrypt</a:t>
            </a:r>
            <a:r>
              <a:rPr lang="en-US" sz="4800" dirty="0">
                <a:solidFill>
                  <a:sysClr val="windowText" lastClr="000000"/>
                </a:solidFill>
              </a:rPr>
              <a:t> String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E5337-B99A-36F4-5788-C8DD1208E823}"/>
              </a:ext>
            </a:extLst>
          </p:cNvPr>
          <p:cNvSpPr/>
          <p:nvPr/>
        </p:nvSpPr>
        <p:spPr>
          <a:xfrm>
            <a:off x="866775" y="2137892"/>
            <a:ext cx="4831290" cy="347795"/>
          </a:xfrm>
          <a:custGeom>
            <a:avLst/>
            <a:gdLst>
              <a:gd name="connsiteX0" fmla="*/ 0 w 4831290"/>
              <a:gd name="connsiteY0" fmla="*/ 0 h 347795"/>
              <a:gd name="connsiteX1" fmla="*/ 633436 w 4831290"/>
              <a:gd name="connsiteY1" fmla="*/ 0 h 347795"/>
              <a:gd name="connsiteX2" fmla="*/ 1266872 w 4831290"/>
              <a:gd name="connsiteY2" fmla="*/ 0 h 347795"/>
              <a:gd name="connsiteX3" fmla="*/ 1658743 w 4831290"/>
              <a:gd name="connsiteY3" fmla="*/ 0 h 347795"/>
              <a:gd name="connsiteX4" fmla="*/ 2050614 w 4831290"/>
              <a:gd name="connsiteY4" fmla="*/ 0 h 347795"/>
              <a:gd name="connsiteX5" fmla="*/ 2684050 w 4831290"/>
              <a:gd name="connsiteY5" fmla="*/ 0 h 347795"/>
              <a:gd name="connsiteX6" fmla="*/ 3075921 w 4831290"/>
              <a:gd name="connsiteY6" fmla="*/ 0 h 347795"/>
              <a:gd name="connsiteX7" fmla="*/ 3516106 w 4831290"/>
              <a:gd name="connsiteY7" fmla="*/ 0 h 347795"/>
              <a:gd name="connsiteX8" fmla="*/ 4101228 w 4831290"/>
              <a:gd name="connsiteY8" fmla="*/ 0 h 347795"/>
              <a:gd name="connsiteX9" fmla="*/ 4831290 w 4831290"/>
              <a:gd name="connsiteY9" fmla="*/ 0 h 347795"/>
              <a:gd name="connsiteX10" fmla="*/ 4831290 w 4831290"/>
              <a:gd name="connsiteY10" fmla="*/ 347795 h 347795"/>
              <a:gd name="connsiteX11" fmla="*/ 4439419 w 4831290"/>
              <a:gd name="connsiteY11" fmla="*/ 347795 h 347795"/>
              <a:gd name="connsiteX12" fmla="*/ 3950922 w 4831290"/>
              <a:gd name="connsiteY12" fmla="*/ 347795 h 347795"/>
              <a:gd name="connsiteX13" fmla="*/ 3365799 w 4831290"/>
              <a:gd name="connsiteY13" fmla="*/ 347795 h 347795"/>
              <a:gd name="connsiteX14" fmla="*/ 2925615 w 4831290"/>
              <a:gd name="connsiteY14" fmla="*/ 347795 h 347795"/>
              <a:gd name="connsiteX15" fmla="*/ 2340492 w 4831290"/>
              <a:gd name="connsiteY15" fmla="*/ 347795 h 347795"/>
              <a:gd name="connsiteX16" fmla="*/ 1900307 w 4831290"/>
              <a:gd name="connsiteY16" fmla="*/ 347795 h 347795"/>
              <a:gd name="connsiteX17" fmla="*/ 1411810 w 4831290"/>
              <a:gd name="connsiteY17" fmla="*/ 347795 h 347795"/>
              <a:gd name="connsiteX18" fmla="*/ 875000 w 4831290"/>
              <a:gd name="connsiteY18" fmla="*/ 347795 h 347795"/>
              <a:gd name="connsiteX19" fmla="*/ 0 w 4831290"/>
              <a:gd name="connsiteY19" fmla="*/ 347795 h 347795"/>
              <a:gd name="connsiteX20" fmla="*/ 0 w 4831290"/>
              <a:gd name="connsiteY20" fmla="*/ 0 h 34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1290" h="347795" fill="none" extrusionOk="0">
                <a:moveTo>
                  <a:pt x="0" y="0"/>
                </a:moveTo>
                <a:cubicBezTo>
                  <a:pt x="209148" y="-33815"/>
                  <a:pt x="415603" y="37358"/>
                  <a:pt x="633436" y="0"/>
                </a:cubicBezTo>
                <a:cubicBezTo>
                  <a:pt x="851269" y="-37358"/>
                  <a:pt x="1119251" y="29635"/>
                  <a:pt x="1266872" y="0"/>
                </a:cubicBezTo>
                <a:cubicBezTo>
                  <a:pt x="1414493" y="-29635"/>
                  <a:pt x="1553694" y="4436"/>
                  <a:pt x="1658743" y="0"/>
                </a:cubicBezTo>
                <a:cubicBezTo>
                  <a:pt x="1763792" y="-4436"/>
                  <a:pt x="1890994" y="18629"/>
                  <a:pt x="2050614" y="0"/>
                </a:cubicBezTo>
                <a:cubicBezTo>
                  <a:pt x="2210234" y="-18629"/>
                  <a:pt x="2392775" y="66675"/>
                  <a:pt x="2684050" y="0"/>
                </a:cubicBezTo>
                <a:cubicBezTo>
                  <a:pt x="2975325" y="-66675"/>
                  <a:pt x="2956852" y="8701"/>
                  <a:pt x="3075921" y="0"/>
                </a:cubicBezTo>
                <a:cubicBezTo>
                  <a:pt x="3194990" y="-8701"/>
                  <a:pt x="3413613" y="25278"/>
                  <a:pt x="3516106" y="0"/>
                </a:cubicBezTo>
                <a:cubicBezTo>
                  <a:pt x="3618600" y="-25278"/>
                  <a:pt x="3855993" y="37906"/>
                  <a:pt x="4101228" y="0"/>
                </a:cubicBezTo>
                <a:cubicBezTo>
                  <a:pt x="4346463" y="-37906"/>
                  <a:pt x="4627582" y="25391"/>
                  <a:pt x="4831290" y="0"/>
                </a:cubicBezTo>
                <a:cubicBezTo>
                  <a:pt x="4867453" y="114736"/>
                  <a:pt x="4830281" y="211844"/>
                  <a:pt x="4831290" y="347795"/>
                </a:cubicBezTo>
                <a:cubicBezTo>
                  <a:pt x="4705555" y="364431"/>
                  <a:pt x="4547760" y="301068"/>
                  <a:pt x="4439419" y="347795"/>
                </a:cubicBezTo>
                <a:cubicBezTo>
                  <a:pt x="4331078" y="394522"/>
                  <a:pt x="4143198" y="328065"/>
                  <a:pt x="3950922" y="347795"/>
                </a:cubicBezTo>
                <a:cubicBezTo>
                  <a:pt x="3758646" y="367525"/>
                  <a:pt x="3533026" y="303604"/>
                  <a:pt x="3365799" y="347795"/>
                </a:cubicBezTo>
                <a:cubicBezTo>
                  <a:pt x="3198572" y="391986"/>
                  <a:pt x="3038507" y="328492"/>
                  <a:pt x="2925615" y="347795"/>
                </a:cubicBezTo>
                <a:cubicBezTo>
                  <a:pt x="2812723" y="367098"/>
                  <a:pt x="2628821" y="306434"/>
                  <a:pt x="2340492" y="347795"/>
                </a:cubicBezTo>
                <a:cubicBezTo>
                  <a:pt x="2052163" y="389156"/>
                  <a:pt x="2099461" y="321464"/>
                  <a:pt x="1900307" y="347795"/>
                </a:cubicBezTo>
                <a:cubicBezTo>
                  <a:pt x="1701154" y="374126"/>
                  <a:pt x="1541022" y="345351"/>
                  <a:pt x="1411810" y="347795"/>
                </a:cubicBezTo>
                <a:cubicBezTo>
                  <a:pt x="1282598" y="350239"/>
                  <a:pt x="1067928" y="296293"/>
                  <a:pt x="875000" y="347795"/>
                </a:cubicBezTo>
                <a:cubicBezTo>
                  <a:pt x="682072" y="399297"/>
                  <a:pt x="417889" y="324440"/>
                  <a:pt x="0" y="347795"/>
                </a:cubicBezTo>
                <a:cubicBezTo>
                  <a:pt x="-33951" y="207157"/>
                  <a:pt x="22025" y="130095"/>
                  <a:pt x="0" y="0"/>
                </a:cubicBezTo>
                <a:close/>
              </a:path>
              <a:path w="4831290" h="347795" stroke="0" extrusionOk="0">
                <a:moveTo>
                  <a:pt x="0" y="0"/>
                </a:moveTo>
                <a:cubicBezTo>
                  <a:pt x="161870" y="-28789"/>
                  <a:pt x="309205" y="22090"/>
                  <a:pt x="536810" y="0"/>
                </a:cubicBezTo>
                <a:cubicBezTo>
                  <a:pt x="764415" y="-22090"/>
                  <a:pt x="980462" y="63765"/>
                  <a:pt x="1170246" y="0"/>
                </a:cubicBezTo>
                <a:cubicBezTo>
                  <a:pt x="1360030" y="-63765"/>
                  <a:pt x="1644271" y="26427"/>
                  <a:pt x="1803682" y="0"/>
                </a:cubicBezTo>
                <a:cubicBezTo>
                  <a:pt x="1963093" y="-26427"/>
                  <a:pt x="2138322" y="50214"/>
                  <a:pt x="2243866" y="0"/>
                </a:cubicBezTo>
                <a:cubicBezTo>
                  <a:pt x="2349410" y="-50214"/>
                  <a:pt x="2635114" y="50134"/>
                  <a:pt x="2877302" y="0"/>
                </a:cubicBezTo>
                <a:cubicBezTo>
                  <a:pt x="3119490" y="-50134"/>
                  <a:pt x="3172031" y="13738"/>
                  <a:pt x="3269173" y="0"/>
                </a:cubicBezTo>
                <a:cubicBezTo>
                  <a:pt x="3366315" y="-13738"/>
                  <a:pt x="3478497" y="11382"/>
                  <a:pt x="3661044" y="0"/>
                </a:cubicBezTo>
                <a:cubicBezTo>
                  <a:pt x="3843591" y="-11382"/>
                  <a:pt x="4011550" y="27943"/>
                  <a:pt x="4101228" y="0"/>
                </a:cubicBezTo>
                <a:cubicBezTo>
                  <a:pt x="4190906" y="-27943"/>
                  <a:pt x="4550463" y="24220"/>
                  <a:pt x="4831290" y="0"/>
                </a:cubicBezTo>
                <a:cubicBezTo>
                  <a:pt x="4869997" y="86935"/>
                  <a:pt x="4800469" y="244666"/>
                  <a:pt x="4831290" y="347795"/>
                </a:cubicBezTo>
                <a:cubicBezTo>
                  <a:pt x="4693824" y="357061"/>
                  <a:pt x="4550558" y="347037"/>
                  <a:pt x="4439419" y="347795"/>
                </a:cubicBezTo>
                <a:cubicBezTo>
                  <a:pt x="4328280" y="348553"/>
                  <a:pt x="4068691" y="320839"/>
                  <a:pt x="3902609" y="347795"/>
                </a:cubicBezTo>
                <a:cubicBezTo>
                  <a:pt x="3736527" y="374751"/>
                  <a:pt x="3633230" y="340345"/>
                  <a:pt x="3462425" y="347795"/>
                </a:cubicBezTo>
                <a:cubicBezTo>
                  <a:pt x="3291620" y="355245"/>
                  <a:pt x="3192335" y="303141"/>
                  <a:pt x="3022240" y="347795"/>
                </a:cubicBezTo>
                <a:cubicBezTo>
                  <a:pt x="2852146" y="392449"/>
                  <a:pt x="2559581" y="305824"/>
                  <a:pt x="2437117" y="347795"/>
                </a:cubicBezTo>
                <a:cubicBezTo>
                  <a:pt x="2314653" y="389766"/>
                  <a:pt x="2086918" y="313238"/>
                  <a:pt x="1948620" y="347795"/>
                </a:cubicBezTo>
                <a:cubicBezTo>
                  <a:pt x="1810322" y="382352"/>
                  <a:pt x="1681582" y="338065"/>
                  <a:pt x="1460123" y="347795"/>
                </a:cubicBezTo>
                <a:cubicBezTo>
                  <a:pt x="1238664" y="357525"/>
                  <a:pt x="1044536" y="334918"/>
                  <a:pt x="875000" y="347795"/>
                </a:cubicBezTo>
                <a:cubicBezTo>
                  <a:pt x="705464" y="360672"/>
                  <a:pt x="225315" y="306979"/>
                  <a:pt x="0" y="347795"/>
                </a:cubicBezTo>
                <a:cubicBezTo>
                  <a:pt x="-19745" y="193861"/>
                  <a:pt x="12182" y="127985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ysClr val="windowText" lastClr="000000"/>
                </a:solidFill>
              </a:rPr>
              <a:t>Current machine Configuration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493091-01A2-2203-6416-59F1586791C8}"/>
              </a:ext>
            </a:extLst>
          </p:cNvPr>
          <p:cNvSpPr/>
          <p:nvPr/>
        </p:nvSpPr>
        <p:spPr>
          <a:xfrm>
            <a:off x="9252431" y="5951760"/>
            <a:ext cx="2259589" cy="385894"/>
          </a:xfrm>
          <a:custGeom>
            <a:avLst/>
            <a:gdLst>
              <a:gd name="connsiteX0" fmla="*/ 0 w 2259589"/>
              <a:gd name="connsiteY0" fmla="*/ 0 h 385894"/>
              <a:gd name="connsiteX1" fmla="*/ 610089 w 2259589"/>
              <a:gd name="connsiteY1" fmla="*/ 0 h 385894"/>
              <a:gd name="connsiteX2" fmla="*/ 1174986 w 2259589"/>
              <a:gd name="connsiteY2" fmla="*/ 0 h 385894"/>
              <a:gd name="connsiteX3" fmla="*/ 1762479 w 2259589"/>
              <a:gd name="connsiteY3" fmla="*/ 0 h 385894"/>
              <a:gd name="connsiteX4" fmla="*/ 2259589 w 2259589"/>
              <a:gd name="connsiteY4" fmla="*/ 0 h 385894"/>
              <a:gd name="connsiteX5" fmla="*/ 2259589 w 2259589"/>
              <a:gd name="connsiteY5" fmla="*/ 385894 h 385894"/>
              <a:gd name="connsiteX6" fmla="*/ 1739884 w 2259589"/>
              <a:gd name="connsiteY6" fmla="*/ 385894 h 385894"/>
              <a:gd name="connsiteX7" fmla="*/ 1152390 w 2259589"/>
              <a:gd name="connsiteY7" fmla="*/ 385894 h 385894"/>
              <a:gd name="connsiteX8" fmla="*/ 632685 w 2259589"/>
              <a:gd name="connsiteY8" fmla="*/ 385894 h 385894"/>
              <a:gd name="connsiteX9" fmla="*/ 0 w 2259589"/>
              <a:gd name="connsiteY9" fmla="*/ 385894 h 385894"/>
              <a:gd name="connsiteX10" fmla="*/ 0 w 225958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9589" h="385894" fill="none" extrusionOk="0">
                <a:moveTo>
                  <a:pt x="0" y="0"/>
                </a:moveTo>
                <a:cubicBezTo>
                  <a:pt x="204176" y="-49665"/>
                  <a:pt x="435875" y="29717"/>
                  <a:pt x="610089" y="0"/>
                </a:cubicBezTo>
                <a:cubicBezTo>
                  <a:pt x="784303" y="-29717"/>
                  <a:pt x="1011976" y="61741"/>
                  <a:pt x="1174986" y="0"/>
                </a:cubicBezTo>
                <a:cubicBezTo>
                  <a:pt x="1337996" y="-61741"/>
                  <a:pt x="1581922" y="12956"/>
                  <a:pt x="1762479" y="0"/>
                </a:cubicBezTo>
                <a:cubicBezTo>
                  <a:pt x="1943036" y="-12956"/>
                  <a:pt x="2110620" y="54134"/>
                  <a:pt x="2259589" y="0"/>
                </a:cubicBezTo>
                <a:cubicBezTo>
                  <a:pt x="2262236" y="144554"/>
                  <a:pt x="2224092" y="282499"/>
                  <a:pt x="2259589" y="385894"/>
                </a:cubicBezTo>
                <a:cubicBezTo>
                  <a:pt x="2058221" y="432892"/>
                  <a:pt x="1861553" y="368289"/>
                  <a:pt x="1739884" y="385894"/>
                </a:cubicBezTo>
                <a:cubicBezTo>
                  <a:pt x="1618215" y="403499"/>
                  <a:pt x="1271707" y="376951"/>
                  <a:pt x="1152390" y="385894"/>
                </a:cubicBezTo>
                <a:cubicBezTo>
                  <a:pt x="1033073" y="394837"/>
                  <a:pt x="890161" y="381615"/>
                  <a:pt x="632685" y="385894"/>
                </a:cubicBezTo>
                <a:cubicBezTo>
                  <a:pt x="375209" y="390173"/>
                  <a:pt x="130451" y="347946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2259589" h="385894" stroke="0" extrusionOk="0">
                <a:moveTo>
                  <a:pt x="0" y="0"/>
                </a:moveTo>
                <a:cubicBezTo>
                  <a:pt x="185883" y="-39773"/>
                  <a:pt x="356849" y="64800"/>
                  <a:pt x="564897" y="0"/>
                </a:cubicBezTo>
                <a:cubicBezTo>
                  <a:pt x="772945" y="-64800"/>
                  <a:pt x="986921" y="13893"/>
                  <a:pt x="1129795" y="0"/>
                </a:cubicBezTo>
                <a:cubicBezTo>
                  <a:pt x="1272669" y="-13893"/>
                  <a:pt x="1517349" y="6425"/>
                  <a:pt x="1672096" y="0"/>
                </a:cubicBezTo>
                <a:cubicBezTo>
                  <a:pt x="1826843" y="-6425"/>
                  <a:pt x="2055641" y="3006"/>
                  <a:pt x="2259589" y="0"/>
                </a:cubicBezTo>
                <a:cubicBezTo>
                  <a:pt x="2269964" y="96896"/>
                  <a:pt x="2259496" y="193302"/>
                  <a:pt x="2259589" y="385894"/>
                </a:cubicBezTo>
                <a:cubicBezTo>
                  <a:pt x="2130103" y="455747"/>
                  <a:pt x="1879710" y="371969"/>
                  <a:pt x="1649500" y="385894"/>
                </a:cubicBezTo>
                <a:cubicBezTo>
                  <a:pt x="1419290" y="399819"/>
                  <a:pt x="1297968" y="371921"/>
                  <a:pt x="1152390" y="385894"/>
                </a:cubicBezTo>
                <a:cubicBezTo>
                  <a:pt x="1006812" y="399867"/>
                  <a:pt x="742877" y="329770"/>
                  <a:pt x="564897" y="385894"/>
                </a:cubicBezTo>
                <a:cubicBezTo>
                  <a:pt x="386917" y="442018"/>
                  <a:pt x="195620" y="341509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C4B10-AF89-608F-485D-D40BF7269FCF}"/>
              </a:ext>
            </a:extLst>
          </p:cNvPr>
          <p:cNvSpPr/>
          <p:nvPr/>
        </p:nvSpPr>
        <p:spPr>
          <a:xfrm>
            <a:off x="5864604" y="3350430"/>
            <a:ext cx="1028669" cy="385894"/>
          </a:xfrm>
          <a:custGeom>
            <a:avLst/>
            <a:gdLst>
              <a:gd name="connsiteX0" fmla="*/ 0 w 1028669"/>
              <a:gd name="connsiteY0" fmla="*/ 0 h 385894"/>
              <a:gd name="connsiteX1" fmla="*/ 534908 w 1028669"/>
              <a:gd name="connsiteY1" fmla="*/ 0 h 385894"/>
              <a:gd name="connsiteX2" fmla="*/ 1028669 w 1028669"/>
              <a:gd name="connsiteY2" fmla="*/ 0 h 385894"/>
              <a:gd name="connsiteX3" fmla="*/ 1028669 w 1028669"/>
              <a:gd name="connsiteY3" fmla="*/ 385894 h 385894"/>
              <a:gd name="connsiteX4" fmla="*/ 545195 w 1028669"/>
              <a:gd name="connsiteY4" fmla="*/ 385894 h 385894"/>
              <a:gd name="connsiteX5" fmla="*/ 0 w 1028669"/>
              <a:gd name="connsiteY5" fmla="*/ 385894 h 385894"/>
              <a:gd name="connsiteX6" fmla="*/ 0 w 1028669"/>
              <a:gd name="connsiteY6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669" h="385894" fill="none" extrusionOk="0">
                <a:moveTo>
                  <a:pt x="0" y="0"/>
                </a:moveTo>
                <a:cubicBezTo>
                  <a:pt x="226470" y="-11208"/>
                  <a:pt x="342294" y="61272"/>
                  <a:pt x="534908" y="0"/>
                </a:cubicBezTo>
                <a:cubicBezTo>
                  <a:pt x="727522" y="-61272"/>
                  <a:pt x="865293" y="36322"/>
                  <a:pt x="1028669" y="0"/>
                </a:cubicBezTo>
                <a:cubicBezTo>
                  <a:pt x="1040510" y="181896"/>
                  <a:pt x="989138" y="214845"/>
                  <a:pt x="1028669" y="385894"/>
                </a:cubicBezTo>
                <a:cubicBezTo>
                  <a:pt x="814258" y="428884"/>
                  <a:pt x="682924" y="351267"/>
                  <a:pt x="545195" y="385894"/>
                </a:cubicBezTo>
                <a:cubicBezTo>
                  <a:pt x="407466" y="420521"/>
                  <a:pt x="194680" y="360979"/>
                  <a:pt x="0" y="385894"/>
                </a:cubicBezTo>
                <a:cubicBezTo>
                  <a:pt x="-12738" y="248412"/>
                  <a:pt x="26378" y="140051"/>
                  <a:pt x="0" y="0"/>
                </a:cubicBezTo>
                <a:close/>
              </a:path>
              <a:path w="1028669" h="385894" stroke="0" extrusionOk="0">
                <a:moveTo>
                  <a:pt x="0" y="0"/>
                </a:moveTo>
                <a:cubicBezTo>
                  <a:pt x="139581" y="-12727"/>
                  <a:pt x="276615" y="29422"/>
                  <a:pt x="514335" y="0"/>
                </a:cubicBezTo>
                <a:cubicBezTo>
                  <a:pt x="752056" y="-29422"/>
                  <a:pt x="885631" y="41782"/>
                  <a:pt x="1028669" y="0"/>
                </a:cubicBezTo>
                <a:cubicBezTo>
                  <a:pt x="1052127" y="127977"/>
                  <a:pt x="1006317" y="209084"/>
                  <a:pt x="1028669" y="385894"/>
                </a:cubicBezTo>
                <a:cubicBezTo>
                  <a:pt x="840041" y="437812"/>
                  <a:pt x="753667" y="335226"/>
                  <a:pt x="524621" y="385894"/>
                </a:cubicBezTo>
                <a:cubicBezTo>
                  <a:pt x="295575" y="436562"/>
                  <a:pt x="195564" y="371311"/>
                  <a:pt x="0" y="385894"/>
                </a:cubicBezTo>
                <a:cubicBezTo>
                  <a:pt x="-36388" y="241611"/>
                  <a:pt x="15593" y="1460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99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7FB5C-7EFB-6711-9253-C79398281025}"/>
              </a:ext>
            </a:extLst>
          </p:cNvPr>
          <p:cNvSpPr/>
          <p:nvPr/>
        </p:nvSpPr>
        <p:spPr>
          <a:xfrm>
            <a:off x="5257471" y="2967335"/>
            <a:ext cx="16770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Allies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(DM)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4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507077" y="727005"/>
            <a:ext cx="1417740" cy="385894"/>
          </a:xfrm>
          <a:custGeom>
            <a:avLst/>
            <a:gdLst>
              <a:gd name="connsiteX0" fmla="*/ 0 w 1417740"/>
              <a:gd name="connsiteY0" fmla="*/ 0 h 385894"/>
              <a:gd name="connsiteX1" fmla="*/ 500935 w 1417740"/>
              <a:gd name="connsiteY1" fmla="*/ 0 h 385894"/>
              <a:gd name="connsiteX2" fmla="*/ 973515 w 1417740"/>
              <a:gd name="connsiteY2" fmla="*/ 0 h 385894"/>
              <a:gd name="connsiteX3" fmla="*/ 1417740 w 1417740"/>
              <a:gd name="connsiteY3" fmla="*/ 0 h 385894"/>
              <a:gd name="connsiteX4" fmla="*/ 1417740 w 1417740"/>
              <a:gd name="connsiteY4" fmla="*/ 385894 h 385894"/>
              <a:gd name="connsiteX5" fmla="*/ 973515 w 1417740"/>
              <a:gd name="connsiteY5" fmla="*/ 385894 h 385894"/>
              <a:gd name="connsiteX6" fmla="*/ 543467 w 1417740"/>
              <a:gd name="connsiteY6" fmla="*/ 385894 h 385894"/>
              <a:gd name="connsiteX7" fmla="*/ 0 w 1417740"/>
              <a:gd name="connsiteY7" fmla="*/ 385894 h 385894"/>
              <a:gd name="connsiteX8" fmla="*/ 0 w 1417740"/>
              <a:gd name="connsiteY8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740" h="385894" fill="none" extrusionOk="0">
                <a:moveTo>
                  <a:pt x="0" y="0"/>
                </a:moveTo>
                <a:cubicBezTo>
                  <a:pt x="121206" y="-53336"/>
                  <a:pt x="377371" y="41624"/>
                  <a:pt x="500935" y="0"/>
                </a:cubicBezTo>
                <a:cubicBezTo>
                  <a:pt x="624499" y="-41624"/>
                  <a:pt x="751869" y="29843"/>
                  <a:pt x="973515" y="0"/>
                </a:cubicBezTo>
                <a:cubicBezTo>
                  <a:pt x="1195161" y="-29843"/>
                  <a:pt x="1203783" y="18512"/>
                  <a:pt x="1417740" y="0"/>
                </a:cubicBezTo>
                <a:cubicBezTo>
                  <a:pt x="1452349" y="148105"/>
                  <a:pt x="1384585" y="214329"/>
                  <a:pt x="1417740" y="385894"/>
                </a:cubicBezTo>
                <a:cubicBezTo>
                  <a:pt x="1210361" y="392798"/>
                  <a:pt x="1118952" y="376045"/>
                  <a:pt x="973515" y="385894"/>
                </a:cubicBezTo>
                <a:cubicBezTo>
                  <a:pt x="828079" y="395743"/>
                  <a:pt x="656987" y="341058"/>
                  <a:pt x="543467" y="385894"/>
                </a:cubicBezTo>
                <a:cubicBezTo>
                  <a:pt x="429947" y="430730"/>
                  <a:pt x="108843" y="377932"/>
                  <a:pt x="0" y="385894"/>
                </a:cubicBezTo>
                <a:cubicBezTo>
                  <a:pt x="-12987" y="204412"/>
                  <a:pt x="9156" y="118849"/>
                  <a:pt x="0" y="0"/>
                </a:cubicBezTo>
                <a:close/>
              </a:path>
              <a:path w="1417740" h="385894" stroke="0" extrusionOk="0">
                <a:moveTo>
                  <a:pt x="0" y="0"/>
                </a:moveTo>
                <a:cubicBezTo>
                  <a:pt x="195898" y="-1040"/>
                  <a:pt x="248673" y="39613"/>
                  <a:pt x="430048" y="0"/>
                </a:cubicBezTo>
                <a:cubicBezTo>
                  <a:pt x="611423" y="-39613"/>
                  <a:pt x="788051" y="24263"/>
                  <a:pt x="888450" y="0"/>
                </a:cubicBezTo>
                <a:cubicBezTo>
                  <a:pt x="988849" y="-24263"/>
                  <a:pt x="1187913" y="50283"/>
                  <a:pt x="1417740" y="0"/>
                </a:cubicBezTo>
                <a:cubicBezTo>
                  <a:pt x="1429035" y="125907"/>
                  <a:pt x="1406541" y="233202"/>
                  <a:pt x="1417740" y="385894"/>
                </a:cubicBezTo>
                <a:cubicBezTo>
                  <a:pt x="1320771" y="398784"/>
                  <a:pt x="1101140" y="375831"/>
                  <a:pt x="959337" y="385894"/>
                </a:cubicBezTo>
                <a:cubicBezTo>
                  <a:pt x="817534" y="395957"/>
                  <a:pt x="671249" y="364773"/>
                  <a:pt x="458403" y="385894"/>
                </a:cubicBezTo>
                <a:cubicBezTo>
                  <a:pt x="245557" y="407015"/>
                  <a:pt x="110837" y="337654"/>
                  <a:pt x="0" y="385894"/>
                </a:cubicBezTo>
                <a:cubicBezTo>
                  <a:pt x="-19767" y="195776"/>
                  <a:pt x="43143" y="124721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2060974" y="864935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Contest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265626"/>
            <a:ext cx="11172306" cy="5276489"/>
          </a:xfrm>
          <a:custGeom>
            <a:avLst/>
            <a:gdLst>
              <a:gd name="connsiteX0" fmla="*/ 0 w 11172306"/>
              <a:gd name="connsiteY0" fmla="*/ 0 h 5276489"/>
              <a:gd name="connsiteX1" fmla="*/ 586546 w 11172306"/>
              <a:gd name="connsiteY1" fmla="*/ 0 h 5276489"/>
              <a:gd name="connsiteX2" fmla="*/ 1173092 w 11172306"/>
              <a:gd name="connsiteY2" fmla="*/ 0 h 5276489"/>
              <a:gd name="connsiteX3" fmla="*/ 1983084 w 11172306"/>
              <a:gd name="connsiteY3" fmla="*/ 0 h 5276489"/>
              <a:gd name="connsiteX4" fmla="*/ 2457907 w 11172306"/>
              <a:gd name="connsiteY4" fmla="*/ 0 h 5276489"/>
              <a:gd name="connsiteX5" fmla="*/ 2821007 w 11172306"/>
              <a:gd name="connsiteY5" fmla="*/ 0 h 5276489"/>
              <a:gd name="connsiteX6" fmla="*/ 3184107 w 11172306"/>
              <a:gd name="connsiteY6" fmla="*/ 0 h 5276489"/>
              <a:gd name="connsiteX7" fmla="*/ 3882376 w 11172306"/>
              <a:gd name="connsiteY7" fmla="*/ 0 h 5276489"/>
              <a:gd name="connsiteX8" fmla="*/ 4692369 w 11172306"/>
              <a:gd name="connsiteY8" fmla="*/ 0 h 5276489"/>
              <a:gd name="connsiteX9" fmla="*/ 5167192 w 11172306"/>
              <a:gd name="connsiteY9" fmla="*/ 0 h 5276489"/>
              <a:gd name="connsiteX10" fmla="*/ 5977184 w 11172306"/>
              <a:gd name="connsiteY10" fmla="*/ 0 h 5276489"/>
              <a:gd name="connsiteX11" fmla="*/ 6675453 w 11172306"/>
              <a:gd name="connsiteY11" fmla="*/ 0 h 5276489"/>
              <a:gd name="connsiteX12" fmla="*/ 7485445 w 11172306"/>
              <a:gd name="connsiteY12" fmla="*/ 0 h 5276489"/>
              <a:gd name="connsiteX13" fmla="*/ 8407160 w 11172306"/>
              <a:gd name="connsiteY13" fmla="*/ 0 h 5276489"/>
              <a:gd name="connsiteX14" fmla="*/ 8770260 w 11172306"/>
              <a:gd name="connsiteY14" fmla="*/ 0 h 5276489"/>
              <a:gd name="connsiteX15" fmla="*/ 9580252 w 11172306"/>
              <a:gd name="connsiteY15" fmla="*/ 0 h 5276489"/>
              <a:gd name="connsiteX16" fmla="*/ 10278522 w 11172306"/>
              <a:gd name="connsiteY16" fmla="*/ 0 h 5276489"/>
              <a:gd name="connsiteX17" fmla="*/ 11172306 w 11172306"/>
              <a:gd name="connsiteY17" fmla="*/ 0 h 5276489"/>
              <a:gd name="connsiteX18" fmla="*/ 11172306 w 11172306"/>
              <a:gd name="connsiteY18" fmla="*/ 765091 h 5276489"/>
              <a:gd name="connsiteX19" fmla="*/ 11172306 w 11172306"/>
              <a:gd name="connsiteY19" fmla="*/ 1266357 h 5276489"/>
              <a:gd name="connsiteX20" fmla="*/ 11172306 w 11172306"/>
              <a:gd name="connsiteY20" fmla="*/ 1767624 h 5276489"/>
              <a:gd name="connsiteX21" fmla="*/ 11172306 w 11172306"/>
              <a:gd name="connsiteY21" fmla="*/ 2321655 h 5276489"/>
              <a:gd name="connsiteX22" fmla="*/ 11172306 w 11172306"/>
              <a:gd name="connsiteY22" fmla="*/ 3086746 h 5276489"/>
              <a:gd name="connsiteX23" fmla="*/ 11172306 w 11172306"/>
              <a:gd name="connsiteY23" fmla="*/ 3746307 h 5276489"/>
              <a:gd name="connsiteX24" fmla="*/ 11172306 w 11172306"/>
              <a:gd name="connsiteY24" fmla="*/ 4511398 h 5276489"/>
              <a:gd name="connsiteX25" fmla="*/ 11172306 w 11172306"/>
              <a:gd name="connsiteY25" fmla="*/ 5276489 h 5276489"/>
              <a:gd name="connsiteX26" fmla="*/ 10585760 w 11172306"/>
              <a:gd name="connsiteY26" fmla="*/ 5276489 h 5276489"/>
              <a:gd name="connsiteX27" fmla="*/ 10110937 w 11172306"/>
              <a:gd name="connsiteY27" fmla="*/ 5276489 h 5276489"/>
              <a:gd name="connsiteX28" fmla="*/ 9300945 w 11172306"/>
              <a:gd name="connsiteY28" fmla="*/ 5276489 h 5276489"/>
              <a:gd name="connsiteX29" fmla="*/ 8379230 w 11172306"/>
              <a:gd name="connsiteY29" fmla="*/ 5276489 h 5276489"/>
              <a:gd name="connsiteX30" fmla="*/ 7569237 w 11172306"/>
              <a:gd name="connsiteY30" fmla="*/ 5276489 h 5276489"/>
              <a:gd name="connsiteX31" fmla="*/ 7094414 w 11172306"/>
              <a:gd name="connsiteY31" fmla="*/ 5276489 h 5276489"/>
              <a:gd name="connsiteX32" fmla="*/ 6396145 w 11172306"/>
              <a:gd name="connsiteY32" fmla="*/ 5276489 h 5276489"/>
              <a:gd name="connsiteX33" fmla="*/ 6033045 w 11172306"/>
              <a:gd name="connsiteY33" fmla="*/ 5276489 h 5276489"/>
              <a:gd name="connsiteX34" fmla="*/ 5111330 w 11172306"/>
              <a:gd name="connsiteY34" fmla="*/ 5276489 h 5276489"/>
              <a:gd name="connsiteX35" fmla="*/ 4301338 w 11172306"/>
              <a:gd name="connsiteY35" fmla="*/ 5276489 h 5276489"/>
              <a:gd name="connsiteX36" fmla="*/ 3938238 w 11172306"/>
              <a:gd name="connsiteY36" fmla="*/ 5276489 h 5276489"/>
              <a:gd name="connsiteX37" fmla="*/ 3128246 w 11172306"/>
              <a:gd name="connsiteY37" fmla="*/ 5276489 h 5276489"/>
              <a:gd name="connsiteX38" fmla="*/ 2206530 w 11172306"/>
              <a:gd name="connsiteY38" fmla="*/ 5276489 h 5276489"/>
              <a:gd name="connsiteX39" fmla="*/ 1508261 w 11172306"/>
              <a:gd name="connsiteY39" fmla="*/ 5276489 h 5276489"/>
              <a:gd name="connsiteX40" fmla="*/ 0 w 11172306"/>
              <a:gd name="connsiteY40" fmla="*/ 5276489 h 5276489"/>
              <a:gd name="connsiteX41" fmla="*/ 0 w 11172306"/>
              <a:gd name="connsiteY41" fmla="*/ 4511398 h 5276489"/>
              <a:gd name="connsiteX42" fmla="*/ 0 w 11172306"/>
              <a:gd name="connsiteY42" fmla="*/ 3957367 h 5276489"/>
              <a:gd name="connsiteX43" fmla="*/ 0 w 11172306"/>
              <a:gd name="connsiteY43" fmla="*/ 3192276 h 5276489"/>
              <a:gd name="connsiteX44" fmla="*/ 0 w 11172306"/>
              <a:gd name="connsiteY44" fmla="*/ 2532715 h 5276489"/>
              <a:gd name="connsiteX45" fmla="*/ 0 w 11172306"/>
              <a:gd name="connsiteY45" fmla="*/ 1873154 h 5276489"/>
              <a:gd name="connsiteX46" fmla="*/ 0 w 11172306"/>
              <a:gd name="connsiteY46" fmla="*/ 1213592 h 5276489"/>
              <a:gd name="connsiteX47" fmla="*/ 0 w 11172306"/>
              <a:gd name="connsiteY47" fmla="*/ 659561 h 5276489"/>
              <a:gd name="connsiteX48" fmla="*/ 0 w 11172306"/>
              <a:gd name="connsiteY48" fmla="*/ 0 h 52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276489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85947" y="299190"/>
                  <a:pt x="11196608" y="519262"/>
                  <a:pt x="11172306" y="765091"/>
                </a:cubicBezTo>
                <a:cubicBezTo>
                  <a:pt x="11148004" y="1010920"/>
                  <a:pt x="11183023" y="1110098"/>
                  <a:pt x="11172306" y="1266357"/>
                </a:cubicBezTo>
                <a:cubicBezTo>
                  <a:pt x="11161589" y="1422616"/>
                  <a:pt x="11149613" y="1608432"/>
                  <a:pt x="11172306" y="1767624"/>
                </a:cubicBezTo>
                <a:cubicBezTo>
                  <a:pt x="11194999" y="1926816"/>
                  <a:pt x="11159849" y="2131437"/>
                  <a:pt x="11172306" y="2321655"/>
                </a:cubicBezTo>
                <a:cubicBezTo>
                  <a:pt x="11184763" y="2511873"/>
                  <a:pt x="11208230" y="2761392"/>
                  <a:pt x="11172306" y="3086746"/>
                </a:cubicBezTo>
                <a:cubicBezTo>
                  <a:pt x="11136382" y="3412100"/>
                  <a:pt x="11174862" y="3571557"/>
                  <a:pt x="11172306" y="3746307"/>
                </a:cubicBezTo>
                <a:cubicBezTo>
                  <a:pt x="11169750" y="3921057"/>
                  <a:pt x="11206445" y="4173538"/>
                  <a:pt x="11172306" y="4511398"/>
                </a:cubicBezTo>
                <a:cubicBezTo>
                  <a:pt x="11138167" y="4849258"/>
                  <a:pt x="11141115" y="5108445"/>
                  <a:pt x="11172306" y="5276489"/>
                </a:cubicBezTo>
                <a:cubicBezTo>
                  <a:pt x="10888724" y="5278352"/>
                  <a:pt x="10709866" y="5259739"/>
                  <a:pt x="10585760" y="5276489"/>
                </a:cubicBezTo>
                <a:cubicBezTo>
                  <a:pt x="10461654" y="5293239"/>
                  <a:pt x="10326559" y="5292832"/>
                  <a:pt x="10110937" y="5276489"/>
                </a:cubicBezTo>
                <a:cubicBezTo>
                  <a:pt x="9895315" y="5260146"/>
                  <a:pt x="9656013" y="5309873"/>
                  <a:pt x="9300945" y="5276489"/>
                </a:cubicBezTo>
                <a:cubicBezTo>
                  <a:pt x="8945877" y="5243105"/>
                  <a:pt x="8792260" y="5245684"/>
                  <a:pt x="8379230" y="5276489"/>
                </a:cubicBezTo>
                <a:cubicBezTo>
                  <a:pt x="7966200" y="5307294"/>
                  <a:pt x="7809004" y="5271657"/>
                  <a:pt x="7569237" y="5276489"/>
                </a:cubicBezTo>
                <a:cubicBezTo>
                  <a:pt x="7329470" y="5281321"/>
                  <a:pt x="7317990" y="5267629"/>
                  <a:pt x="7094414" y="5276489"/>
                </a:cubicBezTo>
                <a:cubicBezTo>
                  <a:pt x="6870838" y="5285349"/>
                  <a:pt x="6722613" y="5265172"/>
                  <a:pt x="6396145" y="5276489"/>
                </a:cubicBezTo>
                <a:cubicBezTo>
                  <a:pt x="6069677" y="5287806"/>
                  <a:pt x="6193766" y="5268214"/>
                  <a:pt x="6033045" y="5276489"/>
                </a:cubicBezTo>
                <a:cubicBezTo>
                  <a:pt x="5872324" y="5284764"/>
                  <a:pt x="5335412" y="5253944"/>
                  <a:pt x="5111330" y="5276489"/>
                </a:cubicBezTo>
                <a:cubicBezTo>
                  <a:pt x="4887249" y="5299034"/>
                  <a:pt x="4594777" y="5282717"/>
                  <a:pt x="4301338" y="5276489"/>
                </a:cubicBezTo>
                <a:cubicBezTo>
                  <a:pt x="4007899" y="5270261"/>
                  <a:pt x="4084305" y="5273360"/>
                  <a:pt x="3938238" y="5276489"/>
                </a:cubicBezTo>
                <a:cubicBezTo>
                  <a:pt x="3792171" y="5279618"/>
                  <a:pt x="3458296" y="5245615"/>
                  <a:pt x="3128246" y="5276489"/>
                </a:cubicBezTo>
                <a:cubicBezTo>
                  <a:pt x="2798196" y="5307363"/>
                  <a:pt x="2464409" y="5289296"/>
                  <a:pt x="2206530" y="5276489"/>
                </a:cubicBezTo>
                <a:cubicBezTo>
                  <a:pt x="1948651" y="5263682"/>
                  <a:pt x="1830023" y="5303958"/>
                  <a:pt x="1508261" y="5276489"/>
                </a:cubicBezTo>
                <a:cubicBezTo>
                  <a:pt x="1186499" y="5249020"/>
                  <a:pt x="504908" y="5208809"/>
                  <a:pt x="0" y="5276489"/>
                </a:cubicBezTo>
                <a:cubicBezTo>
                  <a:pt x="24518" y="5101954"/>
                  <a:pt x="-7501" y="4727935"/>
                  <a:pt x="0" y="4511398"/>
                </a:cubicBezTo>
                <a:cubicBezTo>
                  <a:pt x="7501" y="4294861"/>
                  <a:pt x="-26182" y="4110674"/>
                  <a:pt x="0" y="3957367"/>
                </a:cubicBezTo>
                <a:cubicBezTo>
                  <a:pt x="26182" y="3804060"/>
                  <a:pt x="-14540" y="3461405"/>
                  <a:pt x="0" y="3192276"/>
                </a:cubicBezTo>
                <a:cubicBezTo>
                  <a:pt x="14540" y="2923147"/>
                  <a:pt x="-21812" y="2705647"/>
                  <a:pt x="0" y="2532715"/>
                </a:cubicBezTo>
                <a:cubicBezTo>
                  <a:pt x="21812" y="2359783"/>
                  <a:pt x="-25537" y="2104001"/>
                  <a:pt x="0" y="1873154"/>
                </a:cubicBezTo>
                <a:cubicBezTo>
                  <a:pt x="25537" y="1642307"/>
                  <a:pt x="11772" y="1378742"/>
                  <a:pt x="0" y="1213592"/>
                </a:cubicBezTo>
                <a:cubicBezTo>
                  <a:pt x="-11772" y="1048442"/>
                  <a:pt x="-24916" y="830727"/>
                  <a:pt x="0" y="659561"/>
                </a:cubicBezTo>
                <a:cubicBezTo>
                  <a:pt x="24916" y="488395"/>
                  <a:pt x="5074" y="252009"/>
                  <a:pt x="0" y="0"/>
                </a:cubicBezTo>
                <a:close/>
              </a:path>
              <a:path w="11172306" h="5276489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6541" y="260298"/>
                  <a:pt x="11151137" y="334928"/>
                  <a:pt x="11172306" y="554031"/>
                </a:cubicBezTo>
                <a:cubicBezTo>
                  <a:pt x="11193475" y="773134"/>
                  <a:pt x="11189773" y="947740"/>
                  <a:pt x="11172306" y="1319122"/>
                </a:cubicBezTo>
                <a:cubicBezTo>
                  <a:pt x="11154839" y="1690504"/>
                  <a:pt x="11157329" y="1631088"/>
                  <a:pt x="11172306" y="1820389"/>
                </a:cubicBezTo>
                <a:cubicBezTo>
                  <a:pt x="11187283" y="2009690"/>
                  <a:pt x="11203213" y="2204826"/>
                  <a:pt x="11172306" y="2532715"/>
                </a:cubicBezTo>
                <a:cubicBezTo>
                  <a:pt x="11141399" y="2860604"/>
                  <a:pt x="11167435" y="2922615"/>
                  <a:pt x="11172306" y="3245041"/>
                </a:cubicBezTo>
                <a:cubicBezTo>
                  <a:pt x="11177177" y="3567467"/>
                  <a:pt x="11140811" y="3752689"/>
                  <a:pt x="11172306" y="3904602"/>
                </a:cubicBezTo>
                <a:cubicBezTo>
                  <a:pt x="11203801" y="4056515"/>
                  <a:pt x="11201139" y="4361764"/>
                  <a:pt x="11172306" y="4669693"/>
                </a:cubicBezTo>
                <a:cubicBezTo>
                  <a:pt x="11143473" y="4977622"/>
                  <a:pt x="11181030" y="5001911"/>
                  <a:pt x="11172306" y="5276489"/>
                </a:cubicBezTo>
                <a:cubicBezTo>
                  <a:pt x="10928429" y="5277624"/>
                  <a:pt x="10806530" y="5253428"/>
                  <a:pt x="10474037" y="5276489"/>
                </a:cubicBezTo>
                <a:cubicBezTo>
                  <a:pt x="10141544" y="5299550"/>
                  <a:pt x="10185573" y="5268588"/>
                  <a:pt x="10110937" y="5276489"/>
                </a:cubicBezTo>
                <a:cubicBezTo>
                  <a:pt x="10036301" y="5284390"/>
                  <a:pt x="9856262" y="5270981"/>
                  <a:pt x="9747837" y="5276489"/>
                </a:cubicBezTo>
                <a:cubicBezTo>
                  <a:pt x="9639412" y="5281997"/>
                  <a:pt x="9393319" y="5264339"/>
                  <a:pt x="9049568" y="5276489"/>
                </a:cubicBezTo>
                <a:cubicBezTo>
                  <a:pt x="8705817" y="5288639"/>
                  <a:pt x="8600480" y="5249237"/>
                  <a:pt x="8351299" y="5276489"/>
                </a:cubicBezTo>
                <a:cubicBezTo>
                  <a:pt x="8102118" y="5303741"/>
                  <a:pt x="7755732" y="5242869"/>
                  <a:pt x="7541307" y="5276489"/>
                </a:cubicBezTo>
                <a:cubicBezTo>
                  <a:pt x="7326882" y="5310109"/>
                  <a:pt x="7268599" y="5287362"/>
                  <a:pt x="7178207" y="5276489"/>
                </a:cubicBezTo>
                <a:cubicBezTo>
                  <a:pt x="7087815" y="5265616"/>
                  <a:pt x="6740373" y="5281750"/>
                  <a:pt x="6479937" y="5276489"/>
                </a:cubicBezTo>
                <a:cubicBezTo>
                  <a:pt x="6219501" y="5271229"/>
                  <a:pt x="6110961" y="5249849"/>
                  <a:pt x="5893391" y="5276489"/>
                </a:cubicBezTo>
                <a:cubicBezTo>
                  <a:pt x="5675821" y="5303129"/>
                  <a:pt x="5466576" y="5271362"/>
                  <a:pt x="5083399" y="5276489"/>
                </a:cubicBezTo>
                <a:cubicBezTo>
                  <a:pt x="4700222" y="5281616"/>
                  <a:pt x="4522322" y="5280265"/>
                  <a:pt x="4273407" y="5276489"/>
                </a:cubicBezTo>
                <a:cubicBezTo>
                  <a:pt x="4024492" y="5272713"/>
                  <a:pt x="3850609" y="5280893"/>
                  <a:pt x="3686861" y="5276489"/>
                </a:cubicBezTo>
                <a:cubicBezTo>
                  <a:pt x="3523113" y="5272085"/>
                  <a:pt x="3500498" y="5274888"/>
                  <a:pt x="3323761" y="5276489"/>
                </a:cubicBezTo>
                <a:cubicBezTo>
                  <a:pt x="3147024" y="5278090"/>
                  <a:pt x="3133003" y="5259284"/>
                  <a:pt x="2960661" y="5276489"/>
                </a:cubicBezTo>
                <a:cubicBezTo>
                  <a:pt x="2788319" y="5293694"/>
                  <a:pt x="2498332" y="5307430"/>
                  <a:pt x="2262392" y="5276489"/>
                </a:cubicBezTo>
                <a:cubicBezTo>
                  <a:pt x="2026452" y="5245548"/>
                  <a:pt x="1544601" y="5312002"/>
                  <a:pt x="1340677" y="5276489"/>
                </a:cubicBezTo>
                <a:cubicBezTo>
                  <a:pt x="1136753" y="5240976"/>
                  <a:pt x="798686" y="5276298"/>
                  <a:pt x="642408" y="5276489"/>
                </a:cubicBezTo>
                <a:cubicBezTo>
                  <a:pt x="486130" y="5276680"/>
                  <a:pt x="177724" y="5297451"/>
                  <a:pt x="0" y="5276489"/>
                </a:cubicBezTo>
                <a:cubicBezTo>
                  <a:pt x="-13533" y="4981709"/>
                  <a:pt x="-17830" y="4840619"/>
                  <a:pt x="0" y="4564163"/>
                </a:cubicBezTo>
                <a:cubicBezTo>
                  <a:pt x="17830" y="4287707"/>
                  <a:pt x="-28016" y="4028808"/>
                  <a:pt x="0" y="3851837"/>
                </a:cubicBezTo>
                <a:cubicBezTo>
                  <a:pt x="28016" y="3674866"/>
                  <a:pt x="2770" y="3442028"/>
                  <a:pt x="0" y="3297806"/>
                </a:cubicBezTo>
                <a:cubicBezTo>
                  <a:pt x="-2770" y="3153584"/>
                  <a:pt x="-31048" y="2831415"/>
                  <a:pt x="0" y="2638245"/>
                </a:cubicBezTo>
                <a:cubicBezTo>
                  <a:pt x="31048" y="2445075"/>
                  <a:pt x="23343" y="2340874"/>
                  <a:pt x="0" y="2136978"/>
                </a:cubicBezTo>
                <a:cubicBezTo>
                  <a:pt x="-23343" y="1933082"/>
                  <a:pt x="14390" y="1683678"/>
                  <a:pt x="0" y="1477417"/>
                </a:cubicBezTo>
                <a:cubicBezTo>
                  <a:pt x="-14390" y="1271156"/>
                  <a:pt x="23660" y="1083517"/>
                  <a:pt x="0" y="923386"/>
                </a:cubicBezTo>
                <a:cubicBezTo>
                  <a:pt x="-23660" y="763255"/>
                  <a:pt x="10656" y="4572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450066" y="495603"/>
            <a:ext cx="8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ALLIES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5EB2-44C0-73D8-876F-C7FAD3E84C50}"/>
              </a:ext>
            </a:extLst>
          </p:cNvPr>
          <p:cNvSpPr/>
          <p:nvPr/>
        </p:nvSpPr>
        <p:spPr>
          <a:xfrm>
            <a:off x="758703" y="1482283"/>
            <a:ext cx="4346192" cy="4809516"/>
          </a:xfrm>
          <a:custGeom>
            <a:avLst/>
            <a:gdLst>
              <a:gd name="connsiteX0" fmla="*/ 0 w 4346192"/>
              <a:gd name="connsiteY0" fmla="*/ 0 h 4809516"/>
              <a:gd name="connsiteX1" fmla="*/ 456350 w 4346192"/>
              <a:gd name="connsiteY1" fmla="*/ 0 h 4809516"/>
              <a:gd name="connsiteX2" fmla="*/ 912700 w 4346192"/>
              <a:gd name="connsiteY2" fmla="*/ 0 h 4809516"/>
              <a:gd name="connsiteX3" fmla="*/ 1499436 w 4346192"/>
              <a:gd name="connsiteY3" fmla="*/ 0 h 4809516"/>
              <a:gd name="connsiteX4" fmla="*/ 2086172 w 4346192"/>
              <a:gd name="connsiteY4" fmla="*/ 0 h 4809516"/>
              <a:gd name="connsiteX5" fmla="*/ 2499060 w 4346192"/>
              <a:gd name="connsiteY5" fmla="*/ 0 h 4809516"/>
              <a:gd name="connsiteX6" fmla="*/ 3042334 w 4346192"/>
              <a:gd name="connsiteY6" fmla="*/ 0 h 4809516"/>
              <a:gd name="connsiteX7" fmla="*/ 3672532 w 4346192"/>
              <a:gd name="connsiteY7" fmla="*/ 0 h 4809516"/>
              <a:gd name="connsiteX8" fmla="*/ 4346192 w 4346192"/>
              <a:gd name="connsiteY8" fmla="*/ 0 h 4809516"/>
              <a:gd name="connsiteX9" fmla="*/ 4346192 w 4346192"/>
              <a:gd name="connsiteY9" fmla="*/ 582486 h 4809516"/>
              <a:gd name="connsiteX10" fmla="*/ 4346192 w 4346192"/>
              <a:gd name="connsiteY10" fmla="*/ 1068781 h 4809516"/>
              <a:gd name="connsiteX11" fmla="*/ 4346192 w 4346192"/>
              <a:gd name="connsiteY11" fmla="*/ 1458887 h 4809516"/>
              <a:gd name="connsiteX12" fmla="*/ 4346192 w 4346192"/>
              <a:gd name="connsiteY12" fmla="*/ 1848992 h 4809516"/>
              <a:gd name="connsiteX13" fmla="*/ 4346192 w 4346192"/>
              <a:gd name="connsiteY13" fmla="*/ 2335287 h 4809516"/>
              <a:gd name="connsiteX14" fmla="*/ 4346192 w 4346192"/>
              <a:gd name="connsiteY14" fmla="*/ 2773488 h 4809516"/>
              <a:gd name="connsiteX15" fmla="*/ 4346192 w 4346192"/>
              <a:gd name="connsiteY15" fmla="*/ 3355973 h 4809516"/>
              <a:gd name="connsiteX16" fmla="*/ 4346192 w 4346192"/>
              <a:gd name="connsiteY16" fmla="*/ 3938459 h 4809516"/>
              <a:gd name="connsiteX17" fmla="*/ 4346192 w 4346192"/>
              <a:gd name="connsiteY17" fmla="*/ 4809516 h 4809516"/>
              <a:gd name="connsiteX18" fmla="*/ 3802918 w 4346192"/>
              <a:gd name="connsiteY18" fmla="*/ 4809516 h 4809516"/>
              <a:gd name="connsiteX19" fmla="*/ 3259644 w 4346192"/>
              <a:gd name="connsiteY19" fmla="*/ 4809516 h 4809516"/>
              <a:gd name="connsiteX20" fmla="*/ 2672908 w 4346192"/>
              <a:gd name="connsiteY20" fmla="*/ 4809516 h 4809516"/>
              <a:gd name="connsiteX21" fmla="*/ 2216558 w 4346192"/>
              <a:gd name="connsiteY21" fmla="*/ 4809516 h 4809516"/>
              <a:gd name="connsiteX22" fmla="*/ 1586360 w 4346192"/>
              <a:gd name="connsiteY22" fmla="*/ 4809516 h 4809516"/>
              <a:gd name="connsiteX23" fmla="*/ 999624 w 4346192"/>
              <a:gd name="connsiteY23" fmla="*/ 4809516 h 4809516"/>
              <a:gd name="connsiteX24" fmla="*/ 499812 w 4346192"/>
              <a:gd name="connsiteY24" fmla="*/ 4809516 h 4809516"/>
              <a:gd name="connsiteX25" fmla="*/ 0 w 4346192"/>
              <a:gd name="connsiteY25" fmla="*/ 4809516 h 4809516"/>
              <a:gd name="connsiteX26" fmla="*/ 0 w 4346192"/>
              <a:gd name="connsiteY26" fmla="*/ 4178935 h 4809516"/>
              <a:gd name="connsiteX27" fmla="*/ 0 w 4346192"/>
              <a:gd name="connsiteY27" fmla="*/ 3788830 h 4809516"/>
              <a:gd name="connsiteX28" fmla="*/ 0 w 4346192"/>
              <a:gd name="connsiteY28" fmla="*/ 3350629 h 4809516"/>
              <a:gd name="connsiteX29" fmla="*/ 0 w 4346192"/>
              <a:gd name="connsiteY29" fmla="*/ 2816239 h 4809516"/>
              <a:gd name="connsiteX30" fmla="*/ 0 w 4346192"/>
              <a:gd name="connsiteY30" fmla="*/ 2329943 h 4809516"/>
              <a:gd name="connsiteX31" fmla="*/ 0 w 4346192"/>
              <a:gd name="connsiteY31" fmla="*/ 1699362 h 4809516"/>
              <a:gd name="connsiteX32" fmla="*/ 0 w 4346192"/>
              <a:gd name="connsiteY32" fmla="*/ 1213067 h 4809516"/>
              <a:gd name="connsiteX33" fmla="*/ 0 w 4346192"/>
              <a:gd name="connsiteY33" fmla="*/ 582486 h 4809516"/>
              <a:gd name="connsiteX34" fmla="*/ 0 w 4346192"/>
              <a:gd name="connsiteY34" fmla="*/ 0 h 480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46192" h="4809516" fill="none" extrusionOk="0">
                <a:moveTo>
                  <a:pt x="0" y="0"/>
                </a:moveTo>
                <a:cubicBezTo>
                  <a:pt x="156723" y="-51224"/>
                  <a:pt x="279001" y="46439"/>
                  <a:pt x="456350" y="0"/>
                </a:cubicBezTo>
                <a:cubicBezTo>
                  <a:pt x="633699" y="-46439"/>
                  <a:pt x="740802" y="16576"/>
                  <a:pt x="912700" y="0"/>
                </a:cubicBezTo>
                <a:cubicBezTo>
                  <a:pt x="1084598" y="-16576"/>
                  <a:pt x="1360981" y="64994"/>
                  <a:pt x="1499436" y="0"/>
                </a:cubicBezTo>
                <a:cubicBezTo>
                  <a:pt x="1637891" y="-64994"/>
                  <a:pt x="1872917" y="67027"/>
                  <a:pt x="2086172" y="0"/>
                </a:cubicBezTo>
                <a:cubicBezTo>
                  <a:pt x="2299427" y="-67027"/>
                  <a:pt x="2376333" y="25845"/>
                  <a:pt x="2499060" y="0"/>
                </a:cubicBezTo>
                <a:cubicBezTo>
                  <a:pt x="2621787" y="-25845"/>
                  <a:pt x="2928375" y="40055"/>
                  <a:pt x="3042334" y="0"/>
                </a:cubicBezTo>
                <a:cubicBezTo>
                  <a:pt x="3156293" y="-40055"/>
                  <a:pt x="3460150" y="11942"/>
                  <a:pt x="3672532" y="0"/>
                </a:cubicBezTo>
                <a:cubicBezTo>
                  <a:pt x="3884914" y="-11942"/>
                  <a:pt x="4188299" y="14607"/>
                  <a:pt x="4346192" y="0"/>
                </a:cubicBezTo>
                <a:cubicBezTo>
                  <a:pt x="4412747" y="191368"/>
                  <a:pt x="4306911" y="336845"/>
                  <a:pt x="4346192" y="582486"/>
                </a:cubicBezTo>
                <a:cubicBezTo>
                  <a:pt x="4385473" y="828127"/>
                  <a:pt x="4306277" y="892730"/>
                  <a:pt x="4346192" y="1068781"/>
                </a:cubicBezTo>
                <a:cubicBezTo>
                  <a:pt x="4386107" y="1244832"/>
                  <a:pt x="4341814" y="1320097"/>
                  <a:pt x="4346192" y="1458887"/>
                </a:cubicBezTo>
                <a:cubicBezTo>
                  <a:pt x="4350570" y="1597677"/>
                  <a:pt x="4326266" y="1693525"/>
                  <a:pt x="4346192" y="1848992"/>
                </a:cubicBezTo>
                <a:cubicBezTo>
                  <a:pt x="4366118" y="2004459"/>
                  <a:pt x="4339420" y="2203498"/>
                  <a:pt x="4346192" y="2335287"/>
                </a:cubicBezTo>
                <a:cubicBezTo>
                  <a:pt x="4352964" y="2467077"/>
                  <a:pt x="4325003" y="2634403"/>
                  <a:pt x="4346192" y="2773488"/>
                </a:cubicBezTo>
                <a:cubicBezTo>
                  <a:pt x="4367381" y="2912573"/>
                  <a:pt x="4313295" y="3072805"/>
                  <a:pt x="4346192" y="3355973"/>
                </a:cubicBezTo>
                <a:cubicBezTo>
                  <a:pt x="4379089" y="3639142"/>
                  <a:pt x="4287643" y="3674337"/>
                  <a:pt x="4346192" y="3938459"/>
                </a:cubicBezTo>
                <a:cubicBezTo>
                  <a:pt x="4404741" y="4202581"/>
                  <a:pt x="4246238" y="4580117"/>
                  <a:pt x="4346192" y="4809516"/>
                </a:cubicBezTo>
                <a:cubicBezTo>
                  <a:pt x="4155770" y="4829761"/>
                  <a:pt x="3934144" y="4747359"/>
                  <a:pt x="3802918" y="4809516"/>
                </a:cubicBezTo>
                <a:cubicBezTo>
                  <a:pt x="3671692" y="4871673"/>
                  <a:pt x="3426932" y="4775989"/>
                  <a:pt x="3259644" y="4809516"/>
                </a:cubicBezTo>
                <a:cubicBezTo>
                  <a:pt x="3092356" y="4843043"/>
                  <a:pt x="2940277" y="4779978"/>
                  <a:pt x="2672908" y="4809516"/>
                </a:cubicBezTo>
                <a:cubicBezTo>
                  <a:pt x="2405539" y="4839054"/>
                  <a:pt x="2390257" y="4805954"/>
                  <a:pt x="2216558" y="4809516"/>
                </a:cubicBezTo>
                <a:cubicBezTo>
                  <a:pt x="2042859" y="4813078"/>
                  <a:pt x="1828512" y="4791540"/>
                  <a:pt x="1586360" y="4809516"/>
                </a:cubicBezTo>
                <a:cubicBezTo>
                  <a:pt x="1344208" y="4827492"/>
                  <a:pt x="1278669" y="4744125"/>
                  <a:pt x="999624" y="4809516"/>
                </a:cubicBezTo>
                <a:cubicBezTo>
                  <a:pt x="720579" y="4874907"/>
                  <a:pt x="715685" y="4756956"/>
                  <a:pt x="499812" y="4809516"/>
                </a:cubicBezTo>
                <a:cubicBezTo>
                  <a:pt x="283939" y="4862076"/>
                  <a:pt x="107203" y="4801389"/>
                  <a:pt x="0" y="4809516"/>
                </a:cubicBezTo>
                <a:cubicBezTo>
                  <a:pt x="-49444" y="4503758"/>
                  <a:pt x="2028" y="4353214"/>
                  <a:pt x="0" y="4178935"/>
                </a:cubicBezTo>
                <a:cubicBezTo>
                  <a:pt x="-2028" y="4004656"/>
                  <a:pt x="26192" y="3877957"/>
                  <a:pt x="0" y="3788830"/>
                </a:cubicBezTo>
                <a:cubicBezTo>
                  <a:pt x="-26192" y="3699703"/>
                  <a:pt x="38815" y="3441751"/>
                  <a:pt x="0" y="3350629"/>
                </a:cubicBezTo>
                <a:cubicBezTo>
                  <a:pt x="-38815" y="3259507"/>
                  <a:pt x="39450" y="2979168"/>
                  <a:pt x="0" y="2816239"/>
                </a:cubicBezTo>
                <a:cubicBezTo>
                  <a:pt x="-39450" y="2653310"/>
                  <a:pt x="37080" y="2557612"/>
                  <a:pt x="0" y="2329943"/>
                </a:cubicBezTo>
                <a:cubicBezTo>
                  <a:pt x="-37080" y="2102274"/>
                  <a:pt x="25370" y="1858987"/>
                  <a:pt x="0" y="1699362"/>
                </a:cubicBezTo>
                <a:cubicBezTo>
                  <a:pt x="-25370" y="1539737"/>
                  <a:pt x="25607" y="1315527"/>
                  <a:pt x="0" y="1213067"/>
                </a:cubicBezTo>
                <a:cubicBezTo>
                  <a:pt x="-25607" y="1110608"/>
                  <a:pt x="51534" y="790472"/>
                  <a:pt x="0" y="582486"/>
                </a:cubicBezTo>
                <a:cubicBezTo>
                  <a:pt x="-51534" y="374500"/>
                  <a:pt x="32044" y="165012"/>
                  <a:pt x="0" y="0"/>
                </a:cubicBezTo>
                <a:close/>
              </a:path>
              <a:path w="4346192" h="4809516" stroke="0" extrusionOk="0">
                <a:moveTo>
                  <a:pt x="0" y="0"/>
                </a:moveTo>
                <a:cubicBezTo>
                  <a:pt x="153782" y="-57698"/>
                  <a:pt x="398497" y="24230"/>
                  <a:pt x="543274" y="0"/>
                </a:cubicBezTo>
                <a:cubicBezTo>
                  <a:pt x="688051" y="-24230"/>
                  <a:pt x="1016128" y="39468"/>
                  <a:pt x="1173472" y="0"/>
                </a:cubicBezTo>
                <a:cubicBezTo>
                  <a:pt x="1330816" y="-39468"/>
                  <a:pt x="1491332" y="34422"/>
                  <a:pt x="1803670" y="0"/>
                </a:cubicBezTo>
                <a:cubicBezTo>
                  <a:pt x="2116008" y="-34422"/>
                  <a:pt x="2083642" y="39608"/>
                  <a:pt x="2260020" y="0"/>
                </a:cubicBezTo>
                <a:cubicBezTo>
                  <a:pt x="2436398" y="-39608"/>
                  <a:pt x="2652120" y="23814"/>
                  <a:pt x="2890218" y="0"/>
                </a:cubicBezTo>
                <a:cubicBezTo>
                  <a:pt x="3128316" y="-23814"/>
                  <a:pt x="3210163" y="25383"/>
                  <a:pt x="3303106" y="0"/>
                </a:cubicBezTo>
                <a:cubicBezTo>
                  <a:pt x="3396049" y="-25383"/>
                  <a:pt x="3550841" y="42389"/>
                  <a:pt x="3715994" y="0"/>
                </a:cubicBezTo>
                <a:cubicBezTo>
                  <a:pt x="3881147" y="-42389"/>
                  <a:pt x="4200156" y="19024"/>
                  <a:pt x="4346192" y="0"/>
                </a:cubicBezTo>
                <a:cubicBezTo>
                  <a:pt x="4359869" y="174169"/>
                  <a:pt x="4322846" y="278299"/>
                  <a:pt x="4346192" y="390105"/>
                </a:cubicBezTo>
                <a:cubicBezTo>
                  <a:pt x="4369538" y="501912"/>
                  <a:pt x="4343520" y="667167"/>
                  <a:pt x="4346192" y="828306"/>
                </a:cubicBezTo>
                <a:cubicBezTo>
                  <a:pt x="4348864" y="989445"/>
                  <a:pt x="4321847" y="1043858"/>
                  <a:pt x="4346192" y="1218411"/>
                </a:cubicBezTo>
                <a:cubicBezTo>
                  <a:pt x="4370537" y="1392965"/>
                  <a:pt x="4324310" y="1504453"/>
                  <a:pt x="4346192" y="1608516"/>
                </a:cubicBezTo>
                <a:cubicBezTo>
                  <a:pt x="4368074" y="1712580"/>
                  <a:pt x="4323344" y="1896586"/>
                  <a:pt x="4346192" y="2142907"/>
                </a:cubicBezTo>
                <a:cubicBezTo>
                  <a:pt x="4369040" y="2389228"/>
                  <a:pt x="4289491" y="2527182"/>
                  <a:pt x="4346192" y="2773488"/>
                </a:cubicBezTo>
                <a:cubicBezTo>
                  <a:pt x="4402893" y="3019794"/>
                  <a:pt x="4341887" y="3105185"/>
                  <a:pt x="4346192" y="3259783"/>
                </a:cubicBezTo>
                <a:cubicBezTo>
                  <a:pt x="4350497" y="3414382"/>
                  <a:pt x="4324340" y="3580086"/>
                  <a:pt x="4346192" y="3746079"/>
                </a:cubicBezTo>
                <a:cubicBezTo>
                  <a:pt x="4368044" y="3912072"/>
                  <a:pt x="4306790" y="4011732"/>
                  <a:pt x="4346192" y="4136184"/>
                </a:cubicBezTo>
                <a:cubicBezTo>
                  <a:pt x="4385594" y="4260637"/>
                  <a:pt x="4276556" y="4534213"/>
                  <a:pt x="4346192" y="4809516"/>
                </a:cubicBezTo>
                <a:cubicBezTo>
                  <a:pt x="4088262" y="4824306"/>
                  <a:pt x="4027113" y="4782498"/>
                  <a:pt x="3715994" y="4809516"/>
                </a:cubicBezTo>
                <a:cubicBezTo>
                  <a:pt x="3404875" y="4836534"/>
                  <a:pt x="3487112" y="4780082"/>
                  <a:pt x="3303106" y="4809516"/>
                </a:cubicBezTo>
                <a:cubicBezTo>
                  <a:pt x="3119100" y="4838950"/>
                  <a:pt x="2944789" y="4747383"/>
                  <a:pt x="2672908" y="4809516"/>
                </a:cubicBezTo>
                <a:cubicBezTo>
                  <a:pt x="2401027" y="4871649"/>
                  <a:pt x="2369008" y="4783950"/>
                  <a:pt x="2173096" y="4809516"/>
                </a:cubicBezTo>
                <a:cubicBezTo>
                  <a:pt x="1977184" y="4835082"/>
                  <a:pt x="1929430" y="4755493"/>
                  <a:pt x="1716746" y="4809516"/>
                </a:cubicBezTo>
                <a:cubicBezTo>
                  <a:pt x="1504062" y="4863539"/>
                  <a:pt x="1394171" y="4751957"/>
                  <a:pt x="1216934" y="4809516"/>
                </a:cubicBezTo>
                <a:cubicBezTo>
                  <a:pt x="1039697" y="4867075"/>
                  <a:pt x="862502" y="4803830"/>
                  <a:pt x="717122" y="4809516"/>
                </a:cubicBezTo>
                <a:cubicBezTo>
                  <a:pt x="571742" y="4815202"/>
                  <a:pt x="199986" y="4790386"/>
                  <a:pt x="0" y="4809516"/>
                </a:cubicBezTo>
                <a:cubicBezTo>
                  <a:pt x="-45117" y="4649800"/>
                  <a:pt x="39715" y="4531785"/>
                  <a:pt x="0" y="4371316"/>
                </a:cubicBezTo>
                <a:cubicBezTo>
                  <a:pt x="-39715" y="4210847"/>
                  <a:pt x="62223" y="4024319"/>
                  <a:pt x="0" y="3740735"/>
                </a:cubicBezTo>
                <a:cubicBezTo>
                  <a:pt x="-62223" y="3457151"/>
                  <a:pt x="26198" y="3528648"/>
                  <a:pt x="0" y="3350629"/>
                </a:cubicBezTo>
                <a:cubicBezTo>
                  <a:pt x="-26198" y="3172610"/>
                  <a:pt x="24942" y="2917465"/>
                  <a:pt x="0" y="2720048"/>
                </a:cubicBezTo>
                <a:cubicBezTo>
                  <a:pt x="-24942" y="2522631"/>
                  <a:pt x="41454" y="2442735"/>
                  <a:pt x="0" y="2329943"/>
                </a:cubicBezTo>
                <a:cubicBezTo>
                  <a:pt x="-41454" y="2217151"/>
                  <a:pt x="9218" y="1911172"/>
                  <a:pt x="0" y="1795553"/>
                </a:cubicBezTo>
                <a:cubicBezTo>
                  <a:pt x="-9218" y="1679934"/>
                  <a:pt x="63309" y="1374613"/>
                  <a:pt x="0" y="1213067"/>
                </a:cubicBezTo>
                <a:cubicBezTo>
                  <a:pt x="-63309" y="1051521"/>
                  <a:pt x="41234" y="825249"/>
                  <a:pt x="0" y="726771"/>
                </a:cubicBezTo>
                <a:cubicBezTo>
                  <a:pt x="-41234" y="628293"/>
                  <a:pt x="16517" y="30898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Team’s agents data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D3BD2-637D-EA2B-49BD-A01AE278AF9F}"/>
              </a:ext>
            </a:extLst>
          </p:cNvPr>
          <p:cNvSpPr/>
          <p:nvPr/>
        </p:nvSpPr>
        <p:spPr>
          <a:xfrm>
            <a:off x="7087107" y="1482283"/>
            <a:ext cx="4346192" cy="4809516"/>
          </a:xfrm>
          <a:custGeom>
            <a:avLst/>
            <a:gdLst>
              <a:gd name="connsiteX0" fmla="*/ 0 w 4346192"/>
              <a:gd name="connsiteY0" fmla="*/ 0 h 4809516"/>
              <a:gd name="connsiteX1" fmla="*/ 456350 w 4346192"/>
              <a:gd name="connsiteY1" fmla="*/ 0 h 4809516"/>
              <a:gd name="connsiteX2" fmla="*/ 912700 w 4346192"/>
              <a:gd name="connsiteY2" fmla="*/ 0 h 4809516"/>
              <a:gd name="connsiteX3" fmla="*/ 1499436 w 4346192"/>
              <a:gd name="connsiteY3" fmla="*/ 0 h 4809516"/>
              <a:gd name="connsiteX4" fmla="*/ 2086172 w 4346192"/>
              <a:gd name="connsiteY4" fmla="*/ 0 h 4809516"/>
              <a:gd name="connsiteX5" fmla="*/ 2499060 w 4346192"/>
              <a:gd name="connsiteY5" fmla="*/ 0 h 4809516"/>
              <a:gd name="connsiteX6" fmla="*/ 3042334 w 4346192"/>
              <a:gd name="connsiteY6" fmla="*/ 0 h 4809516"/>
              <a:gd name="connsiteX7" fmla="*/ 3672532 w 4346192"/>
              <a:gd name="connsiteY7" fmla="*/ 0 h 4809516"/>
              <a:gd name="connsiteX8" fmla="*/ 4346192 w 4346192"/>
              <a:gd name="connsiteY8" fmla="*/ 0 h 4809516"/>
              <a:gd name="connsiteX9" fmla="*/ 4346192 w 4346192"/>
              <a:gd name="connsiteY9" fmla="*/ 582486 h 4809516"/>
              <a:gd name="connsiteX10" fmla="*/ 4346192 w 4346192"/>
              <a:gd name="connsiteY10" fmla="*/ 1068781 h 4809516"/>
              <a:gd name="connsiteX11" fmla="*/ 4346192 w 4346192"/>
              <a:gd name="connsiteY11" fmla="*/ 1458887 h 4809516"/>
              <a:gd name="connsiteX12" fmla="*/ 4346192 w 4346192"/>
              <a:gd name="connsiteY12" fmla="*/ 1848992 h 4809516"/>
              <a:gd name="connsiteX13" fmla="*/ 4346192 w 4346192"/>
              <a:gd name="connsiteY13" fmla="*/ 2335287 h 4809516"/>
              <a:gd name="connsiteX14" fmla="*/ 4346192 w 4346192"/>
              <a:gd name="connsiteY14" fmla="*/ 2773488 h 4809516"/>
              <a:gd name="connsiteX15" fmla="*/ 4346192 w 4346192"/>
              <a:gd name="connsiteY15" fmla="*/ 3355973 h 4809516"/>
              <a:gd name="connsiteX16" fmla="*/ 4346192 w 4346192"/>
              <a:gd name="connsiteY16" fmla="*/ 3938459 h 4809516"/>
              <a:gd name="connsiteX17" fmla="*/ 4346192 w 4346192"/>
              <a:gd name="connsiteY17" fmla="*/ 4809516 h 4809516"/>
              <a:gd name="connsiteX18" fmla="*/ 3802918 w 4346192"/>
              <a:gd name="connsiteY18" fmla="*/ 4809516 h 4809516"/>
              <a:gd name="connsiteX19" fmla="*/ 3259644 w 4346192"/>
              <a:gd name="connsiteY19" fmla="*/ 4809516 h 4809516"/>
              <a:gd name="connsiteX20" fmla="*/ 2672908 w 4346192"/>
              <a:gd name="connsiteY20" fmla="*/ 4809516 h 4809516"/>
              <a:gd name="connsiteX21" fmla="*/ 2216558 w 4346192"/>
              <a:gd name="connsiteY21" fmla="*/ 4809516 h 4809516"/>
              <a:gd name="connsiteX22" fmla="*/ 1586360 w 4346192"/>
              <a:gd name="connsiteY22" fmla="*/ 4809516 h 4809516"/>
              <a:gd name="connsiteX23" fmla="*/ 999624 w 4346192"/>
              <a:gd name="connsiteY23" fmla="*/ 4809516 h 4809516"/>
              <a:gd name="connsiteX24" fmla="*/ 499812 w 4346192"/>
              <a:gd name="connsiteY24" fmla="*/ 4809516 h 4809516"/>
              <a:gd name="connsiteX25" fmla="*/ 0 w 4346192"/>
              <a:gd name="connsiteY25" fmla="*/ 4809516 h 4809516"/>
              <a:gd name="connsiteX26" fmla="*/ 0 w 4346192"/>
              <a:gd name="connsiteY26" fmla="*/ 4178935 h 4809516"/>
              <a:gd name="connsiteX27" fmla="*/ 0 w 4346192"/>
              <a:gd name="connsiteY27" fmla="*/ 3788830 h 4809516"/>
              <a:gd name="connsiteX28" fmla="*/ 0 w 4346192"/>
              <a:gd name="connsiteY28" fmla="*/ 3350629 h 4809516"/>
              <a:gd name="connsiteX29" fmla="*/ 0 w 4346192"/>
              <a:gd name="connsiteY29" fmla="*/ 2816239 h 4809516"/>
              <a:gd name="connsiteX30" fmla="*/ 0 w 4346192"/>
              <a:gd name="connsiteY30" fmla="*/ 2329943 h 4809516"/>
              <a:gd name="connsiteX31" fmla="*/ 0 w 4346192"/>
              <a:gd name="connsiteY31" fmla="*/ 1699362 h 4809516"/>
              <a:gd name="connsiteX32" fmla="*/ 0 w 4346192"/>
              <a:gd name="connsiteY32" fmla="*/ 1213067 h 4809516"/>
              <a:gd name="connsiteX33" fmla="*/ 0 w 4346192"/>
              <a:gd name="connsiteY33" fmla="*/ 582486 h 4809516"/>
              <a:gd name="connsiteX34" fmla="*/ 0 w 4346192"/>
              <a:gd name="connsiteY34" fmla="*/ 0 h 480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46192" h="4809516" fill="none" extrusionOk="0">
                <a:moveTo>
                  <a:pt x="0" y="0"/>
                </a:moveTo>
                <a:cubicBezTo>
                  <a:pt x="156723" y="-51224"/>
                  <a:pt x="279001" y="46439"/>
                  <a:pt x="456350" y="0"/>
                </a:cubicBezTo>
                <a:cubicBezTo>
                  <a:pt x="633699" y="-46439"/>
                  <a:pt x="740802" y="16576"/>
                  <a:pt x="912700" y="0"/>
                </a:cubicBezTo>
                <a:cubicBezTo>
                  <a:pt x="1084598" y="-16576"/>
                  <a:pt x="1360981" y="64994"/>
                  <a:pt x="1499436" y="0"/>
                </a:cubicBezTo>
                <a:cubicBezTo>
                  <a:pt x="1637891" y="-64994"/>
                  <a:pt x="1872917" y="67027"/>
                  <a:pt x="2086172" y="0"/>
                </a:cubicBezTo>
                <a:cubicBezTo>
                  <a:pt x="2299427" y="-67027"/>
                  <a:pt x="2376333" y="25845"/>
                  <a:pt x="2499060" y="0"/>
                </a:cubicBezTo>
                <a:cubicBezTo>
                  <a:pt x="2621787" y="-25845"/>
                  <a:pt x="2928375" y="40055"/>
                  <a:pt x="3042334" y="0"/>
                </a:cubicBezTo>
                <a:cubicBezTo>
                  <a:pt x="3156293" y="-40055"/>
                  <a:pt x="3460150" y="11942"/>
                  <a:pt x="3672532" y="0"/>
                </a:cubicBezTo>
                <a:cubicBezTo>
                  <a:pt x="3884914" y="-11942"/>
                  <a:pt x="4188299" y="14607"/>
                  <a:pt x="4346192" y="0"/>
                </a:cubicBezTo>
                <a:cubicBezTo>
                  <a:pt x="4412747" y="191368"/>
                  <a:pt x="4306911" y="336845"/>
                  <a:pt x="4346192" y="582486"/>
                </a:cubicBezTo>
                <a:cubicBezTo>
                  <a:pt x="4385473" y="828127"/>
                  <a:pt x="4306277" y="892730"/>
                  <a:pt x="4346192" y="1068781"/>
                </a:cubicBezTo>
                <a:cubicBezTo>
                  <a:pt x="4386107" y="1244832"/>
                  <a:pt x="4341814" y="1320097"/>
                  <a:pt x="4346192" y="1458887"/>
                </a:cubicBezTo>
                <a:cubicBezTo>
                  <a:pt x="4350570" y="1597677"/>
                  <a:pt x="4326266" y="1693525"/>
                  <a:pt x="4346192" y="1848992"/>
                </a:cubicBezTo>
                <a:cubicBezTo>
                  <a:pt x="4366118" y="2004459"/>
                  <a:pt x="4339420" y="2203498"/>
                  <a:pt x="4346192" y="2335287"/>
                </a:cubicBezTo>
                <a:cubicBezTo>
                  <a:pt x="4352964" y="2467077"/>
                  <a:pt x="4325003" y="2634403"/>
                  <a:pt x="4346192" y="2773488"/>
                </a:cubicBezTo>
                <a:cubicBezTo>
                  <a:pt x="4367381" y="2912573"/>
                  <a:pt x="4313295" y="3072805"/>
                  <a:pt x="4346192" y="3355973"/>
                </a:cubicBezTo>
                <a:cubicBezTo>
                  <a:pt x="4379089" y="3639142"/>
                  <a:pt x="4287643" y="3674337"/>
                  <a:pt x="4346192" y="3938459"/>
                </a:cubicBezTo>
                <a:cubicBezTo>
                  <a:pt x="4404741" y="4202581"/>
                  <a:pt x="4246238" y="4580117"/>
                  <a:pt x="4346192" y="4809516"/>
                </a:cubicBezTo>
                <a:cubicBezTo>
                  <a:pt x="4155770" y="4829761"/>
                  <a:pt x="3934144" y="4747359"/>
                  <a:pt x="3802918" y="4809516"/>
                </a:cubicBezTo>
                <a:cubicBezTo>
                  <a:pt x="3671692" y="4871673"/>
                  <a:pt x="3426932" y="4775989"/>
                  <a:pt x="3259644" y="4809516"/>
                </a:cubicBezTo>
                <a:cubicBezTo>
                  <a:pt x="3092356" y="4843043"/>
                  <a:pt x="2940277" y="4779978"/>
                  <a:pt x="2672908" y="4809516"/>
                </a:cubicBezTo>
                <a:cubicBezTo>
                  <a:pt x="2405539" y="4839054"/>
                  <a:pt x="2390257" y="4805954"/>
                  <a:pt x="2216558" y="4809516"/>
                </a:cubicBezTo>
                <a:cubicBezTo>
                  <a:pt x="2042859" y="4813078"/>
                  <a:pt x="1828512" y="4791540"/>
                  <a:pt x="1586360" y="4809516"/>
                </a:cubicBezTo>
                <a:cubicBezTo>
                  <a:pt x="1344208" y="4827492"/>
                  <a:pt x="1278669" y="4744125"/>
                  <a:pt x="999624" y="4809516"/>
                </a:cubicBezTo>
                <a:cubicBezTo>
                  <a:pt x="720579" y="4874907"/>
                  <a:pt x="715685" y="4756956"/>
                  <a:pt x="499812" y="4809516"/>
                </a:cubicBezTo>
                <a:cubicBezTo>
                  <a:pt x="283939" y="4862076"/>
                  <a:pt x="107203" y="4801389"/>
                  <a:pt x="0" y="4809516"/>
                </a:cubicBezTo>
                <a:cubicBezTo>
                  <a:pt x="-49444" y="4503758"/>
                  <a:pt x="2028" y="4353214"/>
                  <a:pt x="0" y="4178935"/>
                </a:cubicBezTo>
                <a:cubicBezTo>
                  <a:pt x="-2028" y="4004656"/>
                  <a:pt x="26192" y="3877957"/>
                  <a:pt x="0" y="3788830"/>
                </a:cubicBezTo>
                <a:cubicBezTo>
                  <a:pt x="-26192" y="3699703"/>
                  <a:pt x="38815" y="3441751"/>
                  <a:pt x="0" y="3350629"/>
                </a:cubicBezTo>
                <a:cubicBezTo>
                  <a:pt x="-38815" y="3259507"/>
                  <a:pt x="39450" y="2979168"/>
                  <a:pt x="0" y="2816239"/>
                </a:cubicBezTo>
                <a:cubicBezTo>
                  <a:pt x="-39450" y="2653310"/>
                  <a:pt x="37080" y="2557612"/>
                  <a:pt x="0" y="2329943"/>
                </a:cubicBezTo>
                <a:cubicBezTo>
                  <a:pt x="-37080" y="2102274"/>
                  <a:pt x="25370" y="1858987"/>
                  <a:pt x="0" y="1699362"/>
                </a:cubicBezTo>
                <a:cubicBezTo>
                  <a:pt x="-25370" y="1539737"/>
                  <a:pt x="25607" y="1315527"/>
                  <a:pt x="0" y="1213067"/>
                </a:cubicBezTo>
                <a:cubicBezTo>
                  <a:pt x="-25607" y="1110608"/>
                  <a:pt x="51534" y="790472"/>
                  <a:pt x="0" y="582486"/>
                </a:cubicBezTo>
                <a:cubicBezTo>
                  <a:pt x="-51534" y="374500"/>
                  <a:pt x="32044" y="165012"/>
                  <a:pt x="0" y="0"/>
                </a:cubicBezTo>
                <a:close/>
              </a:path>
              <a:path w="4346192" h="4809516" stroke="0" extrusionOk="0">
                <a:moveTo>
                  <a:pt x="0" y="0"/>
                </a:moveTo>
                <a:cubicBezTo>
                  <a:pt x="153782" y="-57698"/>
                  <a:pt x="398497" y="24230"/>
                  <a:pt x="543274" y="0"/>
                </a:cubicBezTo>
                <a:cubicBezTo>
                  <a:pt x="688051" y="-24230"/>
                  <a:pt x="1016128" y="39468"/>
                  <a:pt x="1173472" y="0"/>
                </a:cubicBezTo>
                <a:cubicBezTo>
                  <a:pt x="1330816" y="-39468"/>
                  <a:pt x="1491332" y="34422"/>
                  <a:pt x="1803670" y="0"/>
                </a:cubicBezTo>
                <a:cubicBezTo>
                  <a:pt x="2116008" y="-34422"/>
                  <a:pt x="2083642" y="39608"/>
                  <a:pt x="2260020" y="0"/>
                </a:cubicBezTo>
                <a:cubicBezTo>
                  <a:pt x="2436398" y="-39608"/>
                  <a:pt x="2652120" y="23814"/>
                  <a:pt x="2890218" y="0"/>
                </a:cubicBezTo>
                <a:cubicBezTo>
                  <a:pt x="3128316" y="-23814"/>
                  <a:pt x="3210163" y="25383"/>
                  <a:pt x="3303106" y="0"/>
                </a:cubicBezTo>
                <a:cubicBezTo>
                  <a:pt x="3396049" y="-25383"/>
                  <a:pt x="3550841" y="42389"/>
                  <a:pt x="3715994" y="0"/>
                </a:cubicBezTo>
                <a:cubicBezTo>
                  <a:pt x="3881147" y="-42389"/>
                  <a:pt x="4200156" y="19024"/>
                  <a:pt x="4346192" y="0"/>
                </a:cubicBezTo>
                <a:cubicBezTo>
                  <a:pt x="4359869" y="174169"/>
                  <a:pt x="4322846" y="278299"/>
                  <a:pt x="4346192" y="390105"/>
                </a:cubicBezTo>
                <a:cubicBezTo>
                  <a:pt x="4369538" y="501912"/>
                  <a:pt x="4343520" y="667167"/>
                  <a:pt x="4346192" y="828306"/>
                </a:cubicBezTo>
                <a:cubicBezTo>
                  <a:pt x="4348864" y="989445"/>
                  <a:pt x="4321847" y="1043858"/>
                  <a:pt x="4346192" y="1218411"/>
                </a:cubicBezTo>
                <a:cubicBezTo>
                  <a:pt x="4370537" y="1392965"/>
                  <a:pt x="4324310" y="1504453"/>
                  <a:pt x="4346192" y="1608516"/>
                </a:cubicBezTo>
                <a:cubicBezTo>
                  <a:pt x="4368074" y="1712580"/>
                  <a:pt x="4323344" y="1896586"/>
                  <a:pt x="4346192" y="2142907"/>
                </a:cubicBezTo>
                <a:cubicBezTo>
                  <a:pt x="4369040" y="2389228"/>
                  <a:pt x="4289491" y="2527182"/>
                  <a:pt x="4346192" y="2773488"/>
                </a:cubicBezTo>
                <a:cubicBezTo>
                  <a:pt x="4402893" y="3019794"/>
                  <a:pt x="4341887" y="3105185"/>
                  <a:pt x="4346192" y="3259783"/>
                </a:cubicBezTo>
                <a:cubicBezTo>
                  <a:pt x="4350497" y="3414382"/>
                  <a:pt x="4324340" y="3580086"/>
                  <a:pt x="4346192" y="3746079"/>
                </a:cubicBezTo>
                <a:cubicBezTo>
                  <a:pt x="4368044" y="3912072"/>
                  <a:pt x="4306790" y="4011732"/>
                  <a:pt x="4346192" y="4136184"/>
                </a:cubicBezTo>
                <a:cubicBezTo>
                  <a:pt x="4385594" y="4260637"/>
                  <a:pt x="4276556" y="4534213"/>
                  <a:pt x="4346192" y="4809516"/>
                </a:cubicBezTo>
                <a:cubicBezTo>
                  <a:pt x="4088262" y="4824306"/>
                  <a:pt x="4027113" y="4782498"/>
                  <a:pt x="3715994" y="4809516"/>
                </a:cubicBezTo>
                <a:cubicBezTo>
                  <a:pt x="3404875" y="4836534"/>
                  <a:pt x="3487112" y="4780082"/>
                  <a:pt x="3303106" y="4809516"/>
                </a:cubicBezTo>
                <a:cubicBezTo>
                  <a:pt x="3119100" y="4838950"/>
                  <a:pt x="2944789" y="4747383"/>
                  <a:pt x="2672908" y="4809516"/>
                </a:cubicBezTo>
                <a:cubicBezTo>
                  <a:pt x="2401027" y="4871649"/>
                  <a:pt x="2369008" y="4783950"/>
                  <a:pt x="2173096" y="4809516"/>
                </a:cubicBezTo>
                <a:cubicBezTo>
                  <a:pt x="1977184" y="4835082"/>
                  <a:pt x="1929430" y="4755493"/>
                  <a:pt x="1716746" y="4809516"/>
                </a:cubicBezTo>
                <a:cubicBezTo>
                  <a:pt x="1504062" y="4863539"/>
                  <a:pt x="1394171" y="4751957"/>
                  <a:pt x="1216934" y="4809516"/>
                </a:cubicBezTo>
                <a:cubicBezTo>
                  <a:pt x="1039697" y="4867075"/>
                  <a:pt x="862502" y="4803830"/>
                  <a:pt x="717122" y="4809516"/>
                </a:cubicBezTo>
                <a:cubicBezTo>
                  <a:pt x="571742" y="4815202"/>
                  <a:pt x="199986" y="4790386"/>
                  <a:pt x="0" y="4809516"/>
                </a:cubicBezTo>
                <a:cubicBezTo>
                  <a:pt x="-45117" y="4649800"/>
                  <a:pt x="39715" y="4531785"/>
                  <a:pt x="0" y="4371316"/>
                </a:cubicBezTo>
                <a:cubicBezTo>
                  <a:pt x="-39715" y="4210847"/>
                  <a:pt x="62223" y="4024319"/>
                  <a:pt x="0" y="3740735"/>
                </a:cubicBezTo>
                <a:cubicBezTo>
                  <a:pt x="-62223" y="3457151"/>
                  <a:pt x="26198" y="3528648"/>
                  <a:pt x="0" y="3350629"/>
                </a:cubicBezTo>
                <a:cubicBezTo>
                  <a:pt x="-26198" y="3172610"/>
                  <a:pt x="24942" y="2917465"/>
                  <a:pt x="0" y="2720048"/>
                </a:cubicBezTo>
                <a:cubicBezTo>
                  <a:pt x="-24942" y="2522631"/>
                  <a:pt x="41454" y="2442735"/>
                  <a:pt x="0" y="2329943"/>
                </a:cubicBezTo>
                <a:cubicBezTo>
                  <a:pt x="-41454" y="2217151"/>
                  <a:pt x="9218" y="1911172"/>
                  <a:pt x="0" y="1795553"/>
                </a:cubicBezTo>
                <a:cubicBezTo>
                  <a:pt x="-9218" y="1679934"/>
                  <a:pt x="63309" y="1374613"/>
                  <a:pt x="0" y="1213067"/>
                </a:cubicBezTo>
                <a:cubicBezTo>
                  <a:pt x="-63309" y="1051521"/>
                  <a:pt x="41234" y="825249"/>
                  <a:pt x="0" y="726771"/>
                </a:cubicBezTo>
                <a:cubicBezTo>
                  <a:pt x="-41234" y="628293"/>
                  <a:pt x="16517" y="30898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Contests data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622159" y="850940"/>
            <a:ext cx="1417740" cy="247964"/>
          </a:xfrm>
          <a:custGeom>
            <a:avLst/>
            <a:gdLst>
              <a:gd name="connsiteX0" fmla="*/ 0 w 1417740"/>
              <a:gd name="connsiteY0" fmla="*/ 0 h 247964"/>
              <a:gd name="connsiteX1" fmla="*/ 500935 w 1417740"/>
              <a:gd name="connsiteY1" fmla="*/ 0 h 247964"/>
              <a:gd name="connsiteX2" fmla="*/ 973515 w 1417740"/>
              <a:gd name="connsiteY2" fmla="*/ 0 h 247964"/>
              <a:gd name="connsiteX3" fmla="*/ 1417740 w 1417740"/>
              <a:gd name="connsiteY3" fmla="*/ 0 h 247964"/>
              <a:gd name="connsiteX4" fmla="*/ 1417740 w 1417740"/>
              <a:gd name="connsiteY4" fmla="*/ 247964 h 247964"/>
              <a:gd name="connsiteX5" fmla="*/ 973515 w 1417740"/>
              <a:gd name="connsiteY5" fmla="*/ 247964 h 247964"/>
              <a:gd name="connsiteX6" fmla="*/ 543467 w 1417740"/>
              <a:gd name="connsiteY6" fmla="*/ 247964 h 247964"/>
              <a:gd name="connsiteX7" fmla="*/ 0 w 1417740"/>
              <a:gd name="connsiteY7" fmla="*/ 247964 h 247964"/>
              <a:gd name="connsiteX8" fmla="*/ 0 w 1417740"/>
              <a:gd name="connsiteY8" fmla="*/ 0 h 2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740" h="247964" fill="none" extrusionOk="0">
                <a:moveTo>
                  <a:pt x="0" y="0"/>
                </a:moveTo>
                <a:cubicBezTo>
                  <a:pt x="121206" y="-53336"/>
                  <a:pt x="377371" y="41624"/>
                  <a:pt x="500935" y="0"/>
                </a:cubicBezTo>
                <a:cubicBezTo>
                  <a:pt x="624499" y="-41624"/>
                  <a:pt x="751869" y="29843"/>
                  <a:pt x="973515" y="0"/>
                </a:cubicBezTo>
                <a:cubicBezTo>
                  <a:pt x="1195161" y="-29843"/>
                  <a:pt x="1203783" y="18512"/>
                  <a:pt x="1417740" y="0"/>
                </a:cubicBezTo>
                <a:cubicBezTo>
                  <a:pt x="1437050" y="83473"/>
                  <a:pt x="1389960" y="183107"/>
                  <a:pt x="1417740" y="247964"/>
                </a:cubicBezTo>
                <a:cubicBezTo>
                  <a:pt x="1210361" y="254868"/>
                  <a:pt x="1118952" y="238115"/>
                  <a:pt x="973515" y="247964"/>
                </a:cubicBezTo>
                <a:cubicBezTo>
                  <a:pt x="828079" y="257813"/>
                  <a:pt x="656987" y="203128"/>
                  <a:pt x="543467" y="247964"/>
                </a:cubicBezTo>
                <a:cubicBezTo>
                  <a:pt x="429947" y="292800"/>
                  <a:pt x="108843" y="240002"/>
                  <a:pt x="0" y="247964"/>
                </a:cubicBezTo>
                <a:cubicBezTo>
                  <a:pt x="-9412" y="138794"/>
                  <a:pt x="9553" y="119365"/>
                  <a:pt x="0" y="0"/>
                </a:cubicBezTo>
                <a:close/>
              </a:path>
              <a:path w="1417740" h="247964" stroke="0" extrusionOk="0">
                <a:moveTo>
                  <a:pt x="0" y="0"/>
                </a:moveTo>
                <a:cubicBezTo>
                  <a:pt x="195898" y="-1040"/>
                  <a:pt x="248673" y="39613"/>
                  <a:pt x="430048" y="0"/>
                </a:cubicBezTo>
                <a:cubicBezTo>
                  <a:pt x="611423" y="-39613"/>
                  <a:pt x="788051" y="24263"/>
                  <a:pt x="888450" y="0"/>
                </a:cubicBezTo>
                <a:cubicBezTo>
                  <a:pt x="988849" y="-24263"/>
                  <a:pt x="1187913" y="50283"/>
                  <a:pt x="1417740" y="0"/>
                </a:cubicBezTo>
                <a:cubicBezTo>
                  <a:pt x="1440405" y="73454"/>
                  <a:pt x="1388703" y="185305"/>
                  <a:pt x="1417740" y="247964"/>
                </a:cubicBezTo>
                <a:cubicBezTo>
                  <a:pt x="1320771" y="260854"/>
                  <a:pt x="1101140" y="237901"/>
                  <a:pt x="959337" y="247964"/>
                </a:cubicBezTo>
                <a:cubicBezTo>
                  <a:pt x="817534" y="258027"/>
                  <a:pt x="671249" y="226843"/>
                  <a:pt x="458403" y="247964"/>
                </a:cubicBezTo>
                <a:cubicBezTo>
                  <a:pt x="245557" y="269085"/>
                  <a:pt x="110837" y="199724"/>
                  <a:pt x="0" y="247964"/>
                </a:cubicBezTo>
                <a:cubicBezTo>
                  <a:pt x="-6370" y="132147"/>
                  <a:pt x="22916" y="5227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2176056" y="698266"/>
            <a:ext cx="1994572" cy="369332"/>
          </a:xfrm>
          <a:custGeom>
            <a:avLst/>
            <a:gdLst>
              <a:gd name="connsiteX0" fmla="*/ 0 w 1994572"/>
              <a:gd name="connsiteY0" fmla="*/ 0 h 369332"/>
              <a:gd name="connsiteX1" fmla="*/ 518589 w 1994572"/>
              <a:gd name="connsiteY1" fmla="*/ 0 h 369332"/>
              <a:gd name="connsiteX2" fmla="*/ 957395 w 1994572"/>
              <a:gd name="connsiteY2" fmla="*/ 0 h 369332"/>
              <a:gd name="connsiteX3" fmla="*/ 1495929 w 1994572"/>
              <a:gd name="connsiteY3" fmla="*/ 0 h 369332"/>
              <a:gd name="connsiteX4" fmla="*/ 1994572 w 1994572"/>
              <a:gd name="connsiteY4" fmla="*/ 0 h 369332"/>
              <a:gd name="connsiteX5" fmla="*/ 1994572 w 1994572"/>
              <a:gd name="connsiteY5" fmla="*/ 369332 h 369332"/>
              <a:gd name="connsiteX6" fmla="*/ 1535820 w 1994572"/>
              <a:gd name="connsiteY6" fmla="*/ 369332 h 369332"/>
              <a:gd name="connsiteX7" fmla="*/ 1017232 w 1994572"/>
              <a:gd name="connsiteY7" fmla="*/ 369332 h 369332"/>
              <a:gd name="connsiteX8" fmla="*/ 518589 w 1994572"/>
              <a:gd name="connsiteY8" fmla="*/ 369332 h 369332"/>
              <a:gd name="connsiteX9" fmla="*/ 0 w 1994572"/>
              <a:gd name="connsiteY9" fmla="*/ 369332 h 369332"/>
              <a:gd name="connsiteX10" fmla="*/ 0 w 199457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369332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35285" y="141491"/>
                  <a:pt x="1964225" y="270416"/>
                  <a:pt x="1994572" y="369332"/>
                </a:cubicBezTo>
                <a:cubicBezTo>
                  <a:pt x="1784932" y="383464"/>
                  <a:pt x="1697647" y="356032"/>
                  <a:pt x="1535820" y="369332"/>
                </a:cubicBezTo>
                <a:cubicBezTo>
                  <a:pt x="1373993" y="382632"/>
                  <a:pt x="1151962" y="364899"/>
                  <a:pt x="1017232" y="369332"/>
                </a:cubicBezTo>
                <a:cubicBezTo>
                  <a:pt x="882502" y="373765"/>
                  <a:pt x="651292" y="344042"/>
                  <a:pt x="518589" y="369332"/>
                </a:cubicBezTo>
                <a:cubicBezTo>
                  <a:pt x="385886" y="394622"/>
                  <a:pt x="244235" y="329537"/>
                  <a:pt x="0" y="369332"/>
                </a:cubicBezTo>
                <a:cubicBezTo>
                  <a:pt x="-1582" y="234383"/>
                  <a:pt x="26205" y="90428"/>
                  <a:pt x="0" y="0"/>
                </a:cubicBezTo>
                <a:close/>
              </a:path>
              <a:path w="1994572" h="369332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38140" y="151229"/>
                  <a:pt x="1972482" y="268693"/>
                  <a:pt x="1994572" y="369332"/>
                </a:cubicBezTo>
                <a:cubicBezTo>
                  <a:pt x="1812182" y="369486"/>
                  <a:pt x="1630604" y="353896"/>
                  <a:pt x="1535820" y="369332"/>
                </a:cubicBezTo>
                <a:cubicBezTo>
                  <a:pt x="1441036" y="384768"/>
                  <a:pt x="1151868" y="334078"/>
                  <a:pt x="997286" y="369332"/>
                </a:cubicBezTo>
                <a:cubicBezTo>
                  <a:pt x="842704" y="404586"/>
                  <a:pt x="734340" y="365778"/>
                  <a:pt x="518589" y="369332"/>
                </a:cubicBezTo>
                <a:cubicBezTo>
                  <a:pt x="302838" y="372886"/>
                  <a:pt x="116309" y="349528"/>
                  <a:pt x="0" y="369332"/>
                </a:cubicBezTo>
                <a:cubicBezTo>
                  <a:pt x="-38438" y="285340"/>
                  <a:pt x="14315" y="16226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Contest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207876"/>
            <a:ext cx="11172306" cy="5334239"/>
          </a:xfrm>
          <a:custGeom>
            <a:avLst/>
            <a:gdLst>
              <a:gd name="connsiteX0" fmla="*/ 0 w 11172306"/>
              <a:gd name="connsiteY0" fmla="*/ 0 h 5334239"/>
              <a:gd name="connsiteX1" fmla="*/ 586546 w 11172306"/>
              <a:gd name="connsiteY1" fmla="*/ 0 h 5334239"/>
              <a:gd name="connsiteX2" fmla="*/ 1173092 w 11172306"/>
              <a:gd name="connsiteY2" fmla="*/ 0 h 5334239"/>
              <a:gd name="connsiteX3" fmla="*/ 1983084 w 11172306"/>
              <a:gd name="connsiteY3" fmla="*/ 0 h 5334239"/>
              <a:gd name="connsiteX4" fmla="*/ 2457907 w 11172306"/>
              <a:gd name="connsiteY4" fmla="*/ 0 h 5334239"/>
              <a:gd name="connsiteX5" fmla="*/ 2821007 w 11172306"/>
              <a:gd name="connsiteY5" fmla="*/ 0 h 5334239"/>
              <a:gd name="connsiteX6" fmla="*/ 3184107 w 11172306"/>
              <a:gd name="connsiteY6" fmla="*/ 0 h 5334239"/>
              <a:gd name="connsiteX7" fmla="*/ 3882376 w 11172306"/>
              <a:gd name="connsiteY7" fmla="*/ 0 h 5334239"/>
              <a:gd name="connsiteX8" fmla="*/ 4692369 w 11172306"/>
              <a:gd name="connsiteY8" fmla="*/ 0 h 5334239"/>
              <a:gd name="connsiteX9" fmla="*/ 5167192 w 11172306"/>
              <a:gd name="connsiteY9" fmla="*/ 0 h 5334239"/>
              <a:gd name="connsiteX10" fmla="*/ 5977184 w 11172306"/>
              <a:gd name="connsiteY10" fmla="*/ 0 h 5334239"/>
              <a:gd name="connsiteX11" fmla="*/ 6675453 w 11172306"/>
              <a:gd name="connsiteY11" fmla="*/ 0 h 5334239"/>
              <a:gd name="connsiteX12" fmla="*/ 7485445 w 11172306"/>
              <a:gd name="connsiteY12" fmla="*/ 0 h 5334239"/>
              <a:gd name="connsiteX13" fmla="*/ 8407160 w 11172306"/>
              <a:gd name="connsiteY13" fmla="*/ 0 h 5334239"/>
              <a:gd name="connsiteX14" fmla="*/ 8770260 w 11172306"/>
              <a:gd name="connsiteY14" fmla="*/ 0 h 5334239"/>
              <a:gd name="connsiteX15" fmla="*/ 9580252 w 11172306"/>
              <a:gd name="connsiteY15" fmla="*/ 0 h 5334239"/>
              <a:gd name="connsiteX16" fmla="*/ 10278522 w 11172306"/>
              <a:gd name="connsiteY16" fmla="*/ 0 h 5334239"/>
              <a:gd name="connsiteX17" fmla="*/ 11172306 w 11172306"/>
              <a:gd name="connsiteY17" fmla="*/ 0 h 5334239"/>
              <a:gd name="connsiteX18" fmla="*/ 11172306 w 11172306"/>
              <a:gd name="connsiteY18" fmla="*/ 773465 h 5334239"/>
              <a:gd name="connsiteX19" fmla="*/ 11172306 w 11172306"/>
              <a:gd name="connsiteY19" fmla="*/ 1280217 h 5334239"/>
              <a:gd name="connsiteX20" fmla="*/ 11172306 w 11172306"/>
              <a:gd name="connsiteY20" fmla="*/ 1786970 h 5334239"/>
              <a:gd name="connsiteX21" fmla="*/ 11172306 w 11172306"/>
              <a:gd name="connsiteY21" fmla="*/ 2347065 h 5334239"/>
              <a:gd name="connsiteX22" fmla="*/ 11172306 w 11172306"/>
              <a:gd name="connsiteY22" fmla="*/ 3120530 h 5334239"/>
              <a:gd name="connsiteX23" fmla="*/ 11172306 w 11172306"/>
              <a:gd name="connsiteY23" fmla="*/ 3787310 h 5334239"/>
              <a:gd name="connsiteX24" fmla="*/ 11172306 w 11172306"/>
              <a:gd name="connsiteY24" fmla="*/ 4560774 h 5334239"/>
              <a:gd name="connsiteX25" fmla="*/ 11172306 w 11172306"/>
              <a:gd name="connsiteY25" fmla="*/ 5334239 h 5334239"/>
              <a:gd name="connsiteX26" fmla="*/ 10585760 w 11172306"/>
              <a:gd name="connsiteY26" fmla="*/ 5334239 h 5334239"/>
              <a:gd name="connsiteX27" fmla="*/ 10110937 w 11172306"/>
              <a:gd name="connsiteY27" fmla="*/ 5334239 h 5334239"/>
              <a:gd name="connsiteX28" fmla="*/ 9300945 w 11172306"/>
              <a:gd name="connsiteY28" fmla="*/ 5334239 h 5334239"/>
              <a:gd name="connsiteX29" fmla="*/ 8379230 w 11172306"/>
              <a:gd name="connsiteY29" fmla="*/ 5334239 h 5334239"/>
              <a:gd name="connsiteX30" fmla="*/ 7569237 w 11172306"/>
              <a:gd name="connsiteY30" fmla="*/ 5334239 h 5334239"/>
              <a:gd name="connsiteX31" fmla="*/ 7094414 w 11172306"/>
              <a:gd name="connsiteY31" fmla="*/ 5334239 h 5334239"/>
              <a:gd name="connsiteX32" fmla="*/ 6396145 w 11172306"/>
              <a:gd name="connsiteY32" fmla="*/ 5334239 h 5334239"/>
              <a:gd name="connsiteX33" fmla="*/ 6033045 w 11172306"/>
              <a:gd name="connsiteY33" fmla="*/ 5334239 h 5334239"/>
              <a:gd name="connsiteX34" fmla="*/ 5111330 w 11172306"/>
              <a:gd name="connsiteY34" fmla="*/ 5334239 h 5334239"/>
              <a:gd name="connsiteX35" fmla="*/ 4301338 w 11172306"/>
              <a:gd name="connsiteY35" fmla="*/ 5334239 h 5334239"/>
              <a:gd name="connsiteX36" fmla="*/ 3938238 w 11172306"/>
              <a:gd name="connsiteY36" fmla="*/ 5334239 h 5334239"/>
              <a:gd name="connsiteX37" fmla="*/ 3128246 w 11172306"/>
              <a:gd name="connsiteY37" fmla="*/ 5334239 h 5334239"/>
              <a:gd name="connsiteX38" fmla="*/ 2206530 w 11172306"/>
              <a:gd name="connsiteY38" fmla="*/ 5334239 h 5334239"/>
              <a:gd name="connsiteX39" fmla="*/ 1508261 w 11172306"/>
              <a:gd name="connsiteY39" fmla="*/ 5334239 h 5334239"/>
              <a:gd name="connsiteX40" fmla="*/ 0 w 11172306"/>
              <a:gd name="connsiteY40" fmla="*/ 5334239 h 5334239"/>
              <a:gd name="connsiteX41" fmla="*/ 0 w 11172306"/>
              <a:gd name="connsiteY41" fmla="*/ 4560774 h 5334239"/>
              <a:gd name="connsiteX42" fmla="*/ 0 w 11172306"/>
              <a:gd name="connsiteY42" fmla="*/ 4000679 h 5334239"/>
              <a:gd name="connsiteX43" fmla="*/ 0 w 11172306"/>
              <a:gd name="connsiteY43" fmla="*/ 3227215 h 5334239"/>
              <a:gd name="connsiteX44" fmla="*/ 0 w 11172306"/>
              <a:gd name="connsiteY44" fmla="*/ 2560435 h 5334239"/>
              <a:gd name="connsiteX45" fmla="*/ 0 w 11172306"/>
              <a:gd name="connsiteY45" fmla="*/ 1893655 h 5334239"/>
              <a:gd name="connsiteX46" fmla="*/ 0 w 11172306"/>
              <a:gd name="connsiteY46" fmla="*/ 1226875 h 5334239"/>
              <a:gd name="connsiteX47" fmla="*/ 0 w 11172306"/>
              <a:gd name="connsiteY47" fmla="*/ 666780 h 5334239"/>
              <a:gd name="connsiteX48" fmla="*/ 0 w 11172306"/>
              <a:gd name="connsiteY48" fmla="*/ 0 h 53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334239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82302" y="295344"/>
                  <a:pt x="11188111" y="609115"/>
                  <a:pt x="11172306" y="773465"/>
                </a:cubicBezTo>
                <a:cubicBezTo>
                  <a:pt x="11156501" y="937815"/>
                  <a:pt x="11194466" y="1136247"/>
                  <a:pt x="11172306" y="1280217"/>
                </a:cubicBezTo>
                <a:cubicBezTo>
                  <a:pt x="11150146" y="1424187"/>
                  <a:pt x="11167254" y="1597485"/>
                  <a:pt x="11172306" y="1786970"/>
                </a:cubicBezTo>
                <a:cubicBezTo>
                  <a:pt x="11177358" y="1976455"/>
                  <a:pt x="11175967" y="2195066"/>
                  <a:pt x="11172306" y="2347065"/>
                </a:cubicBezTo>
                <a:cubicBezTo>
                  <a:pt x="11168645" y="2499065"/>
                  <a:pt x="11143480" y="2901293"/>
                  <a:pt x="11172306" y="3120530"/>
                </a:cubicBezTo>
                <a:cubicBezTo>
                  <a:pt x="11201132" y="3339767"/>
                  <a:pt x="11184208" y="3533357"/>
                  <a:pt x="11172306" y="3787310"/>
                </a:cubicBezTo>
                <a:cubicBezTo>
                  <a:pt x="11160404" y="4041263"/>
                  <a:pt x="11193294" y="4201639"/>
                  <a:pt x="11172306" y="4560774"/>
                </a:cubicBezTo>
                <a:cubicBezTo>
                  <a:pt x="11151318" y="4919909"/>
                  <a:pt x="11137882" y="4969808"/>
                  <a:pt x="11172306" y="5334239"/>
                </a:cubicBezTo>
                <a:cubicBezTo>
                  <a:pt x="10888724" y="5336102"/>
                  <a:pt x="10709866" y="5317489"/>
                  <a:pt x="10585760" y="5334239"/>
                </a:cubicBezTo>
                <a:cubicBezTo>
                  <a:pt x="10461654" y="5350989"/>
                  <a:pt x="10326559" y="5350582"/>
                  <a:pt x="10110937" y="5334239"/>
                </a:cubicBezTo>
                <a:cubicBezTo>
                  <a:pt x="9895315" y="5317896"/>
                  <a:pt x="9656013" y="5367623"/>
                  <a:pt x="9300945" y="5334239"/>
                </a:cubicBezTo>
                <a:cubicBezTo>
                  <a:pt x="8945877" y="5300855"/>
                  <a:pt x="8792260" y="5303434"/>
                  <a:pt x="8379230" y="5334239"/>
                </a:cubicBezTo>
                <a:cubicBezTo>
                  <a:pt x="7966200" y="5365044"/>
                  <a:pt x="7809004" y="5329407"/>
                  <a:pt x="7569237" y="5334239"/>
                </a:cubicBezTo>
                <a:cubicBezTo>
                  <a:pt x="7329470" y="5339071"/>
                  <a:pt x="7317990" y="5325379"/>
                  <a:pt x="7094414" y="5334239"/>
                </a:cubicBezTo>
                <a:cubicBezTo>
                  <a:pt x="6870838" y="5343099"/>
                  <a:pt x="6722613" y="5322922"/>
                  <a:pt x="6396145" y="5334239"/>
                </a:cubicBezTo>
                <a:cubicBezTo>
                  <a:pt x="6069677" y="5345556"/>
                  <a:pt x="6193766" y="5325964"/>
                  <a:pt x="6033045" y="5334239"/>
                </a:cubicBezTo>
                <a:cubicBezTo>
                  <a:pt x="5872324" y="5342514"/>
                  <a:pt x="5335412" y="5311694"/>
                  <a:pt x="5111330" y="5334239"/>
                </a:cubicBezTo>
                <a:cubicBezTo>
                  <a:pt x="4887249" y="5356784"/>
                  <a:pt x="4594777" y="5340467"/>
                  <a:pt x="4301338" y="5334239"/>
                </a:cubicBezTo>
                <a:cubicBezTo>
                  <a:pt x="4007899" y="5328011"/>
                  <a:pt x="4084305" y="5331110"/>
                  <a:pt x="3938238" y="5334239"/>
                </a:cubicBezTo>
                <a:cubicBezTo>
                  <a:pt x="3792171" y="5337368"/>
                  <a:pt x="3458296" y="5303365"/>
                  <a:pt x="3128246" y="5334239"/>
                </a:cubicBezTo>
                <a:cubicBezTo>
                  <a:pt x="2798196" y="5365113"/>
                  <a:pt x="2464409" y="5347046"/>
                  <a:pt x="2206530" y="5334239"/>
                </a:cubicBezTo>
                <a:cubicBezTo>
                  <a:pt x="1948651" y="5321432"/>
                  <a:pt x="1830023" y="5361708"/>
                  <a:pt x="1508261" y="5334239"/>
                </a:cubicBezTo>
                <a:cubicBezTo>
                  <a:pt x="1186499" y="5306770"/>
                  <a:pt x="504908" y="5266559"/>
                  <a:pt x="0" y="5334239"/>
                </a:cubicBezTo>
                <a:cubicBezTo>
                  <a:pt x="-33531" y="5166334"/>
                  <a:pt x="17427" y="4849994"/>
                  <a:pt x="0" y="4560774"/>
                </a:cubicBezTo>
                <a:cubicBezTo>
                  <a:pt x="-17427" y="4271554"/>
                  <a:pt x="20068" y="4203550"/>
                  <a:pt x="0" y="4000679"/>
                </a:cubicBezTo>
                <a:cubicBezTo>
                  <a:pt x="-20068" y="3797808"/>
                  <a:pt x="-17327" y="3500547"/>
                  <a:pt x="0" y="3227215"/>
                </a:cubicBezTo>
                <a:cubicBezTo>
                  <a:pt x="17327" y="2953883"/>
                  <a:pt x="-24969" y="2840484"/>
                  <a:pt x="0" y="2560435"/>
                </a:cubicBezTo>
                <a:cubicBezTo>
                  <a:pt x="24969" y="2280386"/>
                  <a:pt x="19966" y="2091747"/>
                  <a:pt x="0" y="1893655"/>
                </a:cubicBezTo>
                <a:cubicBezTo>
                  <a:pt x="-19966" y="1695563"/>
                  <a:pt x="-5594" y="1515246"/>
                  <a:pt x="0" y="1226875"/>
                </a:cubicBezTo>
                <a:cubicBezTo>
                  <a:pt x="5594" y="938504"/>
                  <a:pt x="-11640" y="886049"/>
                  <a:pt x="0" y="666780"/>
                </a:cubicBezTo>
                <a:cubicBezTo>
                  <a:pt x="11640" y="447511"/>
                  <a:pt x="-28532" y="197837"/>
                  <a:pt x="0" y="0"/>
                </a:cubicBezTo>
                <a:close/>
              </a:path>
              <a:path w="11172306" h="5334239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66940" y="116488"/>
                  <a:pt x="11151578" y="371746"/>
                  <a:pt x="11172306" y="560095"/>
                </a:cubicBezTo>
                <a:cubicBezTo>
                  <a:pt x="11193034" y="748444"/>
                  <a:pt x="11194148" y="996359"/>
                  <a:pt x="11172306" y="1333560"/>
                </a:cubicBezTo>
                <a:cubicBezTo>
                  <a:pt x="11150464" y="1670761"/>
                  <a:pt x="11189017" y="1611928"/>
                  <a:pt x="11172306" y="1840312"/>
                </a:cubicBezTo>
                <a:cubicBezTo>
                  <a:pt x="11155595" y="2068696"/>
                  <a:pt x="11202962" y="2369851"/>
                  <a:pt x="11172306" y="2560435"/>
                </a:cubicBezTo>
                <a:cubicBezTo>
                  <a:pt x="11141650" y="2751019"/>
                  <a:pt x="11190264" y="2986493"/>
                  <a:pt x="11172306" y="3280557"/>
                </a:cubicBezTo>
                <a:cubicBezTo>
                  <a:pt x="11154348" y="3574621"/>
                  <a:pt x="11173217" y="3771597"/>
                  <a:pt x="11172306" y="3947337"/>
                </a:cubicBezTo>
                <a:cubicBezTo>
                  <a:pt x="11171395" y="4123077"/>
                  <a:pt x="11201306" y="4510655"/>
                  <a:pt x="11172306" y="4720802"/>
                </a:cubicBezTo>
                <a:cubicBezTo>
                  <a:pt x="11143306" y="4930949"/>
                  <a:pt x="11190419" y="5122086"/>
                  <a:pt x="11172306" y="5334239"/>
                </a:cubicBezTo>
                <a:cubicBezTo>
                  <a:pt x="10928429" y="5335374"/>
                  <a:pt x="10806530" y="5311178"/>
                  <a:pt x="10474037" y="5334239"/>
                </a:cubicBezTo>
                <a:cubicBezTo>
                  <a:pt x="10141544" y="5357300"/>
                  <a:pt x="10185573" y="5326338"/>
                  <a:pt x="10110937" y="5334239"/>
                </a:cubicBezTo>
                <a:cubicBezTo>
                  <a:pt x="10036301" y="5342140"/>
                  <a:pt x="9856262" y="5328731"/>
                  <a:pt x="9747837" y="5334239"/>
                </a:cubicBezTo>
                <a:cubicBezTo>
                  <a:pt x="9639412" y="5339747"/>
                  <a:pt x="9393319" y="5322089"/>
                  <a:pt x="9049568" y="5334239"/>
                </a:cubicBezTo>
                <a:cubicBezTo>
                  <a:pt x="8705817" y="5346389"/>
                  <a:pt x="8600480" y="5306987"/>
                  <a:pt x="8351299" y="5334239"/>
                </a:cubicBezTo>
                <a:cubicBezTo>
                  <a:pt x="8102118" y="5361491"/>
                  <a:pt x="7755732" y="5300619"/>
                  <a:pt x="7541307" y="5334239"/>
                </a:cubicBezTo>
                <a:cubicBezTo>
                  <a:pt x="7326882" y="5367859"/>
                  <a:pt x="7268599" y="5345112"/>
                  <a:pt x="7178207" y="5334239"/>
                </a:cubicBezTo>
                <a:cubicBezTo>
                  <a:pt x="7087815" y="5323366"/>
                  <a:pt x="6740373" y="5339500"/>
                  <a:pt x="6479937" y="5334239"/>
                </a:cubicBezTo>
                <a:cubicBezTo>
                  <a:pt x="6219501" y="5328979"/>
                  <a:pt x="6110961" y="5307599"/>
                  <a:pt x="5893391" y="5334239"/>
                </a:cubicBezTo>
                <a:cubicBezTo>
                  <a:pt x="5675821" y="5360879"/>
                  <a:pt x="5466576" y="5329112"/>
                  <a:pt x="5083399" y="5334239"/>
                </a:cubicBezTo>
                <a:cubicBezTo>
                  <a:pt x="4700222" y="5339366"/>
                  <a:pt x="4522322" y="5338015"/>
                  <a:pt x="4273407" y="5334239"/>
                </a:cubicBezTo>
                <a:cubicBezTo>
                  <a:pt x="4024492" y="5330463"/>
                  <a:pt x="3850609" y="5338643"/>
                  <a:pt x="3686861" y="5334239"/>
                </a:cubicBezTo>
                <a:cubicBezTo>
                  <a:pt x="3523113" y="5329835"/>
                  <a:pt x="3500498" y="5332638"/>
                  <a:pt x="3323761" y="5334239"/>
                </a:cubicBezTo>
                <a:cubicBezTo>
                  <a:pt x="3147024" y="5335840"/>
                  <a:pt x="3133003" y="5317034"/>
                  <a:pt x="2960661" y="5334239"/>
                </a:cubicBezTo>
                <a:cubicBezTo>
                  <a:pt x="2788319" y="5351444"/>
                  <a:pt x="2498332" y="5365180"/>
                  <a:pt x="2262392" y="5334239"/>
                </a:cubicBezTo>
                <a:cubicBezTo>
                  <a:pt x="2026452" y="5303298"/>
                  <a:pt x="1544601" y="5369752"/>
                  <a:pt x="1340677" y="5334239"/>
                </a:cubicBezTo>
                <a:cubicBezTo>
                  <a:pt x="1136753" y="5298726"/>
                  <a:pt x="798686" y="5334048"/>
                  <a:pt x="642408" y="5334239"/>
                </a:cubicBezTo>
                <a:cubicBezTo>
                  <a:pt x="486130" y="5334430"/>
                  <a:pt x="177724" y="5355201"/>
                  <a:pt x="0" y="5334239"/>
                </a:cubicBezTo>
                <a:cubicBezTo>
                  <a:pt x="11423" y="5187197"/>
                  <a:pt x="-16343" y="4826333"/>
                  <a:pt x="0" y="4614117"/>
                </a:cubicBezTo>
                <a:cubicBezTo>
                  <a:pt x="16343" y="4401901"/>
                  <a:pt x="27756" y="4185557"/>
                  <a:pt x="0" y="3893994"/>
                </a:cubicBezTo>
                <a:cubicBezTo>
                  <a:pt x="-27756" y="3602431"/>
                  <a:pt x="26742" y="3528772"/>
                  <a:pt x="0" y="3333899"/>
                </a:cubicBezTo>
                <a:cubicBezTo>
                  <a:pt x="-26742" y="3139026"/>
                  <a:pt x="-11809" y="2897799"/>
                  <a:pt x="0" y="2667120"/>
                </a:cubicBezTo>
                <a:cubicBezTo>
                  <a:pt x="11809" y="2436441"/>
                  <a:pt x="23076" y="2351828"/>
                  <a:pt x="0" y="2160367"/>
                </a:cubicBezTo>
                <a:cubicBezTo>
                  <a:pt x="-23076" y="1968906"/>
                  <a:pt x="1975" y="1693872"/>
                  <a:pt x="0" y="1493587"/>
                </a:cubicBezTo>
                <a:cubicBezTo>
                  <a:pt x="-1975" y="1293302"/>
                  <a:pt x="18863" y="1165692"/>
                  <a:pt x="0" y="933492"/>
                </a:cubicBezTo>
                <a:cubicBezTo>
                  <a:pt x="-18863" y="701292"/>
                  <a:pt x="-3759" y="42801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450066" y="495603"/>
            <a:ext cx="8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ALLIES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5EB2-44C0-73D8-876F-C7FAD3E84C50}"/>
              </a:ext>
            </a:extLst>
          </p:cNvPr>
          <p:cNvSpPr/>
          <p:nvPr/>
        </p:nvSpPr>
        <p:spPr>
          <a:xfrm>
            <a:off x="728425" y="3106849"/>
            <a:ext cx="5192142" cy="3228811"/>
          </a:xfrm>
          <a:custGeom>
            <a:avLst/>
            <a:gdLst>
              <a:gd name="connsiteX0" fmla="*/ 0 w 5192142"/>
              <a:gd name="connsiteY0" fmla="*/ 0 h 3228811"/>
              <a:gd name="connsiteX1" fmla="*/ 421140 w 5192142"/>
              <a:gd name="connsiteY1" fmla="*/ 0 h 3228811"/>
              <a:gd name="connsiteX2" fmla="*/ 998045 w 5192142"/>
              <a:gd name="connsiteY2" fmla="*/ 0 h 3228811"/>
              <a:gd name="connsiteX3" fmla="*/ 1626871 w 5192142"/>
              <a:gd name="connsiteY3" fmla="*/ 0 h 3228811"/>
              <a:gd name="connsiteX4" fmla="*/ 2048012 w 5192142"/>
              <a:gd name="connsiteY4" fmla="*/ 0 h 3228811"/>
              <a:gd name="connsiteX5" fmla="*/ 2624916 w 5192142"/>
              <a:gd name="connsiteY5" fmla="*/ 0 h 3228811"/>
              <a:gd name="connsiteX6" fmla="*/ 3253742 w 5192142"/>
              <a:gd name="connsiteY6" fmla="*/ 0 h 3228811"/>
              <a:gd name="connsiteX7" fmla="*/ 3726804 w 5192142"/>
              <a:gd name="connsiteY7" fmla="*/ 0 h 3228811"/>
              <a:gd name="connsiteX8" fmla="*/ 4355630 w 5192142"/>
              <a:gd name="connsiteY8" fmla="*/ 0 h 3228811"/>
              <a:gd name="connsiteX9" fmla="*/ 5192142 w 5192142"/>
              <a:gd name="connsiteY9" fmla="*/ 0 h 3228811"/>
              <a:gd name="connsiteX10" fmla="*/ 5192142 w 5192142"/>
              <a:gd name="connsiteY10" fmla="*/ 441271 h 3228811"/>
              <a:gd name="connsiteX11" fmla="*/ 5192142 w 5192142"/>
              <a:gd name="connsiteY11" fmla="*/ 914830 h 3228811"/>
              <a:gd name="connsiteX12" fmla="*/ 5192142 w 5192142"/>
              <a:gd name="connsiteY12" fmla="*/ 1485253 h 3228811"/>
              <a:gd name="connsiteX13" fmla="*/ 5192142 w 5192142"/>
              <a:gd name="connsiteY13" fmla="*/ 2023388 h 3228811"/>
              <a:gd name="connsiteX14" fmla="*/ 5192142 w 5192142"/>
              <a:gd name="connsiteY14" fmla="*/ 2561523 h 3228811"/>
              <a:gd name="connsiteX15" fmla="*/ 5192142 w 5192142"/>
              <a:gd name="connsiteY15" fmla="*/ 3228811 h 3228811"/>
              <a:gd name="connsiteX16" fmla="*/ 4771002 w 5192142"/>
              <a:gd name="connsiteY16" fmla="*/ 3228811 h 3228811"/>
              <a:gd name="connsiteX17" fmla="*/ 4142176 w 5192142"/>
              <a:gd name="connsiteY17" fmla="*/ 3228811 h 3228811"/>
              <a:gd name="connsiteX18" fmla="*/ 3461428 w 5192142"/>
              <a:gd name="connsiteY18" fmla="*/ 3228811 h 3228811"/>
              <a:gd name="connsiteX19" fmla="*/ 3040288 w 5192142"/>
              <a:gd name="connsiteY19" fmla="*/ 3228811 h 3228811"/>
              <a:gd name="connsiteX20" fmla="*/ 2567226 w 5192142"/>
              <a:gd name="connsiteY20" fmla="*/ 3228811 h 3228811"/>
              <a:gd name="connsiteX21" fmla="*/ 1938400 w 5192142"/>
              <a:gd name="connsiteY21" fmla="*/ 3228811 h 3228811"/>
              <a:gd name="connsiteX22" fmla="*/ 1361495 w 5192142"/>
              <a:gd name="connsiteY22" fmla="*/ 3228811 h 3228811"/>
              <a:gd name="connsiteX23" fmla="*/ 836512 w 5192142"/>
              <a:gd name="connsiteY23" fmla="*/ 3228811 h 3228811"/>
              <a:gd name="connsiteX24" fmla="*/ 0 w 5192142"/>
              <a:gd name="connsiteY24" fmla="*/ 3228811 h 3228811"/>
              <a:gd name="connsiteX25" fmla="*/ 0 w 5192142"/>
              <a:gd name="connsiteY25" fmla="*/ 2658388 h 3228811"/>
              <a:gd name="connsiteX26" fmla="*/ 0 w 5192142"/>
              <a:gd name="connsiteY26" fmla="*/ 2087964 h 3228811"/>
              <a:gd name="connsiteX27" fmla="*/ 0 w 5192142"/>
              <a:gd name="connsiteY27" fmla="*/ 1517541 h 3228811"/>
              <a:gd name="connsiteX28" fmla="*/ 0 w 5192142"/>
              <a:gd name="connsiteY28" fmla="*/ 1076270 h 3228811"/>
              <a:gd name="connsiteX29" fmla="*/ 0 w 5192142"/>
              <a:gd name="connsiteY29" fmla="*/ 473559 h 3228811"/>
              <a:gd name="connsiteX30" fmla="*/ 0 w 5192142"/>
              <a:gd name="connsiteY30" fmla="*/ 0 h 3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92142" h="3228811" fill="none" extrusionOk="0">
                <a:moveTo>
                  <a:pt x="0" y="0"/>
                </a:moveTo>
                <a:cubicBezTo>
                  <a:pt x="142702" y="-14326"/>
                  <a:pt x="252418" y="48326"/>
                  <a:pt x="421140" y="0"/>
                </a:cubicBezTo>
                <a:cubicBezTo>
                  <a:pt x="589862" y="-48326"/>
                  <a:pt x="720771" y="20313"/>
                  <a:pt x="998045" y="0"/>
                </a:cubicBezTo>
                <a:cubicBezTo>
                  <a:pt x="1275320" y="-20313"/>
                  <a:pt x="1464047" y="2455"/>
                  <a:pt x="1626871" y="0"/>
                </a:cubicBezTo>
                <a:cubicBezTo>
                  <a:pt x="1789695" y="-2455"/>
                  <a:pt x="1841076" y="18470"/>
                  <a:pt x="2048012" y="0"/>
                </a:cubicBezTo>
                <a:cubicBezTo>
                  <a:pt x="2254948" y="-18470"/>
                  <a:pt x="2498873" y="36956"/>
                  <a:pt x="2624916" y="0"/>
                </a:cubicBezTo>
                <a:cubicBezTo>
                  <a:pt x="2750959" y="-36956"/>
                  <a:pt x="3088181" y="39698"/>
                  <a:pt x="3253742" y="0"/>
                </a:cubicBezTo>
                <a:cubicBezTo>
                  <a:pt x="3419303" y="-39698"/>
                  <a:pt x="3540036" y="47412"/>
                  <a:pt x="3726804" y="0"/>
                </a:cubicBezTo>
                <a:cubicBezTo>
                  <a:pt x="3913572" y="-47412"/>
                  <a:pt x="4168515" y="12200"/>
                  <a:pt x="4355630" y="0"/>
                </a:cubicBezTo>
                <a:cubicBezTo>
                  <a:pt x="4542745" y="-12200"/>
                  <a:pt x="4861071" y="86591"/>
                  <a:pt x="5192142" y="0"/>
                </a:cubicBezTo>
                <a:cubicBezTo>
                  <a:pt x="5216255" y="108150"/>
                  <a:pt x="5151995" y="331089"/>
                  <a:pt x="5192142" y="441271"/>
                </a:cubicBezTo>
                <a:cubicBezTo>
                  <a:pt x="5232289" y="551453"/>
                  <a:pt x="5174194" y="685977"/>
                  <a:pt x="5192142" y="914830"/>
                </a:cubicBezTo>
                <a:cubicBezTo>
                  <a:pt x="5210090" y="1143683"/>
                  <a:pt x="5165277" y="1233455"/>
                  <a:pt x="5192142" y="1485253"/>
                </a:cubicBezTo>
                <a:cubicBezTo>
                  <a:pt x="5219007" y="1737051"/>
                  <a:pt x="5186038" y="1828486"/>
                  <a:pt x="5192142" y="2023388"/>
                </a:cubicBezTo>
                <a:cubicBezTo>
                  <a:pt x="5198246" y="2218290"/>
                  <a:pt x="5129202" y="2416037"/>
                  <a:pt x="5192142" y="2561523"/>
                </a:cubicBezTo>
                <a:cubicBezTo>
                  <a:pt x="5255082" y="2707010"/>
                  <a:pt x="5172254" y="2916147"/>
                  <a:pt x="5192142" y="3228811"/>
                </a:cubicBezTo>
                <a:cubicBezTo>
                  <a:pt x="5104291" y="3250423"/>
                  <a:pt x="4980964" y="3226853"/>
                  <a:pt x="4771002" y="3228811"/>
                </a:cubicBezTo>
                <a:cubicBezTo>
                  <a:pt x="4561040" y="3230769"/>
                  <a:pt x="4338998" y="3197458"/>
                  <a:pt x="4142176" y="3228811"/>
                </a:cubicBezTo>
                <a:cubicBezTo>
                  <a:pt x="3945354" y="3260164"/>
                  <a:pt x="3616264" y="3224327"/>
                  <a:pt x="3461428" y="3228811"/>
                </a:cubicBezTo>
                <a:cubicBezTo>
                  <a:pt x="3306592" y="3233295"/>
                  <a:pt x="3181644" y="3192183"/>
                  <a:pt x="3040288" y="3228811"/>
                </a:cubicBezTo>
                <a:cubicBezTo>
                  <a:pt x="2898932" y="3265439"/>
                  <a:pt x="2696684" y="3177322"/>
                  <a:pt x="2567226" y="3228811"/>
                </a:cubicBezTo>
                <a:cubicBezTo>
                  <a:pt x="2437768" y="3280300"/>
                  <a:pt x="2185815" y="3228500"/>
                  <a:pt x="1938400" y="3228811"/>
                </a:cubicBezTo>
                <a:cubicBezTo>
                  <a:pt x="1690985" y="3229122"/>
                  <a:pt x="1642751" y="3171682"/>
                  <a:pt x="1361495" y="3228811"/>
                </a:cubicBezTo>
                <a:cubicBezTo>
                  <a:pt x="1080239" y="3285940"/>
                  <a:pt x="1014651" y="3199663"/>
                  <a:pt x="836512" y="3228811"/>
                </a:cubicBezTo>
                <a:cubicBezTo>
                  <a:pt x="658373" y="3257959"/>
                  <a:pt x="223002" y="3204137"/>
                  <a:pt x="0" y="3228811"/>
                </a:cubicBezTo>
                <a:cubicBezTo>
                  <a:pt x="-12161" y="2987042"/>
                  <a:pt x="64295" y="2800328"/>
                  <a:pt x="0" y="2658388"/>
                </a:cubicBezTo>
                <a:cubicBezTo>
                  <a:pt x="-64295" y="2516448"/>
                  <a:pt x="57689" y="2259248"/>
                  <a:pt x="0" y="2087964"/>
                </a:cubicBezTo>
                <a:cubicBezTo>
                  <a:pt x="-57689" y="1916680"/>
                  <a:pt x="33281" y="1791188"/>
                  <a:pt x="0" y="1517541"/>
                </a:cubicBezTo>
                <a:cubicBezTo>
                  <a:pt x="-33281" y="1243894"/>
                  <a:pt x="52288" y="1210080"/>
                  <a:pt x="0" y="1076270"/>
                </a:cubicBezTo>
                <a:cubicBezTo>
                  <a:pt x="-52288" y="942460"/>
                  <a:pt x="6149" y="757749"/>
                  <a:pt x="0" y="473559"/>
                </a:cubicBezTo>
                <a:cubicBezTo>
                  <a:pt x="-6149" y="189369"/>
                  <a:pt x="37778" y="156217"/>
                  <a:pt x="0" y="0"/>
                </a:cubicBezTo>
                <a:close/>
              </a:path>
              <a:path w="5192142" h="3228811" stroke="0" extrusionOk="0">
                <a:moveTo>
                  <a:pt x="0" y="0"/>
                </a:moveTo>
                <a:cubicBezTo>
                  <a:pt x="217935" y="-57047"/>
                  <a:pt x="442423" y="31536"/>
                  <a:pt x="576905" y="0"/>
                </a:cubicBezTo>
                <a:cubicBezTo>
                  <a:pt x="711387" y="-31536"/>
                  <a:pt x="1057580" y="79445"/>
                  <a:pt x="1257652" y="0"/>
                </a:cubicBezTo>
                <a:cubicBezTo>
                  <a:pt x="1457724" y="-79445"/>
                  <a:pt x="1668217" y="22139"/>
                  <a:pt x="1938400" y="0"/>
                </a:cubicBezTo>
                <a:cubicBezTo>
                  <a:pt x="2208583" y="-22139"/>
                  <a:pt x="2262590" y="13825"/>
                  <a:pt x="2411462" y="0"/>
                </a:cubicBezTo>
                <a:cubicBezTo>
                  <a:pt x="2560334" y="-13825"/>
                  <a:pt x="2844834" y="48957"/>
                  <a:pt x="3092209" y="0"/>
                </a:cubicBezTo>
                <a:cubicBezTo>
                  <a:pt x="3339584" y="-48957"/>
                  <a:pt x="3421268" y="7413"/>
                  <a:pt x="3513349" y="0"/>
                </a:cubicBezTo>
                <a:cubicBezTo>
                  <a:pt x="3605430" y="-7413"/>
                  <a:pt x="3801643" y="46423"/>
                  <a:pt x="3934490" y="0"/>
                </a:cubicBezTo>
                <a:cubicBezTo>
                  <a:pt x="4067337" y="-46423"/>
                  <a:pt x="4218644" y="38086"/>
                  <a:pt x="4407552" y="0"/>
                </a:cubicBezTo>
                <a:cubicBezTo>
                  <a:pt x="4596460" y="-38086"/>
                  <a:pt x="4833146" y="38944"/>
                  <a:pt x="5192142" y="0"/>
                </a:cubicBezTo>
                <a:cubicBezTo>
                  <a:pt x="5218875" y="101356"/>
                  <a:pt x="5183812" y="303156"/>
                  <a:pt x="5192142" y="441271"/>
                </a:cubicBezTo>
                <a:cubicBezTo>
                  <a:pt x="5200472" y="579386"/>
                  <a:pt x="5167037" y="692335"/>
                  <a:pt x="5192142" y="882542"/>
                </a:cubicBezTo>
                <a:cubicBezTo>
                  <a:pt x="5217247" y="1072749"/>
                  <a:pt x="5177699" y="1196120"/>
                  <a:pt x="5192142" y="1323813"/>
                </a:cubicBezTo>
                <a:cubicBezTo>
                  <a:pt x="5206585" y="1451506"/>
                  <a:pt x="5176289" y="1670917"/>
                  <a:pt x="5192142" y="1861948"/>
                </a:cubicBezTo>
                <a:cubicBezTo>
                  <a:pt x="5207995" y="2052979"/>
                  <a:pt x="5182862" y="2295979"/>
                  <a:pt x="5192142" y="2464659"/>
                </a:cubicBezTo>
                <a:cubicBezTo>
                  <a:pt x="5201422" y="2633339"/>
                  <a:pt x="5104112" y="2936637"/>
                  <a:pt x="5192142" y="3228811"/>
                </a:cubicBezTo>
                <a:cubicBezTo>
                  <a:pt x="5034713" y="3253788"/>
                  <a:pt x="4906544" y="3173609"/>
                  <a:pt x="4667159" y="3228811"/>
                </a:cubicBezTo>
                <a:cubicBezTo>
                  <a:pt x="4427774" y="3284013"/>
                  <a:pt x="4280857" y="3219579"/>
                  <a:pt x="4142176" y="3228811"/>
                </a:cubicBezTo>
                <a:cubicBezTo>
                  <a:pt x="4003495" y="3238043"/>
                  <a:pt x="3673186" y="3177087"/>
                  <a:pt x="3513349" y="3228811"/>
                </a:cubicBezTo>
                <a:cubicBezTo>
                  <a:pt x="3353512" y="3280535"/>
                  <a:pt x="3205058" y="3198082"/>
                  <a:pt x="2988366" y="3228811"/>
                </a:cubicBezTo>
                <a:cubicBezTo>
                  <a:pt x="2771674" y="3259540"/>
                  <a:pt x="2749229" y="3224635"/>
                  <a:pt x="2567226" y="3228811"/>
                </a:cubicBezTo>
                <a:cubicBezTo>
                  <a:pt x="2385223" y="3232987"/>
                  <a:pt x="2141595" y="3182613"/>
                  <a:pt x="1886478" y="3228811"/>
                </a:cubicBezTo>
                <a:cubicBezTo>
                  <a:pt x="1631361" y="3275009"/>
                  <a:pt x="1491208" y="3172531"/>
                  <a:pt x="1361495" y="3228811"/>
                </a:cubicBezTo>
                <a:cubicBezTo>
                  <a:pt x="1231782" y="3285091"/>
                  <a:pt x="991111" y="3178611"/>
                  <a:pt x="888433" y="3228811"/>
                </a:cubicBezTo>
                <a:cubicBezTo>
                  <a:pt x="785755" y="3279011"/>
                  <a:pt x="236293" y="3154080"/>
                  <a:pt x="0" y="3228811"/>
                </a:cubicBezTo>
                <a:cubicBezTo>
                  <a:pt x="-40533" y="3096215"/>
                  <a:pt x="61" y="2916198"/>
                  <a:pt x="0" y="2722964"/>
                </a:cubicBezTo>
                <a:cubicBezTo>
                  <a:pt x="-61" y="2529730"/>
                  <a:pt x="10787" y="2351844"/>
                  <a:pt x="0" y="2152541"/>
                </a:cubicBezTo>
                <a:cubicBezTo>
                  <a:pt x="-10787" y="1953238"/>
                  <a:pt x="49241" y="1812088"/>
                  <a:pt x="0" y="1614406"/>
                </a:cubicBezTo>
                <a:cubicBezTo>
                  <a:pt x="-49241" y="1416724"/>
                  <a:pt x="32278" y="1135823"/>
                  <a:pt x="0" y="1011694"/>
                </a:cubicBezTo>
                <a:cubicBezTo>
                  <a:pt x="-32278" y="887565"/>
                  <a:pt x="18968" y="751561"/>
                  <a:pt x="0" y="570423"/>
                </a:cubicBezTo>
                <a:cubicBezTo>
                  <a:pt x="-18968" y="389285"/>
                  <a:pt x="30142" y="17947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Team’s agents progress data &amp; total progress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D3BD2-637D-EA2B-49BD-A01AE278AF9F}"/>
              </a:ext>
            </a:extLst>
          </p:cNvPr>
          <p:cNvSpPr/>
          <p:nvPr/>
        </p:nvSpPr>
        <p:spPr>
          <a:xfrm>
            <a:off x="6251431" y="1458055"/>
            <a:ext cx="5097089" cy="1442339"/>
          </a:xfrm>
          <a:custGeom>
            <a:avLst/>
            <a:gdLst>
              <a:gd name="connsiteX0" fmla="*/ 0 w 5097089"/>
              <a:gd name="connsiteY0" fmla="*/ 0 h 1442339"/>
              <a:gd name="connsiteX1" fmla="*/ 515372 w 5097089"/>
              <a:gd name="connsiteY1" fmla="*/ 0 h 1442339"/>
              <a:gd name="connsiteX2" fmla="*/ 928803 w 5097089"/>
              <a:gd name="connsiteY2" fmla="*/ 0 h 1442339"/>
              <a:gd name="connsiteX3" fmla="*/ 1393204 w 5097089"/>
              <a:gd name="connsiteY3" fmla="*/ 0 h 1442339"/>
              <a:gd name="connsiteX4" fmla="*/ 2010518 w 5097089"/>
              <a:gd name="connsiteY4" fmla="*/ 0 h 1442339"/>
              <a:gd name="connsiteX5" fmla="*/ 2678803 w 5097089"/>
              <a:gd name="connsiteY5" fmla="*/ 0 h 1442339"/>
              <a:gd name="connsiteX6" fmla="*/ 3347088 w 5097089"/>
              <a:gd name="connsiteY6" fmla="*/ 0 h 1442339"/>
              <a:gd name="connsiteX7" fmla="*/ 3811490 w 5097089"/>
              <a:gd name="connsiteY7" fmla="*/ 0 h 1442339"/>
              <a:gd name="connsiteX8" fmla="*/ 4377833 w 5097089"/>
              <a:gd name="connsiteY8" fmla="*/ 0 h 1442339"/>
              <a:gd name="connsiteX9" fmla="*/ 5097089 w 5097089"/>
              <a:gd name="connsiteY9" fmla="*/ 0 h 1442339"/>
              <a:gd name="connsiteX10" fmla="*/ 5097089 w 5097089"/>
              <a:gd name="connsiteY10" fmla="*/ 437509 h 1442339"/>
              <a:gd name="connsiteX11" fmla="*/ 5097089 w 5097089"/>
              <a:gd name="connsiteY11" fmla="*/ 889442 h 1442339"/>
              <a:gd name="connsiteX12" fmla="*/ 5097089 w 5097089"/>
              <a:gd name="connsiteY12" fmla="*/ 1442339 h 1442339"/>
              <a:gd name="connsiteX13" fmla="*/ 4479775 w 5097089"/>
              <a:gd name="connsiteY13" fmla="*/ 1442339 h 1442339"/>
              <a:gd name="connsiteX14" fmla="*/ 3913432 w 5097089"/>
              <a:gd name="connsiteY14" fmla="*/ 1442339 h 1442339"/>
              <a:gd name="connsiteX15" fmla="*/ 3347088 w 5097089"/>
              <a:gd name="connsiteY15" fmla="*/ 1442339 h 1442339"/>
              <a:gd name="connsiteX16" fmla="*/ 2933658 w 5097089"/>
              <a:gd name="connsiteY16" fmla="*/ 1442339 h 1442339"/>
              <a:gd name="connsiteX17" fmla="*/ 2469256 w 5097089"/>
              <a:gd name="connsiteY17" fmla="*/ 1442339 h 1442339"/>
              <a:gd name="connsiteX18" fmla="*/ 1953884 w 5097089"/>
              <a:gd name="connsiteY18" fmla="*/ 1442339 h 1442339"/>
              <a:gd name="connsiteX19" fmla="*/ 1540454 w 5097089"/>
              <a:gd name="connsiteY19" fmla="*/ 1442339 h 1442339"/>
              <a:gd name="connsiteX20" fmla="*/ 1025081 w 5097089"/>
              <a:gd name="connsiteY20" fmla="*/ 1442339 h 1442339"/>
              <a:gd name="connsiteX21" fmla="*/ 0 w 5097089"/>
              <a:gd name="connsiteY21" fmla="*/ 1442339 h 1442339"/>
              <a:gd name="connsiteX22" fmla="*/ 0 w 5097089"/>
              <a:gd name="connsiteY22" fmla="*/ 990406 h 1442339"/>
              <a:gd name="connsiteX23" fmla="*/ 0 w 5097089"/>
              <a:gd name="connsiteY23" fmla="*/ 495203 h 1442339"/>
              <a:gd name="connsiteX24" fmla="*/ 0 w 5097089"/>
              <a:gd name="connsiteY24" fmla="*/ 0 h 144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97089" h="1442339" fill="none" extrusionOk="0">
                <a:moveTo>
                  <a:pt x="0" y="0"/>
                </a:moveTo>
                <a:cubicBezTo>
                  <a:pt x="193295" y="-4182"/>
                  <a:pt x="294104" y="19791"/>
                  <a:pt x="515372" y="0"/>
                </a:cubicBezTo>
                <a:cubicBezTo>
                  <a:pt x="736640" y="-19791"/>
                  <a:pt x="806661" y="11873"/>
                  <a:pt x="928803" y="0"/>
                </a:cubicBezTo>
                <a:cubicBezTo>
                  <a:pt x="1050945" y="-11873"/>
                  <a:pt x="1233030" y="15286"/>
                  <a:pt x="1393204" y="0"/>
                </a:cubicBezTo>
                <a:cubicBezTo>
                  <a:pt x="1553378" y="-15286"/>
                  <a:pt x="1764997" y="37514"/>
                  <a:pt x="2010518" y="0"/>
                </a:cubicBezTo>
                <a:cubicBezTo>
                  <a:pt x="2256039" y="-37514"/>
                  <a:pt x="2418110" y="20798"/>
                  <a:pt x="2678803" y="0"/>
                </a:cubicBezTo>
                <a:cubicBezTo>
                  <a:pt x="2939497" y="-20798"/>
                  <a:pt x="3050951" y="45217"/>
                  <a:pt x="3347088" y="0"/>
                </a:cubicBezTo>
                <a:cubicBezTo>
                  <a:pt x="3643226" y="-45217"/>
                  <a:pt x="3659845" y="24305"/>
                  <a:pt x="3811490" y="0"/>
                </a:cubicBezTo>
                <a:cubicBezTo>
                  <a:pt x="3963135" y="-24305"/>
                  <a:pt x="4177142" y="2437"/>
                  <a:pt x="4377833" y="0"/>
                </a:cubicBezTo>
                <a:cubicBezTo>
                  <a:pt x="4578524" y="-2437"/>
                  <a:pt x="4855464" y="1778"/>
                  <a:pt x="5097089" y="0"/>
                </a:cubicBezTo>
                <a:cubicBezTo>
                  <a:pt x="5107876" y="153407"/>
                  <a:pt x="5072878" y="266984"/>
                  <a:pt x="5097089" y="437509"/>
                </a:cubicBezTo>
                <a:cubicBezTo>
                  <a:pt x="5121300" y="608034"/>
                  <a:pt x="5069550" y="701494"/>
                  <a:pt x="5097089" y="889442"/>
                </a:cubicBezTo>
                <a:cubicBezTo>
                  <a:pt x="5124628" y="1077390"/>
                  <a:pt x="5059948" y="1183557"/>
                  <a:pt x="5097089" y="1442339"/>
                </a:cubicBezTo>
                <a:cubicBezTo>
                  <a:pt x="4913357" y="1504143"/>
                  <a:pt x="4736952" y="1383157"/>
                  <a:pt x="4479775" y="1442339"/>
                </a:cubicBezTo>
                <a:cubicBezTo>
                  <a:pt x="4222598" y="1501521"/>
                  <a:pt x="4128761" y="1421123"/>
                  <a:pt x="3913432" y="1442339"/>
                </a:cubicBezTo>
                <a:cubicBezTo>
                  <a:pt x="3698103" y="1463555"/>
                  <a:pt x="3566858" y="1417988"/>
                  <a:pt x="3347088" y="1442339"/>
                </a:cubicBezTo>
                <a:cubicBezTo>
                  <a:pt x="3127318" y="1466690"/>
                  <a:pt x="3072210" y="1410043"/>
                  <a:pt x="2933658" y="1442339"/>
                </a:cubicBezTo>
                <a:cubicBezTo>
                  <a:pt x="2795106" y="1474635"/>
                  <a:pt x="2678379" y="1421561"/>
                  <a:pt x="2469256" y="1442339"/>
                </a:cubicBezTo>
                <a:cubicBezTo>
                  <a:pt x="2260133" y="1463117"/>
                  <a:pt x="2118650" y="1402680"/>
                  <a:pt x="1953884" y="1442339"/>
                </a:cubicBezTo>
                <a:cubicBezTo>
                  <a:pt x="1789118" y="1481998"/>
                  <a:pt x="1719444" y="1397099"/>
                  <a:pt x="1540454" y="1442339"/>
                </a:cubicBezTo>
                <a:cubicBezTo>
                  <a:pt x="1361464" y="1487579"/>
                  <a:pt x="1268728" y="1411603"/>
                  <a:pt x="1025081" y="1442339"/>
                </a:cubicBezTo>
                <a:cubicBezTo>
                  <a:pt x="781434" y="1473075"/>
                  <a:pt x="291839" y="1391782"/>
                  <a:pt x="0" y="1442339"/>
                </a:cubicBezTo>
                <a:cubicBezTo>
                  <a:pt x="-30797" y="1337589"/>
                  <a:pt x="22037" y="1141792"/>
                  <a:pt x="0" y="990406"/>
                </a:cubicBezTo>
                <a:cubicBezTo>
                  <a:pt x="-22037" y="839020"/>
                  <a:pt x="34288" y="672193"/>
                  <a:pt x="0" y="495203"/>
                </a:cubicBezTo>
                <a:cubicBezTo>
                  <a:pt x="-34288" y="318213"/>
                  <a:pt x="13907" y="186459"/>
                  <a:pt x="0" y="0"/>
                </a:cubicBezTo>
                <a:close/>
              </a:path>
              <a:path w="5097089" h="1442339" stroke="0" extrusionOk="0">
                <a:moveTo>
                  <a:pt x="0" y="0"/>
                </a:moveTo>
                <a:cubicBezTo>
                  <a:pt x="220518" y="-16784"/>
                  <a:pt x="403458" y="55468"/>
                  <a:pt x="566343" y="0"/>
                </a:cubicBezTo>
                <a:cubicBezTo>
                  <a:pt x="729228" y="-55468"/>
                  <a:pt x="961103" y="39633"/>
                  <a:pt x="1234628" y="0"/>
                </a:cubicBezTo>
                <a:cubicBezTo>
                  <a:pt x="1508153" y="-39633"/>
                  <a:pt x="1715040" y="78128"/>
                  <a:pt x="1902913" y="0"/>
                </a:cubicBezTo>
                <a:cubicBezTo>
                  <a:pt x="2090787" y="-78128"/>
                  <a:pt x="2238017" y="2944"/>
                  <a:pt x="2367315" y="0"/>
                </a:cubicBezTo>
                <a:cubicBezTo>
                  <a:pt x="2496613" y="-2944"/>
                  <a:pt x="2747543" y="11838"/>
                  <a:pt x="3035600" y="0"/>
                </a:cubicBezTo>
                <a:cubicBezTo>
                  <a:pt x="3323657" y="-11838"/>
                  <a:pt x="3247661" y="24711"/>
                  <a:pt x="3449030" y="0"/>
                </a:cubicBezTo>
                <a:cubicBezTo>
                  <a:pt x="3650399" y="-24711"/>
                  <a:pt x="3712632" y="7610"/>
                  <a:pt x="3862461" y="0"/>
                </a:cubicBezTo>
                <a:cubicBezTo>
                  <a:pt x="4012290" y="-7610"/>
                  <a:pt x="4176952" y="43965"/>
                  <a:pt x="4326862" y="0"/>
                </a:cubicBezTo>
                <a:cubicBezTo>
                  <a:pt x="4476772" y="-43965"/>
                  <a:pt x="4873456" y="62438"/>
                  <a:pt x="5097089" y="0"/>
                </a:cubicBezTo>
                <a:cubicBezTo>
                  <a:pt x="5129858" y="124665"/>
                  <a:pt x="5067637" y="229865"/>
                  <a:pt x="5097089" y="437509"/>
                </a:cubicBezTo>
                <a:cubicBezTo>
                  <a:pt x="5126541" y="645153"/>
                  <a:pt x="5063660" y="673903"/>
                  <a:pt x="5097089" y="875019"/>
                </a:cubicBezTo>
                <a:cubicBezTo>
                  <a:pt x="5130518" y="1076135"/>
                  <a:pt x="5088285" y="1196415"/>
                  <a:pt x="5097089" y="1442339"/>
                </a:cubicBezTo>
                <a:cubicBezTo>
                  <a:pt x="4979412" y="1489400"/>
                  <a:pt x="4711995" y="1433660"/>
                  <a:pt x="4530746" y="1442339"/>
                </a:cubicBezTo>
                <a:cubicBezTo>
                  <a:pt x="4349497" y="1451018"/>
                  <a:pt x="4237889" y="1404225"/>
                  <a:pt x="4066344" y="1442339"/>
                </a:cubicBezTo>
                <a:cubicBezTo>
                  <a:pt x="3894799" y="1480453"/>
                  <a:pt x="3589028" y="1375900"/>
                  <a:pt x="3449030" y="1442339"/>
                </a:cubicBezTo>
                <a:cubicBezTo>
                  <a:pt x="3309032" y="1508778"/>
                  <a:pt x="3109200" y="1383406"/>
                  <a:pt x="2933658" y="1442339"/>
                </a:cubicBezTo>
                <a:cubicBezTo>
                  <a:pt x="2758116" y="1501272"/>
                  <a:pt x="2589861" y="1408049"/>
                  <a:pt x="2418286" y="1442339"/>
                </a:cubicBezTo>
                <a:cubicBezTo>
                  <a:pt x="2246711" y="1476629"/>
                  <a:pt x="1955743" y="1384977"/>
                  <a:pt x="1800971" y="1442339"/>
                </a:cubicBezTo>
                <a:cubicBezTo>
                  <a:pt x="1646199" y="1499701"/>
                  <a:pt x="1441402" y="1437181"/>
                  <a:pt x="1285599" y="1442339"/>
                </a:cubicBezTo>
                <a:cubicBezTo>
                  <a:pt x="1129796" y="1447497"/>
                  <a:pt x="1070732" y="1424407"/>
                  <a:pt x="872169" y="1442339"/>
                </a:cubicBezTo>
                <a:cubicBezTo>
                  <a:pt x="673606" y="1460271"/>
                  <a:pt x="285823" y="1426212"/>
                  <a:pt x="0" y="1442339"/>
                </a:cubicBezTo>
                <a:cubicBezTo>
                  <a:pt x="-11593" y="1257885"/>
                  <a:pt x="54349" y="1085756"/>
                  <a:pt x="0" y="975983"/>
                </a:cubicBezTo>
                <a:cubicBezTo>
                  <a:pt x="-54349" y="866210"/>
                  <a:pt x="47527" y="695053"/>
                  <a:pt x="0" y="466356"/>
                </a:cubicBezTo>
                <a:cubicBezTo>
                  <a:pt x="-47527" y="237659"/>
                  <a:pt x="38717" y="12350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Contests Teams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90CD3-F14D-2285-560F-CF43601CDC02}"/>
              </a:ext>
            </a:extLst>
          </p:cNvPr>
          <p:cNvSpPr/>
          <p:nvPr/>
        </p:nvSpPr>
        <p:spPr>
          <a:xfrm>
            <a:off x="728424" y="1458055"/>
            <a:ext cx="5212147" cy="1442339"/>
          </a:xfrm>
          <a:custGeom>
            <a:avLst/>
            <a:gdLst>
              <a:gd name="connsiteX0" fmla="*/ 0 w 5212147"/>
              <a:gd name="connsiteY0" fmla="*/ 0 h 1442339"/>
              <a:gd name="connsiteX1" fmla="*/ 527006 w 5212147"/>
              <a:gd name="connsiteY1" fmla="*/ 0 h 1442339"/>
              <a:gd name="connsiteX2" fmla="*/ 949769 w 5212147"/>
              <a:gd name="connsiteY2" fmla="*/ 0 h 1442339"/>
              <a:gd name="connsiteX3" fmla="*/ 1424654 w 5212147"/>
              <a:gd name="connsiteY3" fmla="*/ 0 h 1442339"/>
              <a:gd name="connsiteX4" fmla="*/ 2055902 w 5212147"/>
              <a:gd name="connsiteY4" fmla="*/ 0 h 1442339"/>
              <a:gd name="connsiteX5" fmla="*/ 2739273 w 5212147"/>
              <a:gd name="connsiteY5" fmla="*/ 0 h 1442339"/>
              <a:gd name="connsiteX6" fmla="*/ 3422643 w 5212147"/>
              <a:gd name="connsiteY6" fmla="*/ 0 h 1442339"/>
              <a:gd name="connsiteX7" fmla="*/ 3897528 w 5212147"/>
              <a:gd name="connsiteY7" fmla="*/ 0 h 1442339"/>
              <a:gd name="connsiteX8" fmla="*/ 4476655 w 5212147"/>
              <a:gd name="connsiteY8" fmla="*/ 0 h 1442339"/>
              <a:gd name="connsiteX9" fmla="*/ 5212147 w 5212147"/>
              <a:gd name="connsiteY9" fmla="*/ 0 h 1442339"/>
              <a:gd name="connsiteX10" fmla="*/ 5212147 w 5212147"/>
              <a:gd name="connsiteY10" fmla="*/ 437509 h 1442339"/>
              <a:gd name="connsiteX11" fmla="*/ 5212147 w 5212147"/>
              <a:gd name="connsiteY11" fmla="*/ 889442 h 1442339"/>
              <a:gd name="connsiteX12" fmla="*/ 5212147 w 5212147"/>
              <a:gd name="connsiteY12" fmla="*/ 1442339 h 1442339"/>
              <a:gd name="connsiteX13" fmla="*/ 4580898 w 5212147"/>
              <a:gd name="connsiteY13" fmla="*/ 1442339 h 1442339"/>
              <a:gd name="connsiteX14" fmla="*/ 4001771 w 5212147"/>
              <a:gd name="connsiteY14" fmla="*/ 1442339 h 1442339"/>
              <a:gd name="connsiteX15" fmla="*/ 3422643 w 5212147"/>
              <a:gd name="connsiteY15" fmla="*/ 1442339 h 1442339"/>
              <a:gd name="connsiteX16" fmla="*/ 2999880 w 5212147"/>
              <a:gd name="connsiteY16" fmla="*/ 1442339 h 1442339"/>
              <a:gd name="connsiteX17" fmla="*/ 2524996 w 5212147"/>
              <a:gd name="connsiteY17" fmla="*/ 1442339 h 1442339"/>
              <a:gd name="connsiteX18" fmla="*/ 1997990 w 5212147"/>
              <a:gd name="connsiteY18" fmla="*/ 1442339 h 1442339"/>
              <a:gd name="connsiteX19" fmla="*/ 1575227 w 5212147"/>
              <a:gd name="connsiteY19" fmla="*/ 1442339 h 1442339"/>
              <a:gd name="connsiteX20" fmla="*/ 1048221 w 5212147"/>
              <a:gd name="connsiteY20" fmla="*/ 1442339 h 1442339"/>
              <a:gd name="connsiteX21" fmla="*/ 0 w 5212147"/>
              <a:gd name="connsiteY21" fmla="*/ 1442339 h 1442339"/>
              <a:gd name="connsiteX22" fmla="*/ 0 w 5212147"/>
              <a:gd name="connsiteY22" fmla="*/ 990406 h 1442339"/>
              <a:gd name="connsiteX23" fmla="*/ 0 w 5212147"/>
              <a:gd name="connsiteY23" fmla="*/ 495203 h 1442339"/>
              <a:gd name="connsiteX24" fmla="*/ 0 w 5212147"/>
              <a:gd name="connsiteY24" fmla="*/ 0 h 144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12147" h="1442339" fill="none" extrusionOk="0">
                <a:moveTo>
                  <a:pt x="0" y="0"/>
                </a:moveTo>
                <a:cubicBezTo>
                  <a:pt x="143074" y="-2345"/>
                  <a:pt x="274773" y="60966"/>
                  <a:pt x="527006" y="0"/>
                </a:cubicBezTo>
                <a:cubicBezTo>
                  <a:pt x="779239" y="-60966"/>
                  <a:pt x="815376" y="28977"/>
                  <a:pt x="949769" y="0"/>
                </a:cubicBezTo>
                <a:cubicBezTo>
                  <a:pt x="1084162" y="-28977"/>
                  <a:pt x="1213484" y="6865"/>
                  <a:pt x="1424654" y="0"/>
                </a:cubicBezTo>
                <a:cubicBezTo>
                  <a:pt x="1635825" y="-6865"/>
                  <a:pt x="1880026" y="115"/>
                  <a:pt x="2055902" y="0"/>
                </a:cubicBezTo>
                <a:cubicBezTo>
                  <a:pt x="2231778" y="-115"/>
                  <a:pt x="2491198" y="76659"/>
                  <a:pt x="2739273" y="0"/>
                </a:cubicBezTo>
                <a:cubicBezTo>
                  <a:pt x="2987348" y="-76659"/>
                  <a:pt x="3193226" y="58271"/>
                  <a:pt x="3422643" y="0"/>
                </a:cubicBezTo>
                <a:cubicBezTo>
                  <a:pt x="3652060" y="-58271"/>
                  <a:pt x="3796221" y="49696"/>
                  <a:pt x="3897528" y="0"/>
                </a:cubicBezTo>
                <a:cubicBezTo>
                  <a:pt x="3998835" y="-49696"/>
                  <a:pt x="4219896" y="22081"/>
                  <a:pt x="4476655" y="0"/>
                </a:cubicBezTo>
                <a:cubicBezTo>
                  <a:pt x="4733414" y="-22081"/>
                  <a:pt x="4972819" y="68420"/>
                  <a:pt x="5212147" y="0"/>
                </a:cubicBezTo>
                <a:cubicBezTo>
                  <a:pt x="5222934" y="153407"/>
                  <a:pt x="5187936" y="266984"/>
                  <a:pt x="5212147" y="437509"/>
                </a:cubicBezTo>
                <a:cubicBezTo>
                  <a:pt x="5236358" y="608034"/>
                  <a:pt x="5184608" y="701494"/>
                  <a:pt x="5212147" y="889442"/>
                </a:cubicBezTo>
                <a:cubicBezTo>
                  <a:pt x="5239686" y="1077390"/>
                  <a:pt x="5175006" y="1183557"/>
                  <a:pt x="5212147" y="1442339"/>
                </a:cubicBezTo>
                <a:cubicBezTo>
                  <a:pt x="5022385" y="1487367"/>
                  <a:pt x="4800481" y="1406831"/>
                  <a:pt x="4580898" y="1442339"/>
                </a:cubicBezTo>
                <a:cubicBezTo>
                  <a:pt x="4361315" y="1477847"/>
                  <a:pt x="4162623" y="1418043"/>
                  <a:pt x="4001771" y="1442339"/>
                </a:cubicBezTo>
                <a:cubicBezTo>
                  <a:pt x="3840919" y="1466635"/>
                  <a:pt x="3610604" y="1416637"/>
                  <a:pt x="3422643" y="1442339"/>
                </a:cubicBezTo>
                <a:cubicBezTo>
                  <a:pt x="3234682" y="1468041"/>
                  <a:pt x="3151632" y="1424348"/>
                  <a:pt x="2999880" y="1442339"/>
                </a:cubicBezTo>
                <a:cubicBezTo>
                  <a:pt x="2848128" y="1460330"/>
                  <a:pt x="2716151" y="1436873"/>
                  <a:pt x="2524996" y="1442339"/>
                </a:cubicBezTo>
                <a:cubicBezTo>
                  <a:pt x="2333841" y="1447805"/>
                  <a:pt x="2126364" y="1418651"/>
                  <a:pt x="1997990" y="1442339"/>
                </a:cubicBezTo>
                <a:cubicBezTo>
                  <a:pt x="1869616" y="1466027"/>
                  <a:pt x="1740935" y="1414081"/>
                  <a:pt x="1575227" y="1442339"/>
                </a:cubicBezTo>
                <a:cubicBezTo>
                  <a:pt x="1409519" y="1470597"/>
                  <a:pt x="1189085" y="1434412"/>
                  <a:pt x="1048221" y="1442339"/>
                </a:cubicBezTo>
                <a:cubicBezTo>
                  <a:pt x="907357" y="1450266"/>
                  <a:pt x="438815" y="1387564"/>
                  <a:pt x="0" y="1442339"/>
                </a:cubicBezTo>
                <a:cubicBezTo>
                  <a:pt x="-30797" y="1337589"/>
                  <a:pt x="22037" y="1141792"/>
                  <a:pt x="0" y="990406"/>
                </a:cubicBezTo>
                <a:cubicBezTo>
                  <a:pt x="-22037" y="839020"/>
                  <a:pt x="34288" y="672193"/>
                  <a:pt x="0" y="495203"/>
                </a:cubicBezTo>
                <a:cubicBezTo>
                  <a:pt x="-34288" y="318213"/>
                  <a:pt x="13907" y="186459"/>
                  <a:pt x="0" y="0"/>
                </a:cubicBezTo>
                <a:close/>
              </a:path>
              <a:path w="5212147" h="1442339" stroke="0" extrusionOk="0">
                <a:moveTo>
                  <a:pt x="0" y="0"/>
                </a:moveTo>
                <a:cubicBezTo>
                  <a:pt x="143891" y="-53084"/>
                  <a:pt x="451257" y="58178"/>
                  <a:pt x="579127" y="0"/>
                </a:cubicBezTo>
                <a:cubicBezTo>
                  <a:pt x="706997" y="-58178"/>
                  <a:pt x="1015854" y="48879"/>
                  <a:pt x="1262498" y="0"/>
                </a:cubicBezTo>
                <a:cubicBezTo>
                  <a:pt x="1509142" y="-48879"/>
                  <a:pt x="1808562" y="39600"/>
                  <a:pt x="1945868" y="0"/>
                </a:cubicBezTo>
                <a:cubicBezTo>
                  <a:pt x="2083174" y="-39600"/>
                  <a:pt x="2239970" y="21249"/>
                  <a:pt x="2420753" y="0"/>
                </a:cubicBezTo>
                <a:cubicBezTo>
                  <a:pt x="2601537" y="-21249"/>
                  <a:pt x="2921166" y="75822"/>
                  <a:pt x="3104123" y="0"/>
                </a:cubicBezTo>
                <a:cubicBezTo>
                  <a:pt x="3287080" y="-75822"/>
                  <a:pt x="3316936" y="8582"/>
                  <a:pt x="3526886" y="0"/>
                </a:cubicBezTo>
                <a:cubicBezTo>
                  <a:pt x="3736836" y="-8582"/>
                  <a:pt x="3842923" y="13295"/>
                  <a:pt x="3949649" y="0"/>
                </a:cubicBezTo>
                <a:cubicBezTo>
                  <a:pt x="4056375" y="-13295"/>
                  <a:pt x="4237932" y="33699"/>
                  <a:pt x="4424534" y="0"/>
                </a:cubicBezTo>
                <a:cubicBezTo>
                  <a:pt x="4611137" y="-33699"/>
                  <a:pt x="4963679" y="62628"/>
                  <a:pt x="5212147" y="0"/>
                </a:cubicBezTo>
                <a:cubicBezTo>
                  <a:pt x="5244916" y="124665"/>
                  <a:pt x="5182695" y="229865"/>
                  <a:pt x="5212147" y="437509"/>
                </a:cubicBezTo>
                <a:cubicBezTo>
                  <a:pt x="5241599" y="645153"/>
                  <a:pt x="5178718" y="673903"/>
                  <a:pt x="5212147" y="875019"/>
                </a:cubicBezTo>
                <a:cubicBezTo>
                  <a:pt x="5245576" y="1076135"/>
                  <a:pt x="5203343" y="1196415"/>
                  <a:pt x="5212147" y="1442339"/>
                </a:cubicBezTo>
                <a:cubicBezTo>
                  <a:pt x="4944820" y="1450113"/>
                  <a:pt x="4867262" y="1418146"/>
                  <a:pt x="4633020" y="1442339"/>
                </a:cubicBezTo>
                <a:cubicBezTo>
                  <a:pt x="4398778" y="1466532"/>
                  <a:pt x="4361120" y="1388312"/>
                  <a:pt x="4158135" y="1442339"/>
                </a:cubicBezTo>
                <a:cubicBezTo>
                  <a:pt x="3955151" y="1496366"/>
                  <a:pt x="3723739" y="1378838"/>
                  <a:pt x="3526886" y="1442339"/>
                </a:cubicBezTo>
                <a:cubicBezTo>
                  <a:pt x="3330033" y="1505840"/>
                  <a:pt x="3208279" y="1430840"/>
                  <a:pt x="2999880" y="1442339"/>
                </a:cubicBezTo>
                <a:cubicBezTo>
                  <a:pt x="2791481" y="1453838"/>
                  <a:pt x="2731943" y="1429229"/>
                  <a:pt x="2472874" y="1442339"/>
                </a:cubicBezTo>
                <a:cubicBezTo>
                  <a:pt x="2213805" y="1455449"/>
                  <a:pt x="2137642" y="1394495"/>
                  <a:pt x="1841625" y="1442339"/>
                </a:cubicBezTo>
                <a:cubicBezTo>
                  <a:pt x="1545608" y="1490183"/>
                  <a:pt x="1453307" y="1388099"/>
                  <a:pt x="1314619" y="1442339"/>
                </a:cubicBezTo>
                <a:cubicBezTo>
                  <a:pt x="1175931" y="1496579"/>
                  <a:pt x="1083908" y="1404943"/>
                  <a:pt x="891856" y="1442339"/>
                </a:cubicBezTo>
                <a:cubicBezTo>
                  <a:pt x="699804" y="1479735"/>
                  <a:pt x="324182" y="1407834"/>
                  <a:pt x="0" y="1442339"/>
                </a:cubicBezTo>
                <a:cubicBezTo>
                  <a:pt x="-11593" y="1257885"/>
                  <a:pt x="54349" y="1085756"/>
                  <a:pt x="0" y="975983"/>
                </a:cubicBezTo>
                <a:cubicBezTo>
                  <a:pt x="-54349" y="866210"/>
                  <a:pt x="47527" y="695053"/>
                  <a:pt x="0" y="466356"/>
                </a:cubicBezTo>
                <a:cubicBezTo>
                  <a:pt x="-47527" y="237659"/>
                  <a:pt x="38717" y="12350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Contest data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6A0C7-757F-53B1-3952-F926B1CB58DB}"/>
              </a:ext>
            </a:extLst>
          </p:cNvPr>
          <p:cNvSpPr/>
          <p:nvPr/>
        </p:nvSpPr>
        <p:spPr>
          <a:xfrm>
            <a:off x="6251430" y="3224107"/>
            <a:ext cx="5097089" cy="3125894"/>
          </a:xfrm>
          <a:custGeom>
            <a:avLst/>
            <a:gdLst>
              <a:gd name="connsiteX0" fmla="*/ 0 w 5097089"/>
              <a:gd name="connsiteY0" fmla="*/ 0 h 3125894"/>
              <a:gd name="connsiteX1" fmla="*/ 413431 w 5097089"/>
              <a:gd name="connsiteY1" fmla="*/ 0 h 3125894"/>
              <a:gd name="connsiteX2" fmla="*/ 979774 w 5097089"/>
              <a:gd name="connsiteY2" fmla="*/ 0 h 3125894"/>
              <a:gd name="connsiteX3" fmla="*/ 1597088 w 5097089"/>
              <a:gd name="connsiteY3" fmla="*/ 0 h 3125894"/>
              <a:gd name="connsiteX4" fmla="*/ 2010518 w 5097089"/>
              <a:gd name="connsiteY4" fmla="*/ 0 h 3125894"/>
              <a:gd name="connsiteX5" fmla="*/ 2576862 w 5097089"/>
              <a:gd name="connsiteY5" fmla="*/ 0 h 3125894"/>
              <a:gd name="connsiteX6" fmla="*/ 3194176 w 5097089"/>
              <a:gd name="connsiteY6" fmla="*/ 0 h 3125894"/>
              <a:gd name="connsiteX7" fmla="*/ 3658577 w 5097089"/>
              <a:gd name="connsiteY7" fmla="*/ 0 h 3125894"/>
              <a:gd name="connsiteX8" fmla="*/ 4275891 w 5097089"/>
              <a:gd name="connsiteY8" fmla="*/ 0 h 3125894"/>
              <a:gd name="connsiteX9" fmla="*/ 5097089 w 5097089"/>
              <a:gd name="connsiteY9" fmla="*/ 0 h 3125894"/>
              <a:gd name="connsiteX10" fmla="*/ 5097089 w 5097089"/>
              <a:gd name="connsiteY10" fmla="*/ 427206 h 3125894"/>
              <a:gd name="connsiteX11" fmla="*/ 5097089 w 5097089"/>
              <a:gd name="connsiteY11" fmla="*/ 885670 h 3125894"/>
              <a:gd name="connsiteX12" fmla="*/ 5097089 w 5097089"/>
              <a:gd name="connsiteY12" fmla="*/ 1437911 h 3125894"/>
              <a:gd name="connsiteX13" fmla="*/ 5097089 w 5097089"/>
              <a:gd name="connsiteY13" fmla="*/ 1958894 h 3125894"/>
              <a:gd name="connsiteX14" fmla="*/ 5097089 w 5097089"/>
              <a:gd name="connsiteY14" fmla="*/ 2479876 h 3125894"/>
              <a:gd name="connsiteX15" fmla="*/ 5097089 w 5097089"/>
              <a:gd name="connsiteY15" fmla="*/ 3125894 h 3125894"/>
              <a:gd name="connsiteX16" fmla="*/ 4683658 w 5097089"/>
              <a:gd name="connsiteY16" fmla="*/ 3125894 h 3125894"/>
              <a:gd name="connsiteX17" fmla="*/ 4066344 w 5097089"/>
              <a:gd name="connsiteY17" fmla="*/ 3125894 h 3125894"/>
              <a:gd name="connsiteX18" fmla="*/ 3398059 w 5097089"/>
              <a:gd name="connsiteY18" fmla="*/ 3125894 h 3125894"/>
              <a:gd name="connsiteX19" fmla="*/ 2984629 w 5097089"/>
              <a:gd name="connsiteY19" fmla="*/ 3125894 h 3125894"/>
              <a:gd name="connsiteX20" fmla="*/ 2520227 w 5097089"/>
              <a:gd name="connsiteY20" fmla="*/ 3125894 h 3125894"/>
              <a:gd name="connsiteX21" fmla="*/ 1902913 w 5097089"/>
              <a:gd name="connsiteY21" fmla="*/ 3125894 h 3125894"/>
              <a:gd name="connsiteX22" fmla="*/ 1336570 w 5097089"/>
              <a:gd name="connsiteY22" fmla="*/ 3125894 h 3125894"/>
              <a:gd name="connsiteX23" fmla="*/ 821198 w 5097089"/>
              <a:gd name="connsiteY23" fmla="*/ 3125894 h 3125894"/>
              <a:gd name="connsiteX24" fmla="*/ 0 w 5097089"/>
              <a:gd name="connsiteY24" fmla="*/ 3125894 h 3125894"/>
              <a:gd name="connsiteX25" fmla="*/ 0 w 5097089"/>
              <a:gd name="connsiteY25" fmla="*/ 2573653 h 3125894"/>
              <a:gd name="connsiteX26" fmla="*/ 0 w 5097089"/>
              <a:gd name="connsiteY26" fmla="*/ 2021411 h 3125894"/>
              <a:gd name="connsiteX27" fmla="*/ 0 w 5097089"/>
              <a:gd name="connsiteY27" fmla="*/ 1469170 h 3125894"/>
              <a:gd name="connsiteX28" fmla="*/ 0 w 5097089"/>
              <a:gd name="connsiteY28" fmla="*/ 1041965 h 3125894"/>
              <a:gd name="connsiteX29" fmla="*/ 0 w 5097089"/>
              <a:gd name="connsiteY29" fmla="*/ 458464 h 3125894"/>
              <a:gd name="connsiteX30" fmla="*/ 0 w 5097089"/>
              <a:gd name="connsiteY30" fmla="*/ 0 h 31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97089" h="3125894" fill="none" extrusionOk="0">
                <a:moveTo>
                  <a:pt x="0" y="0"/>
                </a:moveTo>
                <a:cubicBezTo>
                  <a:pt x="94122" y="-17557"/>
                  <a:pt x="236960" y="8352"/>
                  <a:pt x="413431" y="0"/>
                </a:cubicBezTo>
                <a:cubicBezTo>
                  <a:pt x="589902" y="-8352"/>
                  <a:pt x="779083" y="2437"/>
                  <a:pt x="979774" y="0"/>
                </a:cubicBezTo>
                <a:cubicBezTo>
                  <a:pt x="1180465" y="-2437"/>
                  <a:pt x="1315804" y="10695"/>
                  <a:pt x="1597088" y="0"/>
                </a:cubicBezTo>
                <a:cubicBezTo>
                  <a:pt x="1878372" y="-10695"/>
                  <a:pt x="1820535" y="20442"/>
                  <a:pt x="2010518" y="0"/>
                </a:cubicBezTo>
                <a:cubicBezTo>
                  <a:pt x="2200501" y="-20442"/>
                  <a:pt x="2441375" y="56810"/>
                  <a:pt x="2576862" y="0"/>
                </a:cubicBezTo>
                <a:cubicBezTo>
                  <a:pt x="2712349" y="-56810"/>
                  <a:pt x="2975098" y="18351"/>
                  <a:pt x="3194176" y="0"/>
                </a:cubicBezTo>
                <a:cubicBezTo>
                  <a:pt x="3413254" y="-18351"/>
                  <a:pt x="3565016" y="45606"/>
                  <a:pt x="3658577" y="0"/>
                </a:cubicBezTo>
                <a:cubicBezTo>
                  <a:pt x="3752138" y="-45606"/>
                  <a:pt x="4150428" y="59578"/>
                  <a:pt x="4275891" y="0"/>
                </a:cubicBezTo>
                <a:cubicBezTo>
                  <a:pt x="4401354" y="-59578"/>
                  <a:pt x="4837993" y="46055"/>
                  <a:pt x="5097089" y="0"/>
                </a:cubicBezTo>
                <a:cubicBezTo>
                  <a:pt x="5135496" y="188784"/>
                  <a:pt x="5062038" y="283299"/>
                  <a:pt x="5097089" y="427206"/>
                </a:cubicBezTo>
                <a:cubicBezTo>
                  <a:pt x="5132140" y="571113"/>
                  <a:pt x="5043275" y="705329"/>
                  <a:pt x="5097089" y="885670"/>
                </a:cubicBezTo>
                <a:cubicBezTo>
                  <a:pt x="5150903" y="1066011"/>
                  <a:pt x="5041852" y="1231839"/>
                  <a:pt x="5097089" y="1437911"/>
                </a:cubicBezTo>
                <a:cubicBezTo>
                  <a:pt x="5152326" y="1643983"/>
                  <a:pt x="5071649" y="1802180"/>
                  <a:pt x="5097089" y="1958894"/>
                </a:cubicBezTo>
                <a:cubicBezTo>
                  <a:pt x="5122529" y="2115608"/>
                  <a:pt x="5048296" y="2304110"/>
                  <a:pt x="5097089" y="2479876"/>
                </a:cubicBezTo>
                <a:cubicBezTo>
                  <a:pt x="5145882" y="2655642"/>
                  <a:pt x="5069262" y="2995043"/>
                  <a:pt x="5097089" y="3125894"/>
                </a:cubicBezTo>
                <a:cubicBezTo>
                  <a:pt x="4906910" y="3173556"/>
                  <a:pt x="4887068" y="3077886"/>
                  <a:pt x="4683658" y="3125894"/>
                </a:cubicBezTo>
                <a:cubicBezTo>
                  <a:pt x="4480248" y="3173902"/>
                  <a:pt x="4263858" y="3083613"/>
                  <a:pt x="4066344" y="3125894"/>
                </a:cubicBezTo>
                <a:cubicBezTo>
                  <a:pt x="3868830" y="3168175"/>
                  <a:pt x="3542440" y="3123258"/>
                  <a:pt x="3398059" y="3125894"/>
                </a:cubicBezTo>
                <a:cubicBezTo>
                  <a:pt x="3253678" y="3128530"/>
                  <a:pt x="3091800" y="3085637"/>
                  <a:pt x="2984629" y="3125894"/>
                </a:cubicBezTo>
                <a:cubicBezTo>
                  <a:pt x="2877458" y="3166151"/>
                  <a:pt x="2713601" y="3098398"/>
                  <a:pt x="2520227" y="3125894"/>
                </a:cubicBezTo>
                <a:cubicBezTo>
                  <a:pt x="2326853" y="3153390"/>
                  <a:pt x="2145478" y="3062094"/>
                  <a:pt x="1902913" y="3125894"/>
                </a:cubicBezTo>
                <a:cubicBezTo>
                  <a:pt x="1660348" y="3189694"/>
                  <a:pt x="1487130" y="3077593"/>
                  <a:pt x="1336570" y="3125894"/>
                </a:cubicBezTo>
                <a:cubicBezTo>
                  <a:pt x="1186010" y="3174195"/>
                  <a:pt x="946556" y="3084552"/>
                  <a:pt x="821198" y="3125894"/>
                </a:cubicBezTo>
                <a:cubicBezTo>
                  <a:pt x="695840" y="3167236"/>
                  <a:pt x="209779" y="3033465"/>
                  <a:pt x="0" y="3125894"/>
                </a:cubicBezTo>
                <a:cubicBezTo>
                  <a:pt x="-56380" y="2977153"/>
                  <a:pt x="28804" y="2743382"/>
                  <a:pt x="0" y="2573653"/>
                </a:cubicBezTo>
                <a:cubicBezTo>
                  <a:pt x="-28804" y="2403924"/>
                  <a:pt x="45888" y="2267264"/>
                  <a:pt x="0" y="2021411"/>
                </a:cubicBezTo>
                <a:cubicBezTo>
                  <a:pt x="-45888" y="1775558"/>
                  <a:pt x="7804" y="1737390"/>
                  <a:pt x="0" y="1469170"/>
                </a:cubicBezTo>
                <a:cubicBezTo>
                  <a:pt x="-7804" y="1200950"/>
                  <a:pt x="39119" y="1237596"/>
                  <a:pt x="0" y="1041965"/>
                </a:cubicBezTo>
                <a:cubicBezTo>
                  <a:pt x="-39119" y="846334"/>
                  <a:pt x="2074" y="721612"/>
                  <a:pt x="0" y="458464"/>
                </a:cubicBezTo>
                <a:cubicBezTo>
                  <a:pt x="-2074" y="195316"/>
                  <a:pt x="33139" y="191128"/>
                  <a:pt x="0" y="0"/>
                </a:cubicBezTo>
                <a:close/>
              </a:path>
              <a:path w="5097089" h="3125894" stroke="0" extrusionOk="0">
                <a:moveTo>
                  <a:pt x="0" y="0"/>
                </a:moveTo>
                <a:cubicBezTo>
                  <a:pt x="220518" y="-16784"/>
                  <a:pt x="403458" y="55468"/>
                  <a:pt x="566343" y="0"/>
                </a:cubicBezTo>
                <a:cubicBezTo>
                  <a:pt x="729228" y="-55468"/>
                  <a:pt x="961103" y="39633"/>
                  <a:pt x="1234628" y="0"/>
                </a:cubicBezTo>
                <a:cubicBezTo>
                  <a:pt x="1508153" y="-39633"/>
                  <a:pt x="1715040" y="78128"/>
                  <a:pt x="1902913" y="0"/>
                </a:cubicBezTo>
                <a:cubicBezTo>
                  <a:pt x="2090787" y="-78128"/>
                  <a:pt x="2238017" y="2944"/>
                  <a:pt x="2367315" y="0"/>
                </a:cubicBezTo>
                <a:cubicBezTo>
                  <a:pt x="2496613" y="-2944"/>
                  <a:pt x="2747543" y="11838"/>
                  <a:pt x="3035600" y="0"/>
                </a:cubicBezTo>
                <a:cubicBezTo>
                  <a:pt x="3323657" y="-11838"/>
                  <a:pt x="3247661" y="24711"/>
                  <a:pt x="3449030" y="0"/>
                </a:cubicBezTo>
                <a:cubicBezTo>
                  <a:pt x="3650399" y="-24711"/>
                  <a:pt x="3712632" y="7610"/>
                  <a:pt x="3862461" y="0"/>
                </a:cubicBezTo>
                <a:cubicBezTo>
                  <a:pt x="4012290" y="-7610"/>
                  <a:pt x="4176952" y="43965"/>
                  <a:pt x="4326862" y="0"/>
                </a:cubicBezTo>
                <a:cubicBezTo>
                  <a:pt x="4476772" y="-43965"/>
                  <a:pt x="4873456" y="62438"/>
                  <a:pt x="5097089" y="0"/>
                </a:cubicBezTo>
                <a:cubicBezTo>
                  <a:pt x="5121282" y="119271"/>
                  <a:pt x="5074155" y="295006"/>
                  <a:pt x="5097089" y="427206"/>
                </a:cubicBezTo>
                <a:cubicBezTo>
                  <a:pt x="5120023" y="559406"/>
                  <a:pt x="5078764" y="753758"/>
                  <a:pt x="5097089" y="854411"/>
                </a:cubicBezTo>
                <a:cubicBezTo>
                  <a:pt x="5115414" y="955065"/>
                  <a:pt x="5056530" y="1179332"/>
                  <a:pt x="5097089" y="1281617"/>
                </a:cubicBezTo>
                <a:cubicBezTo>
                  <a:pt x="5137648" y="1383902"/>
                  <a:pt x="5079922" y="1595937"/>
                  <a:pt x="5097089" y="1802599"/>
                </a:cubicBezTo>
                <a:cubicBezTo>
                  <a:pt x="5114256" y="2009261"/>
                  <a:pt x="5071894" y="2194524"/>
                  <a:pt x="5097089" y="2386099"/>
                </a:cubicBezTo>
                <a:cubicBezTo>
                  <a:pt x="5122284" y="2577674"/>
                  <a:pt x="5081277" y="2823987"/>
                  <a:pt x="5097089" y="3125894"/>
                </a:cubicBezTo>
                <a:cubicBezTo>
                  <a:pt x="4926957" y="3163926"/>
                  <a:pt x="4757259" y="3066961"/>
                  <a:pt x="4581717" y="3125894"/>
                </a:cubicBezTo>
                <a:cubicBezTo>
                  <a:pt x="4406175" y="3184827"/>
                  <a:pt x="4245225" y="3095932"/>
                  <a:pt x="4066344" y="3125894"/>
                </a:cubicBezTo>
                <a:cubicBezTo>
                  <a:pt x="3887463" y="3155856"/>
                  <a:pt x="3601196" y="3064612"/>
                  <a:pt x="3449030" y="3125894"/>
                </a:cubicBezTo>
                <a:cubicBezTo>
                  <a:pt x="3296864" y="3187176"/>
                  <a:pt x="3089461" y="3120736"/>
                  <a:pt x="2933658" y="3125894"/>
                </a:cubicBezTo>
                <a:cubicBezTo>
                  <a:pt x="2777855" y="3131052"/>
                  <a:pt x="2726359" y="3109629"/>
                  <a:pt x="2520227" y="3125894"/>
                </a:cubicBezTo>
                <a:cubicBezTo>
                  <a:pt x="2314095" y="3142159"/>
                  <a:pt x="2066697" y="3086156"/>
                  <a:pt x="1851942" y="3125894"/>
                </a:cubicBezTo>
                <a:cubicBezTo>
                  <a:pt x="1637188" y="3165632"/>
                  <a:pt x="1450028" y="3091667"/>
                  <a:pt x="1336570" y="3125894"/>
                </a:cubicBezTo>
                <a:cubicBezTo>
                  <a:pt x="1223112" y="3160121"/>
                  <a:pt x="979324" y="3112783"/>
                  <a:pt x="872169" y="3125894"/>
                </a:cubicBezTo>
                <a:cubicBezTo>
                  <a:pt x="765014" y="3139005"/>
                  <a:pt x="229235" y="3061958"/>
                  <a:pt x="0" y="3125894"/>
                </a:cubicBezTo>
                <a:cubicBezTo>
                  <a:pt x="-23989" y="2981294"/>
                  <a:pt x="53569" y="2875135"/>
                  <a:pt x="0" y="2636171"/>
                </a:cubicBezTo>
                <a:cubicBezTo>
                  <a:pt x="-53569" y="2397207"/>
                  <a:pt x="44832" y="2292961"/>
                  <a:pt x="0" y="2083929"/>
                </a:cubicBezTo>
                <a:cubicBezTo>
                  <a:pt x="-44832" y="1874897"/>
                  <a:pt x="21309" y="1783691"/>
                  <a:pt x="0" y="1562947"/>
                </a:cubicBezTo>
                <a:cubicBezTo>
                  <a:pt x="-21309" y="1342203"/>
                  <a:pt x="8116" y="1236298"/>
                  <a:pt x="0" y="979447"/>
                </a:cubicBezTo>
                <a:cubicBezTo>
                  <a:pt x="-8116" y="722596"/>
                  <a:pt x="23752" y="677692"/>
                  <a:pt x="0" y="552241"/>
                </a:cubicBezTo>
                <a:cubicBezTo>
                  <a:pt x="-23752" y="426790"/>
                  <a:pt x="40380" y="26807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Team’s C</a:t>
            </a:r>
            <a:r>
              <a:rPr lang="en-IL" sz="4800" dirty="0">
                <a:solidFill>
                  <a:sysClr val="windowText" lastClr="000000"/>
                </a:solidFill>
              </a:rPr>
              <a:t>andidates</a:t>
            </a:r>
          </a:p>
        </p:txBody>
      </p:sp>
    </p:spTree>
    <p:extLst>
      <p:ext uri="{BB962C8B-B14F-4D97-AF65-F5344CB8AC3E}">
        <p14:creationId xmlns:p14="http://schemas.microsoft.com/office/powerpoint/2010/main" val="302000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7FB5C-7EFB-6711-9253-C79398281025}"/>
              </a:ext>
            </a:extLst>
          </p:cNvPr>
          <p:cNvSpPr/>
          <p:nvPr/>
        </p:nvSpPr>
        <p:spPr>
          <a:xfrm>
            <a:off x="5176199" y="2967335"/>
            <a:ext cx="1839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6312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932568"/>
            <a:ext cx="11172306" cy="5609548"/>
          </a:xfrm>
          <a:custGeom>
            <a:avLst/>
            <a:gdLst>
              <a:gd name="connsiteX0" fmla="*/ 0 w 11172306"/>
              <a:gd name="connsiteY0" fmla="*/ 0 h 5609548"/>
              <a:gd name="connsiteX1" fmla="*/ 586546 w 11172306"/>
              <a:gd name="connsiteY1" fmla="*/ 0 h 5609548"/>
              <a:gd name="connsiteX2" fmla="*/ 1396538 w 11172306"/>
              <a:gd name="connsiteY2" fmla="*/ 0 h 5609548"/>
              <a:gd name="connsiteX3" fmla="*/ 1871361 w 11172306"/>
              <a:gd name="connsiteY3" fmla="*/ 0 h 5609548"/>
              <a:gd name="connsiteX4" fmla="*/ 2234461 w 11172306"/>
              <a:gd name="connsiteY4" fmla="*/ 0 h 5609548"/>
              <a:gd name="connsiteX5" fmla="*/ 2597561 w 11172306"/>
              <a:gd name="connsiteY5" fmla="*/ 0 h 5609548"/>
              <a:gd name="connsiteX6" fmla="*/ 3295830 w 11172306"/>
              <a:gd name="connsiteY6" fmla="*/ 0 h 5609548"/>
              <a:gd name="connsiteX7" fmla="*/ 4105822 w 11172306"/>
              <a:gd name="connsiteY7" fmla="*/ 0 h 5609548"/>
              <a:gd name="connsiteX8" fmla="*/ 4580645 w 11172306"/>
              <a:gd name="connsiteY8" fmla="*/ 0 h 5609548"/>
              <a:gd name="connsiteX9" fmla="*/ 5390638 w 11172306"/>
              <a:gd name="connsiteY9" fmla="*/ 0 h 5609548"/>
              <a:gd name="connsiteX10" fmla="*/ 6088907 w 11172306"/>
              <a:gd name="connsiteY10" fmla="*/ 0 h 5609548"/>
              <a:gd name="connsiteX11" fmla="*/ 6898899 w 11172306"/>
              <a:gd name="connsiteY11" fmla="*/ 0 h 5609548"/>
              <a:gd name="connsiteX12" fmla="*/ 7820614 w 11172306"/>
              <a:gd name="connsiteY12" fmla="*/ 0 h 5609548"/>
              <a:gd name="connsiteX13" fmla="*/ 8183714 w 11172306"/>
              <a:gd name="connsiteY13" fmla="*/ 0 h 5609548"/>
              <a:gd name="connsiteX14" fmla="*/ 8993706 w 11172306"/>
              <a:gd name="connsiteY14" fmla="*/ 0 h 5609548"/>
              <a:gd name="connsiteX15" fmla="*/ 9691975 w 11172306"/>
              <a:gd name="connsiteY15" fmla="*/ 0 h 5609548"/>
              <a:gd name="connsiteX16" fmla="*/ 10501968 w 11172306"/>
              <a:gd name="connsiteY16" fmla="*/ 0 h 5609548"/>
              <a:gd name="connsiteX17" fmla="*/ 11172306 w 11172306"/>
              <a:gd name="connsiteY17" fmla="*/ 0 h 5609548"/>
              <a:gd name="connsiteX18" fmla="*/ 11172306 w 11172306"/>
              <a:gd name="connsiteY18" fmla="*/ 567188 h 5609548"/>
              <a:gd name="connsiteX19" fmla="*/ 11172306 w 11172306"/>
              <a:gd name="connsiteY19" fmla="*/ 1022184 h 5609548"/>
              <a:gd name="connsiteX20" fmla="*/ 11172306 w 11172306"/>
              <a:gd name="connsiteY20" fmla="*/ 1533276 h 5609548"/>
              <a:gd name="connsiteX21" fmla="*/ 11172306 w 11172306"/>
              <a:gd name="connsiteY21" fmla="*/ 2268751 h 5609548"/>
              <a:gd name="connsiteX22" fmla="*/ 11172306 w 11172306"/>
              <a:gd name="connsiteY22" fmla="*/ 2892034 h 5609548"/>
              <a:gd name="connsiteX23" fmla="*/ 11172306 w 11172306"/>
              <a:gd name="connsiteY23" fmla="*/ 3627508 h 5609548"/>
              <a:gd name="connsiteX24" fmla="*/ 11172306 w 11172306"/>
              <a:gd name="connsiteY24" fmla="*/ 4082504 h 5609548"/>
              <a:gd name="connsiteX25" fmla="*/ 11172306 w 11172306"/>
              <a:gd name="connsiteY25" fmla="*/ 4649692 h 5609548"/>
              <a:gd name="connsiteX26" fmla="*/ 11172306 w 11172306"/>
              <a:gd name="connsiteY26" fmla="*/ 5609548 h 5609548"/>
              <a:gd name="connsiteX27" fmla="*/ 10362314 w 11172306"/>
              <a:gd name="connsiteY27" fmla="*/ 5609548 h 5609548"/>
              <a:gd name="connsiteX28" fmla="*/ 9440599 w 11172306"/>
              <a:gd name="connsiteY28" fmla="*/ 5609548 h 5609548"/>
              <a:gd name="connsiteX29" fmla="*/ 8630606 w 11172306"/>
              <a:gd name="connsiteY29" fmla="*/ 5609548 h 5609548"/>
              <a:gd name="connsiteX30" fmla="*/ 8155783 w 11172306"/>
              <a:gd name="connsiteY30" fmla="*/ 5609548 h 5609548"/>
              <a:gd name="connsiteX31" fmla="*/ 7457514 w 11172306"/>
              <a:gd name="connsiteY31" fmla="*/ 5609548 h 5609548"/>
              <a:gd name="connsiteX32" fmla="*/ 7094414 w 11172306"/>
              <a:gd name="connsiteY32" fmla="*/ 5609548 h 5609548"/>
              <a:gd name="connsiteX33" fmla="*/ 6172699 w 11172306"/>
              <a:gd name="connsiteY33" fmla="*/ 5609548 h 5609548"/>
              <a:gd name="connsiteX34" fmla="*/ 5362707 w 11172306"/>
              <a:gd name="connsiteY34" fmla="*/ 5609548 h 5609548"/>
              <a:gd name="connsiteX35" fmla="*/ 4999607 w 11172306"/>
              <a:gd name="connsiteY35" fmla="*/ 5609548 h 5609548"/>
              <a:gd name="connsiteX36" fmla="*/ 4189615 w 11172306"/>
              <a:gd name="connsiteY36" fmla="*/ 5609548 h 5609548"/>
              <a:gd name="connsiteX37" fmla="*/ 3267900 w 11172306"/>
              <a:gd name="connsiteY37" fmla="*/ 5609548 h 5609548"/>
              <a:gd name="connsiteX38" fmla="*/ 2569630 w 11172306"/>
              <a:gd name="connsiteY38" fmla="*/ 5609548 h 5609548"/>
              <a:gd name="connsiteX39" fmla="*/ 1647915 w 11172306"/>
              <a:gd name="connsiteY39" fmla="*/ 5609548 h 5609548"/>
              <a:gd name="connsiteX40" fmla="*/ 726200 w 11172306"/>
              <a:gd name="connsiteY40" fmla="*/ 5609548 h 5609548"/>
              <a:gd name="connsiteX41" fmla="*/ 0 w 11172306"/>
              <a:gd name="connsiteY41" fmla="*/ 5609548 h 5609548"/>
              <a:gd name="connsiteX42" fmla="*/ 0 w 11172306"/>
              <a:gd name="connsiteY42" fmla="*/ 4986265 h 5609548"/>
              <a:gd name="connsiteX43" fmla="*/ 0 w 11172306"/>
              <a:gd name="connsiteY43" fmla="*/ 4362982 h 5609548"/>
              <a:gd name="connsiteX44" fmla="*/ 0 w 11172306"/>
              <a:gd name="connsiteY44" fmla="*/ 3739699 h 5609548"/>
              <a:gd name="connsiteX45" fmla="*/ 0 w 11172306"/>
              <a:gd name="connsiteY45" fmla="*/ 3116416 h 5609548"/>
              <a:gd name="connsiteX46" fmla="*/ 0 w 11172306"/>
              <a:gd name="connsiteY46" fmla="*/ 2605323 h 5609548"/>
              <a:gd name="connsiteX47" fmla="*/ 0 w 11172306"/>
              <a:gd name="connsiteY47" fmla="*/ 2038136 h 5609548"/>
              <a:gd name="connsiteX48" fmla="*/ 0 w 11172306"/>
              <a:gd name="connsiteY48" fmla="*/ 1414853 h 5609548"/>
              <a:gd name="connsiteX49" fmla="*/ 0 w 11172306"/>
              <a:gd name="connsiteY49" fmla="*/ 847665 h 5609548"/>
              <a:gd name="connsiteX50" fmla="*/ 0 w 11172306"/>
              <a:gd name="connsiteY50" fmla="*/ 0 h 560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172306" h="5609548" fill="none" extrusionOk="0">
                <a:moveTo>
                  <a:pt x="0" y="0"/>
                </a:moveTo>
                <a:cubicBezTo>
                  <a:pt x="193258" y="-1448"/>
                  <a:pt x="377828" y="12480"/>
                  <a:pt x="586546" y="0"/>
                </a:cubicBezTo>
                <a:cubicBezTo>
                  <a:pt x="795264" y="-12480"/>
                  <a:pt x="1228252" y="-16218"/>
                  <a:pt x="1396538" y="0"/>
                </a:cubicBezTo>
                <a:cubicBezTo>
                  <a:pt x="1564824" y="16218"/>
                  <a:pt x="1761898" y="5099"/>
                  <a:pt x="1871361" y="0"/>
                </a:cubicBezTo>
                <a:cubicBezTo>
                  <a:pt x="1980824" y="-5099"/>
                  <a:pt x="2057073" y="-5582"/>
                  <a:pt x="2234461" y="0"/>
                </a:cubicBezTo>
                <a:cubicBezTo>
                  <a:pt x="2411849" y="5582"/>
                  <a:pt x="2470350" y="-7494"/>
                  <a:pt x="2597561" y="0"/>
                </a:cubicBezTo>
                <a:cubicBezTo>
                  <a:pt x="2724772" y="7494"/>
                  <a:pt x="2990674" y="-6068"/>
                  <a:pt x="3295830" y="0"/>
                </a:cubicBezTo>
                <a:cubicBezTo>
                  <a:pt x="3600986" y="6068"/>
                  <a:pt x="3735985" y="14220"/>
                  <a:pt x="4105822" y="0"/>
                </a:cubicBezTo>
                <a:cubicBezTo>
                  <a:pt x="4475659" y="-14220"/>
                  <a:pt x="4361058" y="-222"/>
                  <a:pt x="4580645" y="0"/>
                </a:cubicBezTo>
                <a:cubicBezTo>
                  <a:pt x="4800232" y="222"/>
                  <a:pt x="5014145" y="30265"/>
                  <a:pt x="5390638" y="0"/>
                </a:cubicBezTo>
                <a:cubicBezTo>
                  <a:pt x="5767131" y="-30265"/>
                  <a:pt x="5782810" y="16392"/>
                  <a:pt x="6088907" y="0"/>
                </a:cubicBezTo>
                <a:cubicBezTo>
                  <a:pt x="6395004" y="-16392"/>
                  <a:pt x="6501615" y="3503"/>
                  <a:pt x="6898899" y="0"/>
                </a:cubicBezTo>
                <a:cubicBezTo>
                  <a:pt x="7296183" y="-3503"/>
                  <a:pt x="7508986" y="-11560"/>
                  <a:pt x="7820614" y="0"/>
                </a:cubicBezTo>
                <a:cubicBezTo>
                  <a:pt x="8132243" y="11560"/>
                  <a:pt x="8041352" y="-1721"/>
                  <a:pt x="8183714" y="0"/>
                </a:cubicBezTo>
                <a:cubicBezTo>
                  <a:pt x="8326076" y="1721"/>
                  <a:pt x="8756805" y="8946"/>
                  <a:pt x="8993706" y="0"/>
                </a:cubicBezTo>
                <a:cubicBezTo>
                  <a:pt x="9230607" y="-8946"/>
                  <a:pt x="9469695" y="-3695"/>
                  <a:pt x="9691975" y="0"/>
                </a:cubicBezTo>
                <a:cubicBezTo>
                  <a:pt x="9914255" y="3695"/>
                  <a:pt x="10102443" y="-22059"/>
                  <a:pt x="10501968" y="0"/>
                </a:cubicBezTo>
                <a:cubicBezTo>
                  <a:pt x="10901493" y="22059"/>
                  <a:pt x="10980503" y="17148"/>
                  <a:pt x="11172306" y="0"/>
                </a:cubicBezTo>
                <a:cubicBezTo>
                  <a:pt x="11180721" y="269591"/>
                  <a:pt x="11174416" y="412782"/>
                  <a:pt x="11172306" y="567188"/>
                </a:cubicBezTo>
                <a:cubicBezTo>
                  <a:pt x="11170196" y="721594"/>
                  <a:pt x="11155501" y="815862"/>
                  <a:pt x="11172306" y="1022184"/>
                </a:cubicBezTo>
                <a:cubicBezTo>
                  <a:pt x="11189111" y="1228506"/>
                  <a:pt x="11188665" y="1376369"/>
                  <a:pt x="11172306" y="1533276"/>
                </a:cubicBezTo>
                <a:cubicBezTo>
                  <a:pt x="11155947" y="1690183"/>
                  <a:pt x="11199384" y="2064049"/>
                  <a:pt x="11172306" y="2268751"/>
                </a:cubicBezTo>
                <a:cubicBezTo>
                  <a:pt x="11145228" y="2473454"/>
                  <a:pt x="11200532" y="2765298"/>
                  <a:pt x="11172306" y="2892034"/>
                </a:cubicBezTo>
                <a:cubicBezTo>
                  <a:pt x="11144080" y="3018770"/>
                  <a:pt x="11197596" y="3291497"/>
                  <a:pt x="11172306" y="3627508"/>
                </a:cubicBezTo>
                <a:cubicBezTo>
                  <a:pt x="11147016" y="3963519"/>
                  <a:pt x="11193649" y="3869995"/>
                  <a:pt x="11172306" y="4082504"/>
                </a:cubicBezTo>
                <a:cubicBezTo>
                  <a:pt x="11150963" y="4295013"/>
                  <a:pt x="11148423" y="4524930"/>
                  <a:pt x="11172306" y="4649692"/>
                </a:cubicBezTo>
                <a:cubicBezTo>
                  <a:pt x="11196189" y="4774454"/>
                  <a:pt x="11168484" y="5167502"/>
                  <a:pt x="11172306" y="5609548"/>
                </a:cubicBezTo>
                <a:cubicBezTo>
                  <a:pt x="10960401" y="5620953"/>
                  <a:pt x="10717382" y="5642932"/>
                  <a:pt x="10362314" y="5609548"/>
                </a:cubicBezTo>
                <a:cubicBezTo>
                  <a:pt x="10007246" y="5576164"/>
                  <a:pt x="9853629" y="5578743"/>
                  <a:pt x="9440599" y="5609548"/>
                </a:cubicBezTo>
                <a:cubicBezTo>
                  <a:pt x="9027569" y="5640353"/>
                  <a:pt x="8870373" y="5604716"/>
                  <a:pt x="8630606" y="5609548"/>
                </a:cubicBezTo>
                <a:cubicBezTo>
                  <a:pt x="8390839" y="5614380"/>
                  <a:pt x="8379359" y="5600688"/>
                  <a:pt x="8155783" y="5609548"/>
                </a:cubicBezTo>
                <a:cubicBezTo>
                  <a:pt x="7932207" y="5618408"/>
                  <a:pt x="7783982" y="5598231"/>
                  <a:pt x="7457514" y="5609548"/>
                </a:cubicBezTo>
                <a:cubicBezTo>
                  <a:pt x="7131046" y="5620865"/>
                  <a:pt x="7255135" y="5601273"/>
                  <a:pt x="7094414" y="5609548"/>
                </a:cubicBezTo>
                <a:cubicBezTo>
                  <a:pt x="6933693" y="5617823"/>
                  <a:pt x="6396781" y="5587003"/>
                  <a:pt x="6172699" y="5609548"/>
                </a:cubicBezTo>
                <a:cubicBezTo>
                  <a:pt x="5948618" y="5632093"/>
                  <a:pt x="5656146" y="5615776"/>
                  <a:pt x="5362707" y="5609548"/>
                </a:cubicBezTo>
                <a:cubicBezTo>
                  <a:pt x="5069268" y="5603320"/>
                  <a:pt x="5145674" y="5606419"/>
                  <a:pt x="4999607" y="5609548"/>
                </a:cubicBezTo>
                <a:cubicBezTo>
                  <a:pt x="4853540" y="5612677"/>
                  <a:pt x="4519665" y="5578674"/>
                  <a:pt x="4189615" y="5609548"/>
                </a:cubicBezTo>
                <a:cubicBezTo>
                  <a:pt x="3859565" y="5640422"/>
                  <a:pt x="3525730" y="5619045"/>
                  <a:pt x="3267900" y="5609548"/>
                </a:cubicBezTo>
                <a:cubicBezTo>
                  <a:pt x="3010070" y="5600051"/>
                  <a:pt x="2892790" y="5637177"/>
                  <a:pt x="2569630" y="5609548"/>
                </a:cubicBezTo>
                <a:cubicBezTo>
                  <a:pt x="2246470" y="5581920"/>
                  <a:pt x="1839998" y="5654773"/>
                  <a:pt x="1647915" y="5609548"/>
                </a:cubicBezTo>
                <a:cubicBezTo>
                  <a:pt x="1455832" y="5564323"/>
                  <a:pt x="1113370" y="5619837"/>
                  <a:pt x="726200" y="5609548"/>
                </a:cubicBezTo>
                <a:cubicBezTo>
                  <a:pt x="339031" y="5599259"/>
                  <a:pt x="325798" y="5594783"/>
                  <a:pt x="0" y="5609548"/>
                </a:cubicBezTo>
                <a:cubicBezTo>
                  <a:pt x="-25869" y="5401861"/>
                  <a:pt x="-28170" y="5174059"/>
                  <a:pt x="0" y="4986265"/>
                </a:cubicBezTo>
                <a:cubicBezTo>
                  <a:pt x="28170" y="4798471"/>
                  <a:pt x="-22143" y="4672094"/>
                  <a:pt x="0" y="4362982"/>
                </a:cubicBezTo>
                <a:cubicBezTo>
                  <a:pt x="22143" y="4053870"/>
                  <a:pt x="23800" y="3950105"/>
                  <a:pt x="0" y="3739699"/>
                </a:cubicBezTo>
                <a:cubicBezTo>
                  <a:pt x="-23800" y="3529293"/>
                  <a:pt x="-4641" y="3283235"/>
                  <a:pt x="0" y="3116416"/>
                </a:cubicBezTo>
                <a:cubicBezTo>
                  <a:pt x="4641" y="2949597"/>
                  <a:pt x="-18679" y="2744951"/>
                  <a:pt x="0" y="2605323"/>
                </a:cubicBezTo>
                <a:cubicBezTo>
                  <a:pt x="18679" y="2465695"/>
                  <a:pt x="24178" y="2291500"/>
                  <a:pt x="0" y="2038136"/>
                </a:cubicBezTo>
                <a:cubicBezTo>
                  <a:pt x="-24178" y="1784772"/>
                  <a:pt x="-12708" y="1710551"/>
                  <a:pt x="0" y="1414853"/>
                </a:cubicBezTo>
                <a:cubicBezTo>
                  <a:pt x="12708" y="1119155"/>
                  <a:pt x="-13505" y="1067803"/>
                  <a:pt x="0" y="847665"/>
                </a:cubicBezTo>
                <a:cubicBezTo>
                  <a:pt x="13505" y="627527"/>
                  <a:pt x="20390" y="188158"/>
                  <a:pt x="0" y="0"/>
                </a:cubicBezTo>
                <a:close/>
              </a:path>
              <a:path w="11172306" h="5609548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63922" y="227740"/>
                  <a:pt x="11166529" y="280277"/>
                  <a:pt x="11172306" y="511092"/>
                </a:cubicBezTo>
                <a:cubicBezTo>
                  <a:pt x="11178083" y="741907"/>
                  <a:pt x="11191733" y="969115"/>
                  <a:pt x="11172306" y="1246566"/>
                </a:cubicBezTo>
                <a:cubicBezTo>
                  <a:pt x="11152879" y="1524017"/>
                  <a:pt x="11190250" y="1609572"/>
                  <a:pt x="11172306" y="1701563"/>
                </a:cubicBezTo>
                <a:cubicBezTo>
                  <a:pt x="11154362" y="1793554"/>
                  <a:pt x="11171753" y="2181694"/>
                  <a:pt x="11172306" y="2380941"/>
                </a:cubicBezTo>
                <a:cubicBezTo>
                  <a:pt x="11172859" y="2580188"/>
                  <a:pt x="11168732" y="2738519"/>
                  <a:pt x="11172306" y="3060320"/>
                </a:cubicBezTo>
                <a:cubicBezTo>
                  <a:pt x="11175880" y="3382121"/>
                  <a:pt x="11176101" y="3387468"/>
                  <a:pt x="11172306" y="3683603"/>
                </a:cubicBezTo>
                <a:cubicBezTo>
                  <a:pt x="11168511" y="3979738"/>
                  <a:pt x="11171906" y="4248131"/>
                  <a:pt x="11172306" y="4419077"/>
                </a:cubicBezTo>
                <a:cubicBezTo>
                  <a:pt x="11172706" y="4590023"/>
                  <a:pt x="11160284" y="4817337"/>
                  <a:pt x="11172306" y="4986265"/>
                </a:cubicBezTo>
                <a:cubicBezTo>
                  <a:pt x="11184328" y="5155193"/>
                  <a:pt x="11169712" y="5356322"/>
                  <a:pt x="11172306" y="5609548"/>
                </a:cubicBezTo>
                <a:cubicBezTo>
                  <a:pt x="10914091" y="5583033"/>
                  <a:pt x="10807412" y="5586993"/>
                  <a:pt x="10474037" y="5609548"/>
                </a:cubicBezTo>
                <a:cubicBezTo>
                  <a:pt x="10140662" y="5632103"/>
                  <a:pt x="10219362" y="5604040"/>
                  <a:pt x="10110937" y="5609548"/>
                </a:cubicBezTo>
                <a:cubicBezTo>
                  <a:pt x="10002512" y="5615056"/>
                  <a:pt x="9756419" y="5597398"/>
                  <a:pt x="9412668" y="5609548"/>
                </a:cubicBezTo>
                <a:cubicBezTo>
                  <a:pt x="9068917" y="5621698"/>
                  <a:pt x="8963580" y="5582296"/>
                  <a:pt x="8714399" y="5609548"/>
                </a:cubicBezTo>
                <a:cubicBezTo>
                  <a:pt x="8465218" y="5636800"/>
                  <a:pt x="8123702" y="5580310"/>
                  <a:pt x="7904406" y="5609548"/>
                </a:cubicBezTo>
                <a:cubicBezTo>
                  <a:pt x="7685110" y="5638786"/>
                  <a:pt x="7625236" y="5620017"/>
                  <a:pt x="7541307" y="5609548"/>
                </a:cubicBezTo>
                <a:cubicBezTo>
                  <a:pt x="7457378" y="5599079"/>
                  <a:pt x="7103473" y="5614809"/>
                  <a:pt x="6843037" y="5609548"/>
                </a:cubicBezTo>
                <a:cubicBezTo>
                  <a:pt x="6582601" y="5604288"/>
                  <a:pt x="6474061" y="5582908"/>
                  <a:pt x="6256491" y="5609548"/>
                </a:cubicBezTo>
                <a:cubicBezTo>
                  <a:pt x="6038921" y="5636188"/>
                  <a:pt x="5829676" y="5604421"/>
                  <a:pt x="5446499" y="5609548"/>
                </a:cubicBezTo>
                <a:cubicBezTo>
                  <a:pt x="5063322" y="5614675"/>
                  <a:pt x="4885422" y="5613324"/>
                  <a:pt x="4636507" y="5609548"/>
                </a:cubicBezTo>
                <a:cubicBezTo>
                  <a:pt x="4387592" y="5605772"/>
                  <a:pt x="4213709" y="5613952"/>
                  <a:pt x="4049961" y="5609548"/>
                </a:cubicBezTo>
                <a:cubicBezTo>
                  <a:pt x="3886213" y="5605144"/>
                  <a:pt x="3863598" y="5607947"/>
                  <a:pt x="3686861" y="5609548"/>
                </a:cubicBezTo>
                <a:cubicBezTo>
                  <a:pt x="3510124" y="5611149"/>
                  <a:pt x="3496103" y="5592343"/>
                  <a:pt x="3323761" y="5609548"/>
                </a:cubicBezTo>
                <a:cubicBezTo>
                  <a:pt x="3151419" y="5626753"/>
                  <a:pt x="2861432" y="5640489"/>
                  <a:pt x="2625492" y="5609548"/>
                </a:cubicBezTo>
                <a:cubicBezTo>
                  <a:pt x="2389552" y="5578607"/>
                  <a:pt x="1907701" y="5645061"/>
                  <a:pt x="1703777" y="5609548"/>
                </a:cubicBezTo>
                <a:cubicBezTo>
                  <a:pt x="1499853" y="5574035"/>
                  <a:pt x="1161786" y="5609357"/>
                  <a:pt x="1005508" y="5609548"/>
                </a:cubicBezTo>
                <a:cubicBezTo>
                  <a:pt x="849230" y="5609739"/>
                  <a:pt x="359103" y="5570331"/>
                  <a:pt x="0" y="5609548"/>
                </a:cubicBezTo>
                <a:cubicBezTo>
                  <a:pt x="-24088" y="5393383"/>
                  <a:pt x="-5428" y="5089348"/>
                  <a:pt x="0" y="4930169"/>
                </a:cubicBezTo>
                <a:cubicBezTo>
                  <a:pt x="5428" y="4770990"/>
                  <a:pt x="26304" y="4440510"/>
                  <a:pt x="0" y="4250791"/>
                </a:cubicBezTo>
                <a:cubicBezTo>
                  <a:pt x="-26304" y="4061072"/>
                  <a:pt x="-1955" y="3968880"/>
                  <a:pt x="0" y="3739699"/>
                </a:cubicBezTo>
                <a:cubicBezTo>
                  <a:pt x="1955" y="3510518"/>
                  <a:pt x="-13024" y="3273570"/>
                  <a:pt x="0" y="3116416"/>
                </a:cubicBezTo>
                <a:cubicBezTo>
                  <a:pt x="13024" y="2959262"/>
                  <a:pt x="9318" y="2754146"/>
                  <a:pt x="0" y="2661419"/>
                </a:cubicBezTo>
                <a:cubicBezTo>
                  <a:pt x="-9318" y="2568692"/>
                  <a:pt x="-6887" y="2346684"/>
                  <a:pt x="0" y="2038136"/>
                </a:cubicBezTo>
                <a:cubicBezTo>
                  <a:pt x="6887" y="1729588"/>
                  <a:pt x="10529" y="1727585"/>
                  <a:pt x="0" y="1527044"/>
                </a:cubicBezTo>
                <a:cubicBezTo>
                  <a:pt x="-10529" y="1326503"/>
                  <a:pt x="-27535" y="1037203"/>
                  <a:pt x="0" y="903761"/>
                </a:cubicBezTo>
                <a:cubicBezTo>
                  <a:pt x="27535" y="770319"/>
                  <a:pt x="-10086" y="41568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450066" y="495603"/>
            <a:ext cx="8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Agent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5EB2-44C0-73D8-876F-C7FAD3E84C50}"/>
              </a:ext>
            </a:extLst>
          </p:cNvPr>
          <p:cNvSpPr/>
          <p:nvPr/>
        </p:nvSpPr>
        <p:spPr>
          <a:xfrm>
            <a:off x="728425" y="2864313"/>
            <a:ext cx="5192142" cy="3471347"/>
          </a:xfrm>
          <a:custGeom>
            <a:avLst/>
            <a:gdLst>
              <a:gd name="connsiteX0" fmla="*/ 0 w 5192142"/>
              <a:gd name="connsiteY0" fmla="*/ 0 h 3471347"/>
              <a:gd name="connsiteX1" fmla="*/ 421140 w 5192142"/>
              <a:gd name="connsiteY1" fmla="*/ 0 h 3471347"/>
              <a:gd name="connsiteX2" fmla="*/ 998045 w 5192142"/>
              <a:gd name="connsiteY2" fmla="*/ 0 h 3471347"/>
              <a:gd name="connsiteX3" fmla="*/ 1626871 w 5192142"/>
              <a:gd name="connsiteY3" fmla="*/ 0 h 3471347"/>
              <a:gd name="connsiteX4" fmla="*/ 2048012 w 5192142"/>
              <a:gd name="connsiteY4" fmla="*/ 0 h 3471347"/>
              <a:gd name="connsiteX5" fmla="*/ 2624916 w 5192142"/>
              <a:gd name="connsiteY5" fmla="*/ 0 h 3471347"/>
              <a:gd name="connsiteX6" fmla="*/ 3253742 w 5192142"/>
              <a:gd name="connsiteY6" fmla="*/ 0 h 3471347"/>
              <a:gd name="connsiteX7" fmla="*/ 3726804 w 5192142"/>
              <a:gd name="connsiteY7" fmla="*/ 0 h 3471347"/>
              <a:gd name="connsiteX8" fmla="*/ 4355630 w 5192142"/>
              <a:gd name="connsiteY8" fmla="*/ 0 h 3471347"/>
              <a:gd name="connsiteX9" fmla="*/ 5192142 w 5192142"/>
              <a:gd name="connsiteY9" fmla="*/ 0 h 3471347"/>
              <a:gd name="connsiteX10" fmla="*/ 5192142 w 5192142"/>
              <a:gd name="connsiteY10" fmla="*/ 474417 h 3471347"/>
              <a:gd name="connsiteX11" fmla="*/ 5192142 w 5192142"/>
              <a:gd name="connsiteY11" fmla="*/ 983548 h 3471347"/>
              <a:gd name="connsiteX12" fmla="*/ 5192142 w 5192142"/>
              <a:gd name="connsiteY12" fmla="*/ 1596820 h 3471347"/>
              <a:gd name="connsiteX13" fmla="*/ 5192142 w 5192142"/>
              <a:gd name="connsiteY13" fmla="*/ 2175377 h 3471347"/>
              <a:gd name="connsiteX14" fmla="*/ 5192142 w 5192142"/>
              <a:gd name="connsiteY14" fmla="*/ 2753935 h 3471347"/>
              <a:gd name="connsiteX15" fmla="*/ 5192142 w 5192142"/>
              <a:gd name="connsiteY15" fmla="*/ 3471347 h 3471347"/>
              <a:gd name="connsiteX16" fmla="*/ 4771002 w 5192142"/>
              <a:gd name="connsiteY16" fmla="*/ 3471347 h 3471347"/>
              <a:gd name="connsiteX17" fmla="*/ 4142176 w 5192142"/>
              <a:gd name="connsiteY17" fmla="*/ 3471347 h 3471347"/>
              <a:gd name="connsiteX18" fmla="*/ 3461428 w 5192142"/>
              <a:gd name="connsiteY18" fmla="*/ 3471347 h 3471347"/>
              <a:gd name="connsiteX19" fmla="*/ 3040288 w 5192142"/>
              <a:gd name="connsiteY19" fmla="*/ 3471347 h 3471347"/>
              <a:gd name="connsiteX20" fmla="*/ 2567226 w 5192142"/>
              <a:gd name="connsiteY20" fmla="*/ 3471347 h 3471347"/>
              <a:gd name="connsiteX21" fmla="*/ 1938400 w 5192142"/>
              <a:gd name="connsiteY21" fmla="*/ 3471347 h 3471347"/>
              <a:gd name="connsiteX22" fmla="*/ 1361495 w 5192142"/>
              <a:gd name="connsiteY22" fmla="*/ 3471347 h 3471347"/>
              <a:gd name="connsiteX23" fmla="*/ 836512 w 5192142"/>
              <a:gd name="connsiteY23" fmla="*/ 3471347 h 3471347"/>
              <a:gd name="connsiteX24" fmla="*/ 0 w 5192142"/>
              <a:gd name="connsiteY24" fmla="*/ 3471347 h 3471347"/>
              <a:gd name="connsiteX25" fmla="*/ 0 w 5192142"/>
              <a:gd name="connsiteY25" fmla="*/ 2858076 h 3471347"/>
              <a:gd name="connsiteX26" fmla="*/ 0 w 5192142"/>
              <a:gd name="connsiteY26" fmla="*/ 2244804 h 3471347"/>
              <a:gd name="connsiteX27" fmla="*/ 0 w 5192142"/>
              <a:gd name="connsiteY27" fmla="*/ 1631533 h 3471347"/>
              <a:gd name="connsiteX28" fmla="*/ 0 w 5192142"/>
              <a:gd name="connsiteY28" fmla="*/ 1157116 h 3471347"/>
              <a:gd name="connsiteX29" fmla="*/ 0 w 5192142"/>
              <a:gd name="connsiteY29" fmla="*/ 509131 h 3471347"/>
              <a:gd name="connsiteX30" fmla="*/ 0 w 5192142"/>
              <a:gd name="connsiteY30" fmla="*/ 0 h 34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92142" h="3471347" fill="none" extrusionOk="0">
                <a:moveTo>
                  <a:pt x="0" y="0"/>
                </a:moveTo>
                <a:cubicBezTo>
                  <a:pt x="142702" y="-14326"/>
                  <a:pt x="252418" y="48326"/>
                  <a:pt x="421140" y="0"/>
                </a:cubicBezTo>
                <a:cubicBezTo>
                  <a:pt x="589862" y="-48326"/>
                  <a:pt x="720771" y="20313"/>
                  <a:pt x="998045" y="0"/>
                </a:cubicBezTo>
                <a:cubicBezTo>
                  <a:pt x="1275320" y="-20313"/>
                  <a:pt x="1464047" y="2455"/>
                  <a:pt x="1626871" y="0"/>
                </a:cubicBezTo>
                <a:cubicBezTo>
                  <a:pt x="1789695" y="-2455"/>
                  <a:pt x="1841076" y="18470"/>
                  <a:pt x="2048012" y="0"/>
                </a:cubicBezTo>
                <a:cubicBezTo>
                  <a:pt x="2254948" y="-18470"/>
                  <a:pt x="2498873" y="36956"/>
                  <a:pt x="2624916" y="0"/>
                </a:cubicBezTo>
                <a:cubicBezTo>
                  <a:pt x="2750959" y="-36956"/>
                  <a:pt x="3088181" y="39698"/>
                  <a:pt x="3253742" y="0"/>
                </a:cubicBezTo>
                <a:cubicBezTo>
                  <a:pt x="3419303" y="-39698"/>
                  <a:pt x="3540036" y="47412"/>
                  <a:pt x="3726804" y="0"/>
                </a:cubicBezTo>
                <a:cubicBezTo>
                  <a:pt x="3913572" y="-47412"/>
                  <a:pt x="4168515" y="12200"/>
                  <a:pt x="4355630" y="0"/>
                </a:cubicBezTo>
                <a:cubicBezTo>
                  <a:pt x="4542745" y="-12200"/>
                  <a:pt x="4861071" y="86591"/>
                  <a:pt x="5192142" y="0"/>
                </a:cubicBezTo>
                <a:cubicBezTo>
                  <a:pt x="5194478" y="210949"/>
                  <a:pt x="5152282" y="263035"/>
                  <a:pt x="5192142" y="474417"/>
                </a:cubicBezTo>
                <a:cubicBezTo>
                  <a:pt x="5232002" y="685799"/>
                  <a:pt x="5160838" y="800378"/>
                  <a:pt x="5192142" y="983548"/>
                </a:cubicBezTo>
                <a:cubicBezTo>
                  <a:pt x="5223446" y="1166718"/>
                  <a:pt x="5173408" y="1390208"/>
                  <a:pt x="5192142" y="1596820"/>
                </a:cubicBezTo>
                <a:cubicBezTo>
                  <a:pt x="5210876" y="1803432"/>
                  <a:pt x="5153349" y="1888076"/>
                  <a:pt x="5192142" y="2175377"/>
                </a:cubicBezTo>
                <a:cubicBezTo>
                  <a:pt x="5230935" y="2462678"/>
                  <a:pt x="5182993" y="2611162"/>
                  <a:pt x="5192142" y="2753935"/>
                </a:cubicBezTo>
                <a:cubicBezTo>
                  <a:pt x="5201291" y="2896708"/>
                  <a:pt x="5108441" y="3149022"/>
                  <a:pt x="5192142" y="3471347"/>
                </a:cubicBezTo>
                <a:cubicBezTo>
                  <a:pt x="5104291" y="3492959"/>
                  <a:pt x="4980964" y="3469389"/>
                  <a:pt x="4771002" y="3471347"/>
                </a:cubicBezTo>
                <a:cubicBezTo>
                  <a:pt x="4561040" y="3473305"/>
                  <a:pt x="4338998" y="3439994"/>
                  <a:pt x="4142176" y="3471347"/>
                </a:cubicBezTo>
                <a:cubicBezTo>
                  <a:pt x="3945354" y="3502700"/>
                  <a:pt x="3616264" y="3466863"/>
                  <a:pt x="3461428" y="3471347"/>
                </a:cubicBezTo>
                <a:cubicBezTo>
                  <a:pt x="3306592" y="3475831"/>
                  <a:pt x="3181644" y="3434719"/>
                  <a:pt x="3040288" y="3471347"/>
                </a:cubicBezTo>
                <a:cubicBezTo>
                  <a:pt x="2898932" y="3507975"/>
                  <a:pt x="2696684" y="3419858"/>
                  <a:pt x="2567226" y="3471347"/>
                </a:cubicBezTo>
                <a:cubicBezTo>
                  <a:pt x="2437768" y="3522836"/>
                  <a:pt x="2185815" y="3471036"/>
                  <a:pt x="1938400" y="3471347"/>
                </a:cubicBezTo>
                <a:cubicBezTo>
                  <a:pt x="1690985" y="3471658"/>
                  <a:pt x="1642751" y="3414218"/>
                  <a:pt x="1361495" y="3471347"/>
                </a:cubicBezTo>
                <a:cubicBezTo>
                  <a:pt x="1080239" y="3528476"/>
                  <a:pt x="1014651" y="3442199"/>
                  <a:pt x="836512" y="3471347"/>
                </a:cubicBezTo>
                <a:cubicBezTo>
                  <a:pt x="658373" y="3500495"/>
                  <a:pt x="223002" y="3446673"/>
                  <a:pt x="0" y="3471347"/>
                </a:cubicBezTo>
                <a:cubicBezTo>
                  <a:pt x="-20772" y="3251712"/>
                  <a:pt x="35117" y="3016946"/>
                  <a:pt x="0" y="2858076"/>
                </a:cubicBezTo>
                <a:cubicBezTo>
                  <a:pt x="-35117" y="2699206"/>
                  <a:pt x="9420" y="2445072"/>
                  <a:pt x="0" y="2244804"/>
                </a:cubicBezTo>
                <a:cubicBezTo>
                  <a:pt x="-9420" y="2044536"/>
                  <a:pt x="72725" y="1772879"/>
                  <a:pt x="0" y="1631533"/>
                </a:cubicBezTo>
                <a:cubicBezTo>
                  <a:pt x="-72725" y="1490187"/>
                  <a:pt x="36091" y="1257243"/>
                  <a:pt x="0" y="1157116"/>
                </a:cubicBezTo>
                <a:cubicBezTo>
                  <a:pt x="-36091" y="1056989"/>
                  <a:pt x="49100" y="764501"/>
                  <a:pt x="0" y="509131"/>
                </a:cubicBezTo>
                <a:cubicBezTo>
                  <a:pt x="-49100" y="253761"/>
                  <a:pt x="44110" y="234895"/>
                  <a:pt x="0" y="0"/>
                </a:cubicBezTo>
                <a:close/>
              </a:path>
              <a:path w="5192142" h="3471347" stroke="0" extrusionOk="0">
                <a:moveTo>
                  <a:pt x="0" y="0"/>
                </a:moveTo>
                <a:cubicBezTo>
                  <a:pt x="217935" y="-57047"/>
                  <a:pt x="442423" y="31536"/>
                  <a:pt x="576905" y="0"/>
                </a:cubicBezTo>
                <a:cubicBezTo>
                  <a:pt x="711387" y="-31536"/>
                  <a:pt x="1057580" y="79445"/>
                  <a:pt x="1257652" y="0"/>
                </a:cubicBezTo>
                <a:cubicBezTo>
                  <a:pt x="1457724" y="-79445"/>
                  <a:pt x="1668217" y="22139"/>
                  <a:pt x="1938400" y="0"/>
                </a:cubicBezTo>
                <a:cubicBezTo>
                  <a:pt x="2208583" y="-22139"/>
                  <a:pt x="2262590" y="13825"/>
                  <a:pt x="2411462" y="0"/>
                </a:cubicBezTo>
                <a:cubicBezTo>
                  <a:pt x="2560334" y="-13825"/>
                  <a:pt x="2844834" y="48957"/>
                  <a:pt x="3092209" y="0"/>
                </a:cubicBezTo>
                <a:cubicBezTo>
                  <a:pt x="3339584" y="-48957"/>
                  <a:pt x="3421268" y="7413"/>
                  <a:pt x="3513349" y="0"/>
                </a:cubicBezTo>
                <a:cubicBezTo>
                  <a:pt x="3605430" y="-7413"/>
                  <a:pt x="3801643" y="46423"/>
                  <a:pt x="3934490" y="0"/>
                </a:cubicBezTo>
                <a:cubicBezTo>
                  <a:pt x="4067337" y="-46423"/>
                  <a:pt x="4218644" y="38086"/>
                  <a:pt x="4407552" y="0"/>
                </a:cubicBezTo>
                <a:cubicBezTo>
                  <a:pt x="4596460" y="-38086"/>
                  <a:pt x="4833146" y="38944"/>
                  <a:pt x="5192142" y="0"/>
                </a:cubicBezTo>
                <a:cubicBezTo>
                  <a:pt x="5206307" y="162464"/>
                  <a:pt x="5180366" y="341546"/>
                  <a:pt x="5192142" y="474417"/>
                </a:cubicBezTo>
                <a:cubicBezTo>
                  <a:pt x="5203918" y="607288"/>
                  <a:pt x="5150360" y="778063"/>
                  <a:pt x="5192142" y="948835"/>
                </a:cubicBezTo>
                <a:cubicBezTo>
                  <a:pt x="5233924" y="1119607"/>
                  <a:pt x="5178274" y="1240347"/>
                  <a:pt x="5192142" y="1423252"/>
                </a:cubicBezTo>
                <a:cubicBezTo>
                  <a:pt x="5206010" y="1606157"/>
                  <a:pt x="5177735" y="1803150"/>
                  <a:pt x="5192142" y="2001810"/>
                </a:cubicBezTo>
                <a:cubicBezTo>
                  <a:pt x="5206549" y="2200470"/>
                  <a:pt x="5144744" y="2511908"/>
                  <a:pt x="5192142" y="2649795"/>
                </a:cubicBezTo>
                <a:cubicBezTo>
                  <a:pt x="5239540" y="2787682"/>
                  <a:pt x="5127657" y="3226385"/>
                  <a:pt x="5192142" y="3471347"/>
                </a:cubicBezTo>
                <a:cubicBezTo>
                  <a:pt x="5034713" y="3496324"/>
                  <a:pt x="4906544" y="3416145"/>
                  <a:pt x="4667159" y="3471347"/>
                </a:cubicBezTo>
                <a:cubicBezTo>
                  <a:pt x="4427774" y="3526549"/>
                  <a:pt x="4280857" y="3462115"/>
                  <a:pt x="4142176" y="3471347"/>
                </a:cubicBezTo>
                <a:cubicBezTo>
                  <a:pt x="4003495" y="3480579"/>
                  <a:pt x="3673186" y="3419623"/>
                  <a:pt x="3513349" y="3471347"/>
                </a:cubicBezTo>
                <a:cubicBezTo>
                  <a:pt x="3353512" y="3523071"/>
                  <a:pt x="3205058" y="3440618"/>
                  <a:pt x="2988366" y="3471347"/>
                </a:cubicBezTo>
                <a:cubicBezTo>
                  <a:pt x="2771674" y="3502076"/>
                  <a:pt x="2749229" y="3467171"/>
                  <a:pt x="2567226" y="3471347"/>
                </a:cubicBezTo>
                <a:cubicBezTo>
                  <a:pt x="2385223" y="3475523"/>
                  <a:pt x="2141595" y="3425149"/>
                  <a:pt x="1886478" y="3471347"/>
                </a:cubicBezTo>
                <a:cubicBezTo>
                  <a:pt x="1631361" y="3517545"/>
                  <a:pt x="1491208" y="3415067"/>
                  <a:pt x="1361495" y="3471347"/>
                </a:cubicBezTo>
                <a:cubicBezTo>
                  <a:pt x="1231782" y="3527627"/>
                  <a:pt x="991111" y="3421147"/>
                  <a:pt x="888433" y="3471347"/>
                </a:cubicBezTo>
                <a:cubicBezTo>
                  <a:pt x="785755" y="3521547"/>
                  <a:pt x="236293" y="3396616"/>
                  <a:pt x="0" y="3471347"/>
                </a:cubicBezTo>
                <a:cubicBezTo>
                  <a:pt x="-58181" y="3202624"/>
                  <a:pt x="18404" y="3085343"/>
                  <a:pt x="0" y="2927503"/>
                </a:cubicBezTo>
                <a:cubicBezTo>
                  <a:pt x="-18404" y="2769663"/>
                  <a:pt x="32604" y="2587403"/>
                  <a:pt x="0" y="2314231"/>
                </a:cubicBezTo>
                <a:cubicBezTo>
                  <a:pt x="-32604" y="2041059"/>
                  <a:pt x="40384" y="2020417"/>
                  <a:pt x="0" y="1735674"/>
                </a:cubicBezTo>
                <a:cubicBezTo>
                  <a:pt x="-40384" y="1450931"/>
                  <a:pt x="36320" y="1231634"/>
                  <a:pt x="0" y="1087689"/>
                </a:cubicBezTo>
                <a:cubicBezTo>
                  <a:pt x="-36320" y="943744"/>
                  <a:pt x="27214" y="751419"/>
                  <a:pt x="0" y="613271"/>
                </a:cubicBezTo>
                <a:cubicBezTo>
                  <a:pt x="-27214" y="475123"/>
                  <a:pt x="3866" y="261888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Agent progress &amp; status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90CD3-F14D-2285-560F-CF43601CDC02}"/>
              </a:ext>
            </a:extLst>
          </p:cNvPr>
          <p:cNvSpPr/>
          <p:nvPr/>
        </p:nvSpPr>
        <p:spPr>
          <a:xfrm>
            <a:off x="728424" y="1155274"/>
            <a:ext cx="10620095" cy="1442339"/>
          </a:xfrm>
          <a:custGeom>
            <a:avLst/>
            <a:gdLst>
              <a:gd name="connsiteX0" fmla="*/ 0 w 10620095"/>
              <a:gd name="connsiteY0" fmla="*/ 0 h 1442339"/>
              <a:gd name="connsiteX1" fmla="*/ 377603 w 10620095"/>
              <a:gd name="connsiteY1" fmla="*/ 0 h 1442339"/>
              <a:gd name="connsiteX2" fmla="*/ 1073810 w 10620095"/>
              <a:gd name="connsiteY2" fmla="*/ 0 h 1442339"/>
              <a:gd name="connsiteX3" fmla="*/ 1557614 w 10620095"/>
              <a:gd name="connsiteY3" fmla="*/ 0 h 1442339"/>
              <a:gd name="connsiteX4" fmla="*/ 2253820 w 10620095"/>
              <a:gd name="connsiteY4" fmla="*/ 0 h 1442339"/>
              <a:gd name="connsiteX5" fmla="*/ 2737624 w 10620095"/>
              <a:gd name="connsiteY5" fmla="*/ 0 h 1442339"/>
              <a:gd name="connsiteX6" fmla="*/ 3115228 w 10620095"/>
              <a:gd name="connsiteY6" fmla="*/ 0 h 1442339"/>
              <a:gd name="connsiteX7" fmla="*/ 3599032 w 10620095"/>
              <a:gd name="connsiteY7" fmla="*/ 0 h 1442339"/>
              <a:gd name="connsiteX8" fmla="*/ 3870435 w 10620095"/>
              <a:gd name="connsiteY8" fmla="*/ 0 h 1442339"/>
              <a:gd name="connsiteX9" fmla="*/ 4460440 w 10620095"/>
              <a:gd name="connsiteY9" fmla="*/ 0 h 1442339"/>
              <a:gd name="connsiteX10" fmla="*/ 4838043 w 10620095"/>
              <a:gd name="connsiteY10" fmla="*/ 0 h 1442339"/>
              <a:gd name="connsiteX11" fmla="*/ 5534250 w 10620095"/>
              <a:gd name="connsiteY11" fmla="*/ 0 h 1442339"/>
              <a:gd name="connsiteX12" fmla="*/ 6230456 w 10620095"/>
              <a:gd name="connsiteY12" fmla="*/ 0 h 1442339"/>
              <a:gd name="connsiteX13" fmla="*/ 6501858 w 10620095"/>
              <a:gd name="connsiteY13" fmla="*/ 0 h 1442339"/>
              <a:gd name="connsiteX14" fmla="*/ 7304265 w 10620095"/>
              <a:gd name="connsiteY14" fmla="*/ 0 h 1442339"/>
              <a:gd name="connsiteX15" fmla="*/ 8000472 w 10620095"/>
              <a:gd name="connsiteY15" fmla="*/ 0 h 1442339"/>
              <a:gd name="connsiteX16" fmla="*/ 8271874 w 10620095"/>
              <a:gd name="connsiteY16" fmla="*/ 0 h 1442339"/>
              <a:gd name="connsiteX17" fmla="*/ 8543276 w 10620095"/>
              <a:gd name="connsiteY17" fmla="*/ 0 h 1442339"/>
              <a:gd name="connsiteX18" fmla="*/ 8920880 w 10620095"/>
              <a:gd name="connsiteY18" fmla="*/ 0 h 1442339"/>
              <a:gd name="connsiteX19" fmla="*/ 9510885 w 10620095"/>
              <a:gd name="connsiteY19" fmla="*/ 0 h 1442339"/>
              <a:gd name="connsiteX20" fmla="*/ 9994689 w 10620095"/>
              <a:gd name="connsiteY20" fmla="*/ 0 h 1442339"/>
              <a:gd name="connsiteX21" fmla="*/ 10620095 w 10620095"/>
              <a:gd name="connsiteY21" fmla="*/ 0 h 1442339"/>
              <a:gd name="connsiteX22" fmla="*/ 10620095 w 10620095"/>
              <a:gd name="connsiteY22" fmla="*/ 466356 h 1442339"/>
              <a:gd name="connsiteX23" fmla="*/ 10620095 w 10620095"/>
              <a:gd name="connsiteY23" fmla="*/ 903866 h 1442339"/>
              <a:gd name="connsiteX24" fmla="*/ 10620095 w 10620095"/>
              <a:gd name="connsiteY24" fmla="*/ 1442339 h 1442339"/>
              <a:gd name="connsiteX25" fmla="*/ 10030090 w 10620095"/>
              <a:gd name="connsiteY25" fmla="*/ 1442339 h 1442339"/>
              <a:gd name="connsiteX26" fmla="*/ 9333883 w 10620095"/>
              <a:gd name="connsiteY26" fmla="*/ 1442339 h 1442339"/>
              <a:gd name="connsiteX27" fmla="*/ 8531476 w 10620095"/>
              <a:gd name="connsiteY27" fmla="*/ 1442339 h 1442339"/>
              <a:gd name="connsiteX28" fmla="*/ 8260074 w 10620095"/>
              <a:gd name="connsiteY28" fmla="*/ 1442339 h 1442339"/>
              <a:gd name="connsiteX29" fmla="*/ 7776270 w 10620095"/>
              <a:gd name="connsiteY29" fmla="*/ 1442339 h 1442339"/>
              <a:gd name="connsiteX30" fmla="*/ 6973862 w 10620095"/>
              <a:gd name="connsiteY30" fmla="*/ 1442339 h 1442339"/>
              <a:gd name="connsiteX31" fmla="*/ 6383857 w 10620095"/>
              <a:gd name="connsiteY31" fmla="*/ 1442339 h 1442339"/>
              <a:gd name="connsiteX32" fmla="*/ 5793852 w 10620095"/>
              <a:gd name="connsiteY32" fmla="*/ 1442339 h 1442339"/>
              <a:gd name="connsiteX33" fmla="*/ 5522449 w 10620095"/>
              <a:gd name="connsiteY33" fmla="*/ 1442339 h 1442339"/>
              <a:gd name="connsiteX34" fmla="*/ 5251047 w 10620095"/>
              <a:gd name="connsiteY34" fmla="*/ 1442339 h 1442339"/>
              <a:gd name="connsiteX35" fmla="*/ 4979645 w 10620095"/>
              <a:gd name="connsiteY35" fmla="*/ 1442339 h 1442339"/>
              <a:gd name="connsiteX36" fmla="*/ 4708242 w 10620095"/>
              <a:gd name="connsiteY36" fmla="*/ 1442339 h 1442339"/>
              <a:gd name="connsiteX37" fmla="*/ 4118237 w 10620095"/>
              <a:gd name="connsiteY37" fmla="*/ 1442339 h 1442339"/>
              <a:gd name="connsiteX38" fmla="*/ 3528232 w 10620095"/>
              <a:gd name="connsiteY38" fmla="*/ 1442339 h 1442339"/>
              <a:gd name="connsiteX39" fmla="*/ 2832025 w 10620095"/>
              <a:gd name="connsiteY39" fmla="*/ 1442339 h 1442339"/>
              <a:gd name="connsiteX40" fmla="*/ 2029618 w 10620095"/>
              <a:gd name="connsiteY40" fmla="*/ 1442339 h 1442339"/>
              <a:gd name="connsiteX41" fmla="*/ 1758216 w 10620095"/>
              <a:gd name="connsiteY41" fmla="*/ 1442339 h 1442339"/>
              <a:gd name="connsiteX42" fmla="*/ 1062009 w 10620095"/>
              <a:gd name="connsiteY42" fmla="*/ 1442339 h 1442339"/>
              <a:gd name="connsiteX43" fmla="*/ 790607 w 10620095"/>
              <a:gd name="connsiteY43" fmla="*/ 1442339 h 1442339"/>
              <a:gd name="connsiteX44" fmla="*/ 0 w 10620095"/>
              <a:gd name="connsiteY44" fmla="*/ 1442339 h 1442339"/>
              <a:gd name="connsiteX45" fmla="*/ 0 w 10620095"/>
              <a:gd name="connsiteY45" fmla="*/ 1004830 h 1442339"/>
              <a:gd name="connsiteX46" fmla="*/ 0 w 10620095"/>
              <a:gd name="connsiteY46" fmla="*/ 509626 h 1442339"/>
              <a:gd name="connsiteX47" fmla="*/ 0 w 10620095"/>
              <a:gd name="connsiteY47" fmla="*/ 0 h 144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620095" h="1442339" fill="none" extrusionOk="0">
                <a:moveTo>
                  <a:pt x="0" y="0"/>
                </a:moveTo>
                <a:cubicBezTo>
                  <a:pt x="150228" y="-19074"/>
                  <a:pt x="218295" y="1298"/>
                  <a:pt x="377603" y="0"/>
                </a:cubicBezTo>
                <a:cubicBezTo>
                  <a:pt x="536911" y="-1298"/>
                  <a:pt x="734878" y="30508"/>
                  <a:pt x="1073810" y="0"/>
                </a:cubicBezTo>
                <a:cubicBezTo>
                  <a:pt x="1412742" y="-30508"/>
                  <a:pt x="1412481" y="6891"/>
                  <a:pt x="1557614" y="0"/>
                </a:cubicBezTo>
                <a:cubicBezTo>
                  <a:pt x="1702747" y="-6891"/>
                  <a:pt x="2082267" y="42251"/>
                  <a:pt x="2253820" y="0"/>
                </a:cubicBezTo>
                <a:cubicBezTo>
                  <a:pt x="2425373" y="-42251"/>
                  <a:pt x="2624558" y="35072"/>
                  <a:pt x="2737624" y="0"/>
                </a:cubicBezTo>
                <a:cubicBezTo>
                  <a:pt x="2850690" y="-35072"/>
                  <a:pt x="2955036" y="38853"/>
                  <a:pt x="3115228" y="0"/>
                </a:cubicBezTo>
                <a:cubicBezTo>
                  <a:pt x="3275420" y="-38853"/>
                  <a:pt x="3498702" y="48587"/>
                  <a:pt x="3599032" y="0"/>
                </a:cubicBezTo>
                <a:cubicBezTo>
                  <a:pt x="3699362" y="-48587"/>
                  <a:pt x="3746839" y="23498"/>
                  <a:pt x="3870435" y="0"/>
                </a:cubicBezTo>
                <a:cubicBezTo>
                  <a:pt x="3994031" y="-23498"/>
                  <a:pt x="4297013" y="30030"/>
                  <a:pt x="4460440" y="0"/>
                </a:cubicBezTo>
                <a:cubicBezTo>
                  <a:pt x="4623868" y="-30030"/>
                  <a:pt x="4751397" y="35655"/>
                  <a:pt x="4838043" y="0"/>
                </a:cubicBezTo>
                <a:cubicBezTo>
                  <a:pt x="4924689" y="-35655"/>
                  <a:pt x="5242229" y="56817"/>
                  <a:pt x="5534250" y="0"/>
                </a:cubicBezTo>
                <a:cubicBezTo>
                  <a:pt x="5826271" y="-56817"/>
                  <a:pt x="6037435" y="14804"/>
                  <a:pt x="6230456" y="0"/>
                </a:cubicBezTo>
                <a:cubicBezTo>
                  <a:pt x="6423477" y="-14804"/>
                  <a:pt x="6424856" y="7971"/>
                  <a:pt x="6501858" y="0"/>
                </a:cubicBezTo>
                <a:cubicBezTo>
                  <a:pt x="6578860" y="-7971"/>
                  <a:pt x="6937872" y="47445"/>
                  <a:pt x="7304265" y="0"/>
                </a:cubicBezTo>
                <a:cubicBezTo>
                  <a:pt x="7670658" y="-47445"/>
                  <a:pt x="7740025" y="57135"/>
                  <a:pt x="8000472" y="0"/>
                </a:cubicBezTo>
                <a:cubicBezTo>
                  <a:pt x="8260919" y="-57135"/>
                  <a:pt x="8172315" y="3760"/>
                  <a:pt x="8271874" y="0"/>
                </a:cubicBezTo>
                <a:cubicBezTo>
                  <a:pt x="8371433" y="-3760"/>
                  <a:pt x="8471085" y="25769"/>
                  <a:pt x="8543276" y="0"/>
                </a:cubicBezTo>
                <a:cubicBezTo>
                  <a:pt x="8615467" y="-25769"/>
                  <a:pt x="8732810" y="43876"/>
                  <a:pt x="8920880" y="0"/>
                </a:cubicBezTo>
                <a:cubicBezTo>
                  <a:pt x="9108950" y="-43876"/>
                  <a:pt x="9334003" y="68354"/>
                  <a:pt x="9510885" y="0"/>
                </a:cubicBezTo>
                <a:cubicBezTo>
                  <a:pt x="9687768" y="-68354"/>
                  <a:pt x="9781911" y="29262"/>
                  <a:pt x="9994689" y="0"/>
                </a:cubicBezTo>
                <a:cubicBezTo>
                  <a:pt x="10207467" y="-29262"/>
                  <a:pt x="10433021" y="47781"/>
                  <a:pt x="10620095" y="0"/>
                </a:cubicBezTo>
                <a:cubicBezTo>
                  <a:pt x="10630067" y="173180"/>
                  <a:pt x="10610059" y="364600"/>
                  <a:pt x="10620095" y="466356"/>
                </a:cubicBezTo>
                <a:cubicBezTo>
                  <a:pt x="10630131" y="568112"/>
                  <a:pt x="10595618" y="750730"/>
                  <a:pt x="10620095" y="903866"/>
                </a:cubicBezTo>
                <a:cubicBezTo>
                  <a:pt x="10644572" y="1057002"/>
                  <a:pt x="10575352" y="1315977"/>
                  <a:pt x="10620095" y="1442339"/>
                </a:cubicBezTo>
                <a:cubicBezTo>
                  <a:pt x="10352628" y="1464975"/>
                  <a:pt x="10260704" y="1388584"/>
                  <a:pt x="10030090" y="1442339"/>
                </a:cubicBezTo>
                <a:cubicBezTo>
                  <a:pt x="9799476" y="1496094"/>
                  <a:pt x="9670656" y="1362925"/>
                  <a:pt x="9333883" y="1442339"/>
                </a:cubicBezTo>
                <a:cubicBezTo>
                  <a:pt x="8997110" y="1521753"/>
                  <a:pt x="8773701" y="1356700"/>
                  <a:pt x="8531476" y="1442339"/>
                </a:cubicBezTo>
                <a:cubicBezTo>
                  <a:pt x="8289251" y="1527978"/>
                  <a:pt x="8366803" y="1420402"/>
                  <a:pt x="8260074" y="1442339"/>
                </a:cubicBezTo>
                <a:cubicBezTo>
                  <a:pt x="8153345" y="1464276"/>
                  <a:pt x="7996219" y="1398502"/>
                  <a:pt x="7776270" y="1442339"/>
                </a:cubicBezTo>
                <a:cubicBezTo>
                  <a:pt x="7556321" y="1486176"/>
                  <a:pt x="7262483" y="1351769"/>
                  <a:pt x="6973862" y="1442339"/>
                </a:cubicBezTo>
                <a:cubicBezTo>
                  <a:pt x="6685241" y="1532909"/>
                  <a:pt x="6662672" y="1430832"/>
                  <a:pt x="6383857" y="1442339"/>
                </a:cubicBezTo>
                <a:cubicBezTo>
                  <a:pt x="6105042" y="1453846"/>
                  <a:pt x="6043634" y="1379766"/>
                  <a:pt x="5793852" y="1442339"/>
                </a:cubicBezTo>
                <a:cubicBezTo>
                  <a:pt x="5544071" y="1504912"/>
                  <a:pt x="5631403" y="1417942"/>
                  <a:pt x="5522449" y="1442339"/>
                </a:cubicBezTo>
                <a:cubicBezTo>
                  <a:pt x="5413495" y="1466736"/>
                  <a:pt x="5309046" y="1432185"/>
                  <a:pt x="5251047" y="1442339"/>
                </a:cubicBezTo>
                <a:cubicBezTo>
                  <a:pt x="5193048" y="1452493"/>
                  <a:pt x="5047329" y="1416548"/>
                  <a:pt x="4979645" y="1442339"/>
                </a:cubicBezTo>
                <a:cubicBezTo>
                  <a:pt x="4911961" y="1468130"/>
                  <a:pt x="4812664" y="1423070"/>
                  <a:pt x="4708242" y="1442339"/>
                </a:cubicBezTo>
                <a:cubicBezTo>
                  <a:pt x="4603820" y="1461608"/>
                  <a:pt x="4395455" y="1388953"/>
                  <a:pt x="4118237" y="1442339"/>
                </a:cubicBezTo>
                <a:cubicBezTo>
                  <a:pt x="3841020" y="1495725"/>
                  <a:pt x="3791862" y="1395532"/>
                  <a:pt x="3528232" y="1442339"/>
                </a:cubicBezTo>
                <a:cubicBezTo>
                  <a:pt x="3264603" y="1489146"/>
                  <a:pt x="3113295" y="1422837"/>
                  <a:pt x="2832025" y="1442339"/>
                </a:cubicBezTo>
                <a:cubicBezTo>
                  <a:pt x="2550755" y="1461841"/>
                  <a:pt x="2250902" y="1396401"/>
                  <a:pt x="2029618" y="1442339"/>
                </a:cubicBezTo>
                <a:cubicBezTo>
                  <a:pt x="1808334" y="1488277"/>
                  <a:pt x="1831733" y="1428689"/>
                  <a:pt x="1758216" y="1442339"/>
                </a:cubicBezTo>
                <a:cubicBezTo>
                  <a:pt x="1684699" y="1455989"/>
                  <a:pt x="1214145" y="1427571"/>
                  <a:pt x="1062009" y="1442339"/>
                </a:cubicBezTo>
                <a:cubicBezTo>
                  <a:pt x="909873" y="1457107"/>
                  <a:pt x="908714" y="1434259"/>
                  <a:pt x="790607" y="1442339"/>
                </a:cubicBezTo>
                <a:cubicBezTo>
                  <a:pt x="672500" y="1450419"/>
                  <a:pt x="324928" y="1351875"/>
                  <a:pt x="0" y="1442339"/>
                </a:cubicBezTo>
                <a:cubicBezTo>
                  <a:pt x="-2534" y="1353224"/>
                  <a:pt x="395" y="1123565"/>
                  <a:pt x="0" y="1004830"/>
                </a:cubicBezTo>
                <a:cubicBezTo>
                  <a:pt x="-395" y="886095"/>
                  <a:pt x="40545" y="693683"/>
                  <a:pt x="0" y="509626"/>
                </a:cubicBezTo>
                <a:cubicBezTo>
                  <a:pt x="-40545" y="325569"/>
                  <a:pt x="16166" y="231845"/>
                  <a:pt x="0" y="0"/>
                </a:cubicBezTo>
                <a:close/>
              </a:path>
              <a:path w="10620095" h="1442339" stroke="0" extrusionOk="0">
                <a:moveTo>
                  <a:pt x="0" y="0"/>
                </a:moveTo>
                <a:cubicBezTo>
                  <a:pt x="286212" y="-7010"/>
                  <a:pt x="375426" y="65508"/>
                  <a:pt x="590005" y="0"/>
                </a:cubicBezTo>
                <a:cubicBezTo>
                  <a:pt x="804585" y="-65508"/>
                  <a:pt x="1033464" y="50092"/>
                  <a:pt x="1392412" y="0"/>
                </a:cubicBezTo>
                <a:cubicBezTo>
                  <a:pt x="1751360" y="-50092"/>
                  <a:pt x="1798746" y="78551"/>
                  <a:pt x="2194820" y="0"/>
                </a:cubicBezTo>
                <a:cubicBezTo>
                  <a:pt x="2590894" y="-78551"/>
                  <a:pt x="2471714" y="4574"/>
                  <a:pt x="2572423" y="0"/>
                </a:cubicBezTo>
                <a:cubicBezTo>
                  <a:pt x="2673132" y="-4574"/>
                  <a:pt x="3096175" y="29905"/>
                  <a:pt x="3374830" y="0"/>
                </a:cubicBezTo>
                <a:cubicBezTo>
                  <a:pt x="3653485" y="-29905"/>
                  <a:pt x="3515646" y="24788"/>
                  <a:pt x="3646233" y="0"/>
                </a:cubicBezTo>
                <a:cubicBezTo>
                  <a:pt x="3776820" y="-24788"/>
                  <a:pt x="3791132" y="277"/>
                  <a:pt x="3917635" y="0"/>
                </a:cubicBezTo>
                <a:cubicBezTo>
                  <a:pt x="4044138" y="-277"/>
                  <a:pt x="4107385" y="26172"/>
                  <a:pt x="4295238" y="0"/>
                </a:cubicBezTo>
                <a:cubicBezTo>
                  <a:pt x="4483091" y="-26172"/>
                  <a:pt x="4467952" y="14601"/>
                  <a:pt x="4566641" y="0"/>
                </a:cubicBezTo>
                <a:cubicBezTo>
                  <a:pt x="4665330" y="-14601"/>
                  <a:pt x="4751842" y="15537"/>
                  <a:pt x="4838043" y="0"/>
                </a:cubicBezTo>
                <a:cubicBezTo>
                  <a:pt x="4924244" y="-15537"/>
                  <a:pt x="5110630" y="17332"/>
                  <a:pt x="5215647" y="0"/>
                </a:cubicBezTo>
                <a:cubicBezTo>
                  <a:pt x="5320664" y="-17332"/>
                  <a:pt x="5719309" y="36919"/>
                  <a:pt x="6018054" y="0"/>
                </a:cubicBezTo>
                <a:cubicBezTo>
                  <a:pt x="6316799" y="-36919"/>
                  <a:pt x="6490298" y="60413"/>
                  <a:pt x="6820461" y="0"/>
                </a:cubicBezTo>
                <a:cubicBezTo>
                  <a:pt x="7150624" y="-60413"/>
                  <a:pt x="7237685" y="30998"/>
                  <a:pt x="7622868" y="0"/>
                </a:cubicBezTo>
                <a:cubicBezTo>
                  <a:pt x="8008051" y="-30998"/>
                  <a:pt x="8037655" y="71895"/>
                  <a:pt x="8319074" y="0"/>
                </a:cubicBezTo>
                <a:cubicBezTo>
                  <a:pt x="8600493" y="-71895"/>
                  <a:pt x="8619116" y="25133"/>
                  <a:pt x="8696678" y="0"/>
                </a:cubicBezTo>
                <a:cubicBezTo>
                  <a:pt x="8774240" y="-25133"/>
                  <a:pt x="9072342" y="32301"/>
                  <a:pt x="9180482" y="0"/>
                </a:cubicBezTo>
                <a:cubicBezTo>
                  <a:pt x="9288622" y="-32301"/>
                  <a:pt x="9433666" y="17806"/>
                  <a:pt x="9664286" y="0"/>
                </a:cubicBezTo>
                <a:cubicBezTo>
                  <a:pt x="9894906" y="-17806"/>
                  <a:pt x="9864352" y="29075"/>
                  <a:pt x="10041890" y="0"/>
                </a:cubicBezTo>
                <a:cubicBezTo>
                  <a:pt x="10219428" y="-29075"/>
                  <a:pt x="10382680" y="3822"/>
                  <a:pt x="10620095" y="0"/>
                </a:cubicBezTo>
                <a:cubicBezTo>
                  <a:pt x="10637384" y="193734"/>
                  <a:pt x="10613498" y="290953"/>
                  <a:pt x="10620095" y="495203"/>
                </a:cubicBezTo>
                <a:cubicBezTo>
                  <a:pt x="10626692" y="699453"/>
                  <a:pt x="10596902" y="851103"/>
                  <a:pt x="10620095" y="947136"/>
                </a:cubicBezTo>
                <a:cubicBezTo>
                  <a:pt x="10643288" y="1043169"/>
                  <a:pt x="10581490" y="1219807"/>
                  <a:pt x="10620095" y="1442339"/>
                </a:cubicBezTo>
                <a:cubicBezTo>
                  <a:pt x="10352419" y="1504884"/>
                  <a:pt x="10096044" y="1383069"/>
                  <a:pt x="9817688" y="1442339"/>
                </a:cubicBezTo>
                <a:cubicBezTo>
                  <a:pt x="9539332" y="1501609"/>
                  <a:pt x="9462702" y="1440814"/>
                  <a:pt x="9333883" y="1442339"/>
                </a:cubicBezTo>
                <a:cubicBezTo>
                  <a:pt x="9205064" y="1443864"/>
                  <a:pt x="9037092" y="1430310"/>
                  <a:pt x="8956280" y="1442339"/>
                </a:cubicBezTo>
                <a:cubicBezTo>
                  <a:pt x="8875468" y="1454368"/>
                  <a:pt x="8744547" y="1398096"/>
                  <a:pt x="8578677" y="1442339"/>
                </a:cubicBezTo>
                <a:cubicBezTo>
                  <a:pt x="8412807" y="1486582"/>
                  <a:pt x="8309951" y="1389913"/>
                  <a:pt x="8094872" y="1442339"/>
                </a:cubicBezTo>
                <a:cubicBezTo>
                  <a:pt x="7879793" y="1494765"/>
                  <a:pt x="7715025" y="1437093"/>
                  <a:pt x="7611068" y="1442339"/>
                </a:cubicBezTo>
                <a:cubicBezTo>
                  <a:pt x="7507111" y="1447585"/>
                  <a:pt x="7246726" y="1428649"/>
                  <a:pt x="7021063" y="1442339"/>
                </a:cubicBezTo>
                <a:cubicBezTo>
                  <a:pt x="6795401" y="1456029"/>
                  <a:pt x="6747782" y="1413123"/>
                  <a:pt x="6643459" y="1442339"/>
                </a:cubicBezTo>
                <a:cubicBezTo>
                  <a:pt x="6539136" y="1471555"/>
                  <a:pt x="6290097" y="1434267"/>
                  <a:pt x="6053454" y="1442339"/>
                </a:cubicBezTo>
                <a:cubicBezTo>
                  <a:pt x="5816811" y="1450411"/>
                  <a:pt x="5877290" y="1432591"/>
                  <a:pt x="5782052" y="1442339"/>
                </a:cubicBezTo>
                <a:cubicBezTo>
                  <a:pt x="5686814" y="1452087"/>
                  <a:pt x="5256806" y="1438896"/>
                  <a:pt x="4979645" y="1442339"/>
                </a:cubicBezTo>
                <a:cubicBezTo>
                  <a:pt x="4702484" y="1445782"/>
                  <a:pt x="4726411" y="1409181"/>
                  <a:pt x="4602041" y="1442339"/>
                </a:cubicBezTo>
                <a:cubicBezTo>
                  <a:pt x="4477671" y="1475497"/>
                  <a:pt x="4411723" y="1429237"/>
                  <a:pt x="4224438" y="1442339"/>
                </a:cubicBezTo>
                <a:cubicBezTo>
                  <a:pt x="4037153" y="1455441"/>
                  <a:pt x="3995747" y="1433862"/>
                  <a:pt x="3846834" y="1442339"/>
                </a:cubicBezTo>
                <a:cubicBezTo>
                  <a:pt x="3697921" y="1450816"/>
                  <a:pt x="3247953" y="1349126"/>
                  <a:pt x="3044427" y="1442339"/>
                </a:cubicBezTo>
                <a:cubicBezTo>
                  <a:pt x="2840901" y="1535552"/>
                  <a:pt x="2642840" y="1406541"/>
                  <a:pt x="2348221" y="1442339"/>
                </a:cubicBezTo>
                <a:cubicBezTo>
                  <a:pt x="2053602" y="1478137"/>
                  <a:pt x="2049629" y="1441292"/>
                  <a:pt x="1864417" y="1442339"/>
                </a:cubicBezTo>
                <a:cubicBezTo>
                  <a:pt x="1679205" y="1443386"/>
                  <a:pt x="1518338" y="1400903"/>
                  <a:pt x="1274411" y="1442339"/>
                </a:cubicBezTo>
                <a:cubicBezTo>
                  <a:pt x="1030484" y="1483775"/>
                  <a:pt x="982612" y="1398304"/>
                  <a:pt x="896808" y="1442339"/>
                </a:cubicBezTo>
                <a:cubicBezTo>
                  <a:pt x="811004" y="1486374"/>
                  <a:pt x="610851" y="1413377"/>
                  <a:pt x="519205" y="1442339"/>
                </a:cubicBezTo>
                <a:cubicBezTo>
                  <a:pt x="427559" y="1471301"/>
                  <a:pt x="191678" y="1432600"/>
                  <a:pt x="0" y="1442339"/>
                </a:cubicBezTo>
                <a:cubicBezTo>
                  <a:pt x="-50051" y="1309663"/>
                  <a:pt x="8164" y="1123809"/>
                  <a:pt x="0" y="961559"/>
                </a:cubicBezTo>
                <a:cubicBezTo>
                  <a:pt x="-8164" y="799309"/>
                  <a:pt x="19073" y="687317"/>
                  <a:pt x="0" y="495203"/>
                </a:cubicBezTo>
                <a:cubicBezTo>
                  <a:pt x="-19073" y="303089"/>
                  <a:pt x="51335" y="245579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Contest and team data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6A0C7-757F-53B1-3952-F926B1CB58DB}"/>
              </a:ext>
            </a:extLst>
          </p:cNvPr>
          <p:cNvSpPr/>
          <p:nvPr/>
        </p:nvSpPr>
        <p:spPr>
          <a:xfrm>
            <a:off x="6251430" y="2864313"/>
            <a:ext cx="5097089" cy="3485688"/>
          </a:xfrm>
          <a:custGeom>
            <a:avLst/>
            <a:gdLst>
              <a:gd name="connsiteX0" fmla="*/ 0 w 5097089"/>
              <a:gd name="connsiteY0" fmla="*/ 0 h 3485688"/>
              <a:gd name="connsiteX1" fmla="*/ 413431 w 5097089"/>
              <a:gd name="connsiteY1" fmla="*/ 0 h 3485688"/>
              <a:gd name="connsiteX2" fmla="*/ 979774 w 5097089"/>
              <a:gd name="connsiteY2" fmla="*/ 0 h 3485688"/>
              <a:gd name="connsiteX3" fmla="*/ 1597088 w 5097089"/>
              <a:gd name="connsiteY3" fmla="*/ 0 h 3485688"/>
              <a:gd name="connsiteX4" fmla="*/ 2010518 w 5097089"/>
              <a:gd name="connsiteY4" fmla="*/ 0 h 3485688"/>
              <a:gd name="connsiteX5" fmla="*/ 2576862 w 5097089"/>
              <a:gd name="connsiteY5" fmla="*/ 0 h 3485688"/>
              <a:gd name="connsiteX6" fmla="*/ 3194176 w 5097089"/>
              <a:gd name="connsiteY6" fmla="*/ 0 h 3485688"/>
              <a:gd name="connsiteX7" fmla="*/ 3658577 w 5097089"/>
              <a:gd name="connsiteY7" fmla="*/ 0 h 3485688"/>
              <a:gd name="connsiteX8" fmla="*/ 4275891 w 5097089"/>
              <a:gd name="connsiteY8" fmla="*/ 0 h 3485688"/>
              <a:gd name="connsiteX9" fmla="*/ 5097089 w 5097089"/>
              <a:gd name="connsiteY9" fmla="*/ 0 h 3485688"/>
              <a:gd name="connsiteX10" fmla="*/ 5097089 w 5097089"/>
              <a:gd name="connsiteY10" fmla="*/ 476377 h 3485688"/>
              <a:gd name="connsiteX11" fmla="*/ 5097089 w 5097089"/>
              <a:gd name="connsiteY11" fmla="*/ 987612 h 3485688"/>
              <a:gd name="connsiteX12" fmla="*/ 5097089 w 5097089"/>
              <a:gd name="connsiteY12" fmla="*/ 1603416 h 3485688"/>
              <a:gd name="connsiteX13" fmla="*/ 5097089 w 5097089"/>
              <a:gd name="connsiteY13" fmla="*/ 2184364 h 3485688"/>
              <a:gd name="connsiteX14" fmla="*/ 5097089 w 5097089"/>
              <a:gd name="connsiteY14" fmla="*/ 2765312 h 3485688"/>
              <a:gd name="connsiteX15" fmla="*/ 5097089 w 5097089"/>
              <a:gd name="connsiteY15" fmla="*/ 3485688 h 3485688"/>
              <a:gd name="connsiteX16" fmla="*/ 4683658 w 5097089"/>
              <a:gd name="connsiteY16" fmla="*/ 3485688 h 3485688"/>
              <a:gd name="connsiteX17" fmla="*/ 4066344 w 5097089"/>
              <a:gd name="connsiteY17" fmla="*/ 3485688 h 3485688"/>
              <a:gd name="connsiteX18" fmla="*/ 3398059 w 5097089"/>
              <a:gd name="connsiteY18" fmla="*/ 3485688 h 3485688"/>
              <a:gd name="connsiteX19" fmla="*/ 2984629 w 5097089"/>
              <a:gd name="connsiteY19" fmla="*/ 3485688 h 3485688"/>
              <a:gd name="connsiteX20" fmla="*/ 2520227 w 5097089"/>
              <a:gd name="connsiteY20" fmla="*/ 3485688 h 3485688"/>
              <a:gd name="connsiteX21" fmla="*/ 1902913 w 5097089"/>
              <a:gd name="connsiteY21" fmla="*/ 3485688 h 3485688"/>
              <a:gd name="connsiteX22" fmla="*/ 1336570 w 5097089"/>
              <a:gd name="connsiteY22" fmla="*/ 3485688 h 3485688"/>
              <a:gd name="connsiteX23" fmla="*/ 821198 w 5097089"/>
              <a:gd name="connsiteY23" fmla="*/ 3485688 h 3485688"/>
              <a:gd name="connsiteX24" fmla="*/ 0 w 5097089"/>
              <a:gd name="connsiteY24" fmla="*/ 3485688 h 3485688"/>
              <a:gd name="connsiteX25" fmla="*/ 0 w 5097089"/>
              <a:gd name="connsiteY25" fmla="*/ 2869883 h 3485688"/>
              <a:gd name="connsiteX26" fmla="*/ 0 w 5097089"/>
              <a:gd name="connsiteY26" fmla="*/ 2254078 h 3485688"/>
              <a:gd name="connsiteX27" fmla="*/ 0 w 5097089"/>
              <a:gd name="connsiteY27" fmla="*/ 1638273 h 3485688"/>
              <a:gd name="connsiteX28" fmla="*/ 0 w 5097089"/>
              <a:gd name="connsiteY28" fmla="*/ 1161896 h 3485688"/>
              <a:gd name="connsiteX29" fmla="*/ 0 w 5097089"/>
              <a:gd name="connsiteY29" fmla="*/ 511234 h 3485688"/>
              <a:gd name="connsiteX30" fmla="*/ 0 w 5097089"/>
              <a:gd name="connsiteY30" fmla="*/ 0 h 34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97089" h="3485688" fill="none" extrusionOk="0">
                <a:moveTo>
                  <a:pt x="0" y="0"/>
                </a:moveTo>
                <a:cubicBezTo>
                  <a:pt x="94122" y="-17557"/>
                  <a:pt x="236960" y="8352"/>
                  <a:pt x="413431" y="0"/>
                </a:cubicBezTo>
                <a:cubicBezTo>
                  <a:pt x="589902" y="-8352"/>
                  <a:pt x="779083" y="2437"/>
                  <a:pt x="979774" y="0"/>
                </a:cubicBezTo>
                <a:cubicBezTo>
                  <a:pt x="1180465" y="-2437"/>
                  <a:pt x="1315804" y="10695"/>
                  <a:pt x="1597088" y="0"/>
                </a:cubicBezTo>
                <a:cubicBezTo>
                  <a:pt x="1878372" y="-10695"/>
                  <a:pt x="1820535" y="20442"/>
                  <a:pt x="2010518" y="0"/>
                </a:cubicBezTo>
                <a:cubicBezTo>
                  <a:pt x="2200501" y="-20442"/>
                  <a:pt x="2441375" y="56810"/>
                  <a:pt x="2576862" y="0"/>
                </a:cubicBezTo>
                <a:cubicBezTo>
                  <a:pt x="2712349" y="-56810"/>
                  <a:pt x="2975098" y="18351"/>
                  <a:pt x="3194176" y="0"/>
                </a:cubicBezTo>
                <a:cubicBezTo>
                  <a:pt x="3413254" y="-18351"/>
                  <a:pt x="3565016" y="45606"/>
                  <a:pt x="3658577" y="0"/>
                </a:cubicBezTo>
                <a:cubicBezTo>
                  <a:pt x="3752138" y="-45606"/>
                  <a:pt x="4150428" y="59578"/>
                  <a:pt x="4275891" y="0"/>
                </a:cubicBezTo>
                <a:cubicBezTo>
                  <a:pt x="4401354" y="-59578"/>
                  <a:pt x="4837993" y="46055"/>
                  <a:pt x="5097089" y="0"/>
                </a:cubicBezTo>
                <a:cubicBezTo>
                  <a:pt x="5151875" y="202531"/>
                  <a:pt x="5052989" y="274232"/>
                  <a:pt x="5097089" y="476377"/>
                </a:cubicBezTo>
                <a:cubicBezTo>
                  <a:pt x="5141189" y="678522"/>
                  <a:pt x="5040163" y="819781"/>
                  <a:pt x="5097089" y="987612"/>
                </a:cubicBezTo>
                <a:cubicBezTo>
                  <a:pt x="5154015" y="1155444"/>
                  <a:pt x="5094986" y="1303420"/>
                  <a:pt x="5097089" y="1603416"/>
                </a:cubicBezTo>
                <a:cubicBezTo>
                  <a:pt x="5099192" y="1903412"/>
                  <a:pt x="5091397" y="1944510"/>
                  <a:pt x="5097089" y="2184364"/>
                </a:cubicBezTo>
                <a:cubicBezTo>
                  <a:pt x="5102781" y="2424218"/>
                  <a:pt x="5065661" y="2596121"/>
                  <a:pt x="5097089" y="2765312"/>
                </a:cubicBezTo>
                <a:cubicBezTo>
                  <a:pt x="5128517" y="2934503"/>
                  <a:pt x="5050672" y="3313607"/>
                  <a:pt x="5097089" y="3485688"/>
                </a:cubicBezTo>
                <a:cubicBezTo>
                  <a:pt x="4906910" y="3533350"/>
                  <a:pt x="4887068" y="3437680"/>
                  <a:pt x="4683658" y="3485688"/>
                </a:cubicBezTo>
                <a:cubicBezTo>
                  <a:pt x="4480248" y="3533696"/>
                  <a:pt x="4263858" y="3443407"/>
                  <a:pt x="4066344" y="3485688"/>
                </a:cubicBezTo>
                <a:cubicBezTo>
                  <a:pt x="3868830" y="3527969"/>
                  <a:pt x="3542440" y="3483052"/>
                  <a:pt x="3398059" y="3485688"/>
                </a:cubicBezTo>
                <a:cubicBezTo>
                  <a:pt x="3253678" y="3488324"/>
                  <a:pt x="3091800" y="3445431"/>
                  <a:pt x="2984629" y="3485688"/>
                </a:cubicBezTo>
                <a:cubicBezTo>
                  <a:pt x="2877458" y="3525945"/>
                  <a:pt x="2713601" y="3458192"/>
                  <a:pt x="2520227" y="3485688"/>
                </a:cubicBezTo>
                <a:cubicBezTo>
                  <a:pt x="2326853" y="3513184"/>
                  <a:pt x="2145478" y="3421888"/>
                  <a:pt x="1902913" y="3485688"/>
                </a:cubicBezTo>
                <a:cubicBezTo>
                  <a:pt x="1660348" y="3549488"/>
                  <a:pt x="1487130" y="3437387"/>
                  <a:pt x="1336570" y="3485688"/>
                </a:cubicBezTo>
                <a:cubicBezTo>
                  <a:pt x="1186010" y="3533989"/>
                  <a:pt x="946556" y="3444346"/>
                  <a:pt x="821198" y="3485688"/>
                </a:cubicBezTo>
                <a:cubicBezTo>
                  <a:pt x="695840" y="3527030"/>
                  <a:pt x="209779" y="3393259"/>
                  <a:pt x="0" y="3485688"/>
                </a:cubicBezTo>
                <a:cubicBezTo>
                  <a:pt x="-619" y="3189754"/>
                  <a:pt x="54053" y="3042086"/>
                  <a:pt x="0" y="2869883"/>
                </a:cubicBezTo>
                <a:cubicBezTo>
                  <a:pt x="-54053" y="2697681"/>
                  <a:pt x="29560" y="2546260"/>
                  <a:pt x="0" y="2254078"/>
                </a:cubicBezTo>
                <a:cubicBezTo>
                  <a:pt x="-29560" y="1961896"/>
                  <a:pt x="1201" y="1893447"/>
                  <a:pt x="0" y="1638273"/>
                </a:cubicBezTo>
                <a:cubicBezTo>
                  <a:pt x="-1201" y="1383099"/>
                  <a:pt x="8642" y="1384121"/>
                  <a:pt x="0" y="1161896"/>
                </a:cubicBezTo>
                <a:cubicBezTo>
                  <a:pt x="-8642" y="939671"/>
                  <a:pt x="44894" y="674414"/>
                  <a:pt x="0" y="511234"/>
                </a:cubicBezTo>
                <a:cubicBezTo>
                  <a:pt x="-44894" y="348054"/>
                  <a:pt x="58982" y="230253"/>
                  <a:pt x="0" y="0"/>
                </a:cubicBezTo>
                <a:close/>
              </a:path>
              <a:path w="5097089" h="3485688" stroke="0" extrusionOk="0">
                <a:moveTo>
                  <a:pt x="0" y="0"/>
                </a:moveTo>
                <a:cubicBezTo>
                  <a:pt x="220518" y="-16784"/>
                  <a:pt x="403458" y="55468"/>
                  <a:pt x="566343" y="0"/>
                </a:cubicBezTo>
                <a:cubicBezTo>
                  <a:pt x="729228" y="-55468"/>
                  <a:pt x="961103" y="39633"/>
                  <a:pt x="1234628" y="0"/>
                </a:cubicBezTo>
                <a:cubicBezTo>
                  <a:pt x="1508153" y="-39633"/>
                  <a:pt x="1715040" y="78128"/>
                  <a:pt x="1902913" y="0"/>
                </a:cubicBezTo>
                <a:cubicBezTo>
                  <a:pt x="2090787" y="-78128"/>
                  <a:pt x="2238017" y="2944"/>
                  <a:pt x="2367315" y="0"/>
                </a:cubicBezTo>
                <a:cubicBezTo>
                  <a:pt x="2496613" y="-2944"/>
                  <a:pt x="2747543" y="11838"/>
                  <a:pt x="3035600" y="0"/>
                </a:cubicBezTo>
                <a:cubicBezTo>
                  <a:pt x="3323657" y="-11838"/>
                  <a:pt x="3247661" y="24711"/>
                  <a:pt x="3449030" y="0"/>
                </a:cubicBezTo>
                <a:cubicBezTo>
                  <a:pt x="3650399" y="-24711"/>
                  <a:pt x="3712632" y="7610"/>
                  <a:pt x="3862461" y="0"/>
                </a:cubicBezTo>
                <a:cubicBezTo>
                  <a:pt x="4012290" y="-7610"/>
                  <a:pt x="4176952" y="43965"/>
                  <a:pt x="4326862" y="0"/>
                </a:cubicBezTo>
                <a:cubicBezTo>
                  <a:pt x="4476772" y="-43965"/>
                  <a:pt x="4873456" y="62438"/>
                  <a:pt x="5097089" y="0"/>
                </a:cubicBezTo>
                <a:cubicBezTo>
                  <a:pt x="5106166" y="150629"/>
                  <a:pt x="5046078" y="260959"/>
                  <a:pt x="5097089" y="476377"/>
                </a:cubicBezTo>
                <a:cubicBezTo>
                  <a:pt x="5148100" y="691795"/>
                  <a:pt x="5079873" y="771311"/>
                  <a:pt x="5097089" y="952755"/>
                </a:cubicBezTo>
                <a:cubicBezTo>
                  <a:pt x="5114305" y="1134199"/>
                  <a:pt x="5061320" y="1329692"/>
                  <a:pt x="5097089" y="1429132"/>
                </a:cubicBezTo>
                <a:cubicBezTo>
                  <a:pt x="5132858" y="1528572"/>
                  <a:pt x="5075216" y="1859921"/>
                  <a:pt x="5097089" y="2010080"/>
                </a:cubicBezTo>
                <a:cubicBezTo>
                  <a:pt x="5118962" y="2160239"/>
                  <a:pt x="5028303" y="2431644"/>
                  <a:pt x="5097089" y="2660742"/>
                </a:cubicBezTo>
                <a:cubicBezTo>
                  <a:pt x="5165875" y="2889840"/>
                  <a:pt x="5061169" y="3257746"/>
                  <a:pt x="5097089" y="3485688"/>
                </a:cubicBezTo>
                <a:cubicBezTo>
                  <a:pt x="4926957" y="3523720"/>
                  <a:pt x="4757259" y="3426755"/>
                  <a:pt x="4581717" y="3485688"/>
                </a:cubicBezTo>
                <a:cubicBezTo>
                  <a:pt x="4406175" y="3544621"/>
                  <a:pt x="4245225" y="3455726"/>
                  <a:pt x="4066344" y="3485688"/>
                </a:cubicBezTo>
                <a:cubicBezTo>
                  <a:pt x="3887463" y="3515650"/>
                  <a:pt x="3601196" y="3424406"/>
                  <a:pt x="3449030" y="3485688"/>
                </a:cubicBezTo>
                <a:cubicBezTo>
                  <a:pt x="3296864" y="3546970"/>
                  <a:pt x="3089461" y="3480530"/>
                  <a:pt x="2933658" y="3485688"/>
                </a:cubicBezTo>
                <a:cubicBezTo>
                  <a:pt x="2777855" y="3490846"/>
                  <a:pt x="2726359" y="3469423"/>
                  <a:pt x="2520227" y="3485688"/>
                </a:cubicBezTo>
                <a:cubicBezTo>
                  <a:pt x="2314095" y="3501953"/>
                  <a:pt x="2066697" y="3445950"/>
                  <a:pt x="1851942" y="3485688"/>
                </a:cubicBezTo>
                <a:cubicBezTo>
                  <a:pt x="1637188" y="3525426"/>
                  <a:pt x="1450028" y="3451461"/>
                  <a:pt x="1336570" y="3485688"/>
                </a:cubicBezTo>
                <a:cubicBezTo>
                  <a:pt x="1223112" y="3519915"/>
                  <a:pt x="979324" y="3472577"/>
                  <a:pt x="872169" y="3485688"/>
                </a:cubicBezTo>
                <a:cubicBezTo>
                  <a:pt x="765014" y="3498799"/>
                  <a:pt x="229235" y="3421752"/>
                  <a:pt x="0" y="3485688"/>
                </a:cubicBezTo>
                <a:cubicBezTo>
                  <a:pt x="-38020" y="3312324"/>
                  <a:pt x="35015" y="3123889"/>
                  <a:pt x="0" y="2939597"/>
                </a:cubicBezTo>
                <a:cubicBezTo>
                  <a:pt x="-35015" y="2755305"/>
                  <a:pt x="53970" y="2479840"/>
                  <a:pt x="0" y="2323792"/>
                </a:cubicBezTo>
                <a:cubicBezTo>
                  <a:pt x="-53970" y="2167744"/>
                  <a:pt x="20133" y="1886997"/>
                  <a:pt x="0" y="1742844"/>
                </a:cubicBezTo>
                <a:cubicBezTo>
                  <a:pt x="-20133" y="1598691"/>
                  <a:pt x="28474" y="1249806"/>
                  <a:pt x="0" y="1092182"/>
                </a:cubicBezTo>
                <a:cubicBezTo>
                  <a:pt x="-28474" y="934558"/>
                  <a:pt x="38008" y="760440"/>
                  <a:pt x="0" y="615805"/>
                </a:cubicBezTo>
                <a:cubicBezTo>
                  <a:pt x="-38008" y="471170"/>
                  <a:pt x="14529" y="20182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Agent’s C</a:t>
            </a:r>
            <a:r>
              <a:rPr lang="en-IL" sz="4800" dirty="0">
                <a:solidFill>
                  <a:sysClr val="windowText" lastClr="000000"/>
                </a:solidFill>
              </a:rPr>
              <a:t>andidates</a:t>
            </a:r>
          </a:p>
        </p:txBody>
      </p:sp>
    </p:spTree>
    <p:extLst>
      <p:ext uri="{BB962C8B-B14F-4D97-AF65-F5344CB8AC3E}">
        <p14:creationId xmlns:p14="http://schemas.microsoft.com/office/powerpoint/2010/main" val="286621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10</cp:revision>
  <dcterms:created xsi:type="dcterms:W3CDTF">2022-06-11T18:59:50Z</dcterms:created>
  <dcterms:modified xsi:type="dcterms:W3CDTF">2022-09-23T11:15:04Z</dcterms:modified>
</cp:coreProperties>
</file>