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8" r:id="rId3"/>
    <p:sldId id="304" r:id="rId4"/>
    <p:sldId id="305" r:id="rId5"/>
    <p:sldId id="306" r:id="rId6"/>
    <p:sldId id="307" r:id="rId7"/>
    <p:sldId id="308" r:id="rId8"/>
    <p:sldId id="310" r:id="rId9"/>
    <p:sldId id="311" r:id="rId10"/>
    <p:sldId id="284" r:id="rId11"/>
  </p:sldIdLst>
  <p:sldSz cx="9144000" cy="5143500" type="screen16x9"/>
  <p:notesSz cx="17348200" cy="9753600"/>
  <p:embeddedFontLst>
    <p:embeddedFont>
      <p:font typeface="Advent Pro Light" panose="020B0604020202020204" charset="0"/>
      <p:regular r:id="rId13"/>
      <p:bold r:id="rId14"/>
    </p:embeddedFont>
    <p:embeddedFont>
      <p:font typeface="BenchNine" panose="020B0604020202020204" charset="0"/>
      <p:regular r:id="rId15"/>
      <p:bold r:id="rId16"/>
    </p:embeddedFont>
    <p:embeddedFont>
      <p:font typeface="FC Lamoon" panose="02000000000000000000" pitchFamily="2" charset="0"/>
      <p:regular r:id="rId17"/>
      <p:bold r:id="rId18"/>
      <p:italic r:id="rId19"/>
      <p:boldItalic r:id="rId20"/>
    </p:embeddedFont>
    <p:embeddedFont>
      <p:font typeface="Oswald Regular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9F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3B48CD-C666-4641-82C5-B26038BEA9C0}">
  <a:tblStyle styleId="{DC3B48CD-C666-4641-82C5-B26038BEA9C0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c68a9785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c68a97855_0_8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9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071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422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318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710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4c6f126ef7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4c6f126ef7_1_2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rgbClr val="43434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">
    <p:bg>
      <p:bgPr>
        <a:solidFill>
          <a:srgbClr val="43434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None/>
              <a:defRPr sz="12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TEXT">
  <p:cSld name="CUSTOM_6">
    <p:bg>
      <p:bgPr>
        <a:solidFill>
          <a:srgbClr val="43434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4">
  <p:cSld name="OBJECT_2">
    <p:bg>
      <p:bgPr>
        <a:solidFill>
          <a:srgbClr val="43434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rgbClr val="FFC39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rgbClr val="43434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7" r:id="rId4"/>
    <p:sldLayoutId id="214748366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8"/>
          <p:cNvGrpSpPr/>
          <p:nvPr/>
        </p:nvGrpSpPr>
        <p:grpSpPr>
          <a:xfrm>
            <a:off x="5065382" y="462763"/>
            <a:ext cx="3947050" cy="4217973"/>
            <a:chOff x="4432326" y="248872"/>
            <a:chExt cx="4330674" cy="4627928"/>
          </a:xfrm>
        </p:grpSpPr>
        <p:sp>
          <p:nvSpPr>
            <p:cNvPr id="121" name="Google Shape;121;p28"/>
            <p:cNvSpPr/>
            <p:nvPr/>
          </p:nvSpPr>
          <p:spPr>
            <a:xfrm>
              <a:off x="4432326" y="722981"/>
              <a:ext cx="4330674" cy="3369890"/>
            </a:xfrm>
            <a:custGeom>
              <a:avLst/>
              <a:gdLst/>
              <a:ahLst/>
              <a:cxnLst/>
              <a:rect l="l" t="t" r="r" b="b"/>
              <a:pathLst>
                <a:path w="196069" h="152570" extrusionOk="0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4999334" y="4230453"/>
              <a:ext cx="3231777" cy="646347"/>
            </a:xfrm>
            <a:custGeom>
              <a:avLst/>
              <a:gdLst/>
              <a:ahLst/>
              <a:cxnLst/>
              <a:rect l="l" t="t" r="r" b="b"/>
              <a:pathLst>
                <a:path w="146317" h="29263" extrusionOk="0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7093472" y="254770"/>
              <a:ext cx="1309148" cy="1428531"/>
            </a:xfrm>
            <a:custGeom>
              <a:avLst/>
              <a:gdLst/>
              <a:ahLst/>
              <a:cxnLst/>
              <a:rect l="l" t="t" r="r" b="b"/>
              <a:pathLst>
                <a:path w="59271" h="64676" extrusionOk="0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7087464" y="248872"/>
              <a:ext cx="1321142" cy="1440326"/>
            </a:xfrm>
            <a:custGeom>
              <a:avLst/>
              <a:gdLst/>
              <a:ahLst/>
              <a:cxnLst/>
              <a:rect l="l" t="t" r="r" b="b"/>
              <a:pathLst>
                <a:path w="59814" h="65210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7093472" y="254770"/>
              <a:ext cx="1309148" cy="147014"/>
            </a:xfrm>
            <a:custGeom>
              <a:avLst/>
              <a:gdLst/>
              <a:ahLst/>
              <a:cxnLst/>
              <a:rect l="l" t="t" r="r" b="b"/>
              <a:pathLst>
                <a:path w="59271" h="6656" extrusionOk="0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7087464" y="248872"/>
              <a:ext cx="1321142" cy="158897"/>
            </a:xfrm>
            <a:custGeom>
              <a:avLst/>
              <a:gdLst/>
              <a:ahLst/>
              <a:cxnLst/>
              <a:rect l="l" t="t" r="r" b="b"/>
              <a:pathLst>
                <a:path w="59814" h="7194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71589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71589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71589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71589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71589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71589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1589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71589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71589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77783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77783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77783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77783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77783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77783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77783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77783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77783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7153108" y="522006"/>
              <a:ext cx="432650" cy="304476"/>
            </a:xfrm>
            <a:custGeom>
              <a:avLst/>
              <a:gdLst/>
              <a:ahLst/>
              <a:cxnLst/>
              <a:rect l="l" t="t" r="r" b="b"/>
              <a:pathLst>
                <a:path w="19588" h="13785" extrusionOk="0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7772685" y="454154"/>
              <a:ext cx="542138" cy="490033"/>
            </a:xfrm>
            <a:custGeom>
              <a:avLst/>
              <a:gdLst/>
              <a:ahLst/>
              <a:cxnLst/>
              <a:rect l="l" t="t" r="r" b="b"/>
              <a:pathLst>
                <a:path w="24545" h="22186" extrusionOk="0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7760780" y="442248"/>
              <a:ext cx="565970" cy="513822"/>
            </a:xfrm>
            <a:custGeom>
              <a:avLst/>
              <a:gdLst/>
              <a:ahLst/>
              <a:cxnLst/>
              <a:rect l="l" t="t" r="r" b="b"/>
              <a:pathLst>
                <a:path w="25624" h="23263" extrusionOk="0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7772685" y="658927"/>
              <a:ext cx="542138" cy="285260"/>
            </a:xfrm>
            <a:custGeom>
              <a:avLst/>
              <a:gdLst/>
              <a:ahLst/>
              <a:cxnLst/>
              <a:rect l="l" t="t" r="r" b="b"/>
              <a:pathLst>
                <a:path w="24545" h="12915" extrusionOk="0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7766787" y="653007"/>
              <a:ext cx="554065" cy="297077"/>
            </a:xfrm>
            <a:custGeom>
              <a:avLst/>
              <a:gdLst/>
              <a:ahLst/>
              <a:cxnLst/>
              <a:rect l="l" t="t" r="r" b="b"/>
              <a:pathLst>
                <a:path w="25085" h="13450" extrusionOk="0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7831084" y="505419"/>
              <a:ext cx="121680" cy="121768"/>
            </a:xfrm>
            <a:custGeom>
              <a:avLst/>
              <a:gdLst/>
              <a:ahLst/>
              <a:cxnLst/>
              <a:rect l="l" t="t" r="r" b="b"/>
              <a:pathLst>
                <a:path w="5509" h="5513" extrusionOk="0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825098" y="499521"/>
              <a:ext cx="133674" cy="133651"/>
            </a:xfrm>
            <a:custGeom>
              <a:avLst/>
              <a:gdLst/>
              <a:ahLst/>
              <a:cxnLst/>
              <a:rect l="l" t="t" r="r" b="b"/>
              <a:pathLst>
                <a:path w="6052" h="6051" extrusionOk="0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7132898" y="297730"/>
              <a:ext cx="1206640" cy="46605"/>
            </a:xfrm>
            <a:custGeom>
              <a:avLst/>
              <a:gdLst/>
              <a:ahLst/>
              <a:cxnLst/>
              <a:rect l="l" t="t" r="r" b="b"/>
              <a:pathLst>
                <a:path w="54630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7126891" y="291833"/>
              <a:ext cx="1218567" cy="58510"/>
            </a:xfrm>
            <a:custGeom>
              <a:avLst/>
              <a:gdLst/>
              <a:ahLst/>
              <a:cxnLst/>
              <a:rect l="l" t="t" r="r" b="b"/>
              <a:pathLst>
                <a:path w="55170" h="2649" extrusionOk="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5314810" y="424247"/>
              <a:ext cx="1014037" cy="673337"/>
            </a:xfrm>
            <a:custGeom>
              <a:avLst/>
              <a:gdLst/>
              <a:ahLst/>
              <a:cxnLst/>
              <a:rect l="l" t="t" r="r" b="b"/>
              <a:pathLst>
                <a:path w="45910" h="30485" extrusionOk="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5308913" y="418239"/>
              <a:ext cx="1025942" cy="685353"/>
            </a:xfrm>
            <a:custGeom>
              <a:avLst/>
              <a:gdLst/>
              <a:ahLst/>
              <a:cxnLst/>
              <a:rect l="l" t="t" r="r" b="b"/>
              <a:pathLst>
                <a:path w="46449" h="31029" extrusionOk="0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5314810" y="1001659"/>
              <a:ext cx="1014037" cy="95926"/>
            </a:xfrm>
            <a:custGeom>
              <a:avLst/>
              <a:gdLst/>
              <a:ahLst/>
              <a:cxnLst/>
              <a:rect l="l" t="t" r="r" b="b"/>
              <a:pathLst>
                <a:path w="45910" h="4343" extrusionOk="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5308913" y="995761"/>
              <a:ext cx="1025942" cy="107831"/>
            </a:xfrm>
            <a:custGeom>
              <a:avLst/>
              <a:gdLst/>
              <a:ahLst/>
              <a:cxnLst/>
              <a:rect l="l" t="t" r="r" b="b"/>
              <a:pathLst>
                <a:path w="46449" h="4882" extrusionOk="0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5361304" y="1034481"/>
              <a:ext cx="921159" cy="30392"/>
            </a:xfrm>
            <a:custGeom>
              <a:avLst/>
              <a:gdLst/>
              <a:ahLst/>
              <a:cxnLst/>
              <a:rect l="l" t="t" r="r" b="b"/>
              <a:pathLst>
                <a:path w="41705" h="1376" extrusionOk="0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5355296" y="1028495"/>
              <a:ext cx="933153" cy="42364"/>
            </a:xfrm>
            <a:custGeom>
              <a:avLst/>
              <a:gdLst/>
              <a:ahLst/>
              <a:cxnLst/>
              <a:rect l="l" t="t" r="r" b="b"/>
              <a:pathLst>
                <a:path w="42248" h="1918" extrusionOk="0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5681816" y="590036"/>
              <a:ext cx="280114" cy="280114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5675808" y="584006"/>
              <a:ext cx="292151" cy="292063"/>
            </a:xfrm>
            <a:custGeom>
              <a:avLst/>
              <a:gdLst/>
              <a:ahLst/>
              <a:cxnLst/>
              <a:rect l="l" t="t" r="r" b="b"/>
              <a:pathLst>
                <a:path w="13227" h="13223" extrusionOk="0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5758658" y="642781"/>
              <a:ext cx="151145" cy="174535"/>
            </a:xfrm>
            <a:custGeom>
              <a:avLst/>
              <a:gdLst/>
              <a:ahLst/>
              <a:cxnLst/>
              <a:rect l="l" t="t" r="r" b="b"/>
              <a:pathLst>
                <a:path w="6843" h="7902" extrusionOk="0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5752650" y="636883"/>
              <a:ext cx="163138" cy="186419"/>
            </a:xfrm>
            <a:custGeom>
              <a:avLst/>
              <a:gdLst/>
              <a:ahLst/>
              <a:cxnLst/>
              <a:rect l="l" t="t" r="r" b="b"/>
              <a:pathLst>
                <a:path w="7386" h="8440" extrusionOk="0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4894065" y="1342910"/>
              <a:ext cx="1029852" cy="434262"/>
            </a:xfrm>
            <a:custGeom>
              <a:avLst/>
              <a:gdLst/>
              <a:ahLst/>
              <a:cxnLst/>
              <a:rect l="l" t="t" r="r" b="b"/>
              <a:pathLst>
                <a:path w="46626" h="19661" extrusionOk="0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4888168" y="1336925"/>
              <a:ext cx="1041757" cy="446256"/>
            </a:xfrm>
            <a:custGeom>
              <a:avLst/>
              <a:gdLst/>
              <a:ahLst/>
              <a:cxnLst/>
              <a:rect l="l" t="t" r="r" b="b"/>
              <a:pathLst>
                <a:path w="47165" h="20204" extrusionOk="0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4967904" y="1402127"/>
              <a:ext cx="190328" cy="115937"/>
            </a:xfrm>
            <a:custGeom>
              <a:avLst/>
              <a:gdLst/>
              <a:ahLst/>
              <a:cxnLst/>
              <a:rect l="l" t="t" r="r" b="b"/>
              <a:pathLst>
                <a:path w="8617" h="5249" extrusionOk="0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5211683" y="1484602"/>
              <a:ext cx="597997" cy="11927"/>
            </a:xfrm>
            <a:custGeom>
              <a:avLst/>
              <a:gdLst/>
              <a:ahLst/>
              <a:cxnLst/>
              <a:rect l="l" t="t" r="r" b="b"/>
              <a:pathLst>
                <a:path w="27074" h="540" extrusionOk="0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5211683" y="1534895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5211683" y="1585277"/>
              <a:ext cx="597997" cy="11905"/>
            </a:xfrm>
            <a:custGeom>
              <a:avLst/>
              <a:gdLst/>
              <a:ahLst/>
              <a:cxnLst/>
              <a:rect l="l" t="t" r="r" b="b"/>
              <a:pathLst>
                <a:path w="27074" h="539" extrusionOk="0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5211683" y="1635548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6993769" y="2138767"/>
              <a:ext cx="370385" cy="619091"/>
            </a:xfrm>
            <a:custGeom>
              <a:avLst/>
              <a:gdLst/>
              <a:ahLst/>
              <a:cxnLst/>
              <a:rect l="l" t="t" r="r" b="b"/>
              <a:pathLst>
                <a:path w="16769" h="28029" extrusionOk="0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6987607" y="2132826"/>
              <a:ext cx="385206" cy="631018"/>
            </a:xfrm>
            <a:custGeom>
              <a:avLst/>
              <a:gdLst/>
              <a:ahLst/>
              <a:cxnLst/>
              <a:rect l="l" t="t" r="r" b="b"/>
              <a:pathLst>
                <a:path w="17440" h="28569" extrusionOk="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7108006" y="2147602"/>
              <a:ext cx="251643" cy="578052"/>
            </a:xfrm>
            <a:custGeom>
              <a:avLst/>
              <a:gdLst/>
              <a:ahLst/>
              <a:cxnLst/>
              <a:rect l="l" t="t" r="r" b="b"/>
              <a:pathLst>
                <a:path w="11393" h="26171" extrusionOk="0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6035856" y="2171678"/>
              <a:ext cx="247380" cy="586357"/>
            </a:xfrm>
            <a:custGeom>
              <a:avLst/>
              <a:gdLst/>
              <a:ahLst/>
              <a:cxnLst/>
              <a:rect l="l" t="t" r="r" b="b"/>
              <a:pathLst>
                <a:path w="11200" h="26547" extrusionOk="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6030467" y="2165692"/>
              <a:ext cx="259131" cy="598240"/>
            </a:xfrm>
            <a:custGeom>
              <a:avLst/>
              <a:gdLst/>
              <a:ahLst/>
              <a:cxnLst/>
              <a:rect l="l" t="t" r="r" b="b"/>
              <a:pathLst>
                <a:path w="11732" h="27085" extrusionOk="0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6043167" y="2180049"/>
              <a:ext cx="183105" cy="567295"/>
            </a:xfrm>
            <a:custGeom>
              <a:avLst/>
              <a:gdLst/>
              <a:ahLst/>
              <a:cxnLst/>
              <a:rect l="l" t="t" r="r" b="b"/>
              <a:pathLst>
                <a:path w="8290" h="25684" extrusionOk="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6067331" y="1803214"/>
              <a:ext cx="1190936" cy="684403"/>
            </a:xfrm>
            <a:custGeom>
              <a:avLst/>
              <a:gdLst/>
              <a:ahLst/>
              <a:cxnLst/>
              <a:rect l="l" t="t" r="r" b="b"/>
              <a:pathLst>
                <a:path w="53919" h="30986" extrusionOk="0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6060904" y="1797383"/>
              <a:ext cx="1204166" cy="696242"/>
            </a:xfrm>
            <a:custGeom>
              <a:avLst/>
              <a:gdLst/>
              <a:ahLst/>
              <a:cxnLst/>
              <a:rect l="l" t="t" r="r" b="b"/>
              <a:pathLst>
                <a:path w="54518" h="31522" extrusionOk="0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6310205" y="1904176"/>
              <a:ext cx="8857" cy="369170"/>
            </a:xfrm>
            <a:custGeom>
              <a:avLst/>
              <a:gdLst/>
              <a:ahLst/>
              <a:cxnLst/>
              <a:rect l="l" t="t" r="r" b="b"/>
              <a:pathLst>
                <a:path w="401" h="16714" extrusionOk="0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6338720" y="1937064"/>
              <a:ext cx="53651" cy="281925"/>
            </a:xfrm>
            <a:custGeom>
              <a:avLst/>
              <a:gdLst/>
              <a:ahLst/>
              <a:cxnLst/>
              <a:rect l="l" t="t" r="r" b="b"/>
              <a:pathLst>
                <a:path w="2429" h="12764" extrusionOk="0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6392790" y="2227294"/>
              <a:ext cx="36820" cy="76025"/>
            </a:xfrm>
            <a:custGeom>
              <a:avLst/>
              <a:gdLst/>
              <a:ahLst/>
              <a:cxnLst/>
              <a:rect l="l" t="t" r="r" b="b"/>
              <a:pathLst>
                <a:path w="1667" h="3442" extrusionOk="0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6361470" y="1917031"/>
              <a:ext cx="63833" cy="194768"/>
            </a:xfrm>
            <a:custGeom>
              <a:avLst/>
              <a:gdLst/>
              <a:ahLst/>
              <a:cxnLst/>
              <a:rect l="l" t="t" r="r" b="b"/>
              <a:pathLst>
                <a:path w="2890" h="8818" extrusionOk="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6913128" y="1948483"/>
              <a:ext cx="71144" cy="209014"/>
            </a:xfrm>
            <a:custGeom>
              <a:avLst/>
              <a:gdLst/>
              <a:ahLst/>
              <a:cxnLst/>
              <a:rect l="l" t="t" r="r" b="b"/>
              <a:pathLst>
                <a:path w="3221" h="9463" extrusionOk="0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7032223" y="1982807"/>
              <a:ext cx="7443" cy="289125"/>
            </a:xfrm>
            <a:custGeom>
              <a:avLst/>
              <a:gdLst/>
              <a:ahLst/>
              <a:cxnLst/>
              <a:rect l="l" t="t" r="r" b="b"/>
              <a:pathLst>
                <a:path w="337" h="13090" extrusionOk="0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6928920" y="1988506"/>
              <a:ext cx="95219" cy="279098"/>
            </a:xfrm>
            <a:custGeom>
              <a:avLst/>
              <a:gdLst/>
              <a:ahLst/>
              <a:cxnLst/>
              <a:rect l="l" t="t" r="r" b="b"/>
              <a:pathLst>
                <a:path w="4311" h="12636" extrusionOk="0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6937468" y="2225880"/>
              <a:ext cx="55440" cy="88924"/>
            </a:xfrm>
            <a:custGeom>
              <a:avLst/>
              <a:gdLst/>
              <a:ahLst/>
              <a:cxnLst/>
              <a:rect l="l" t="t" r="r" b="b"/>
              <a:pathLst>
                <a:path w="2510" h="4026" extrusionOk="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6527325" y="1848383"/>
              <a:ext cx="250671" cy="256635"/>
            </a:xfrm>
            <a:custGeom>
              <a:avLst/>
              <a:gdLst/>
              <a:ahLst/>
              <a:cxnLst/>
              <a:rect l="l" t="t" r="r" b="b"/>
              <a:pathLst>
                <a:path w="11349" h="11619" extrusionOk="0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6358997" y="1564205"/>
              <a:ext cx="96721" cy="115076"/>
            </a:xfrm>
            <a:custGeom>
              <a:avLst/>
              <a:gdLst/>
              <a:ahLst/>
              <a:cxnLst/>
              <a:rect l="l" t="t" r="r" b="b"/>
              <a:pathLst>
                <a:path w="4379" h="5210" extrusionOk="0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6367566" y="1558241"/>
              <a:ext cx="94071" cy="127003"/>
            </a:xfrm>
            <a:custGeom>
              <a:avLst/>
              <a:gdLst/>
              <a:ahLst/>
              <a:cxnLst/>
              <a:rect l="l" t="t" r="r" b="b"/>
              <a:pathLst>
                <a:path w="4259" h="5750" extrusionOk="0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6835115" y="1564205"/>
              <a:ext cx="96743" cy="115076"/>
            </a:xfrm>
            <a:custGeom>
              <a:avLst/>
              <a:gdLst/>
              <a:ahLst/>
              <a:cxnLst/>
              <a:rect l="l" t="t" r="r" b="b"/>
              <a:pathLst>
                <a:path w="4380" h="5210" extrusionOk="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6829239" y="1558241"/>
              <a:ext cx="93960" cy="127003"/>
            </a:xfrm>
            <a:custGeom>
              <a:avLst/>
              <a:gdLst/>
              <a:ahLst/>
              <a:cxnLst/>
              <a:rect l="l" t="t" r="r" b="b"/>
              <a:pathLst>
                <a:path w="4254" h="5750" extrusionOk="0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6557696" y="1819934"/>
              <a:ext cx="178732" cy="231742"/>
            </a:xfrm>
            <a:custGeom>
              <a:avLst/>
              <a:gdLst/>
              <a:ahLst/>
              <a:cxnLst/>
              <a:rect l="l" t="t" r="r" b="b"/>
              <a:pathLst>
                <a:path w="8092" h="104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6551334" y="1813993"/>
              <a:ext cx="191211" cy="243713"/>
            </a:xfrm>
            <a:custGeom>
              <a:avLst/>
              <a:gdLst/>
              <a:ahLst/>
              <a:cxnLst/>
              <a:rect l="l" t="t" r="r" b="b"/>
              <a:pathLst>
                <a:path w="8657" h="11034" extrusionOk="0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6406109" y="1294605"/>
              <a:ext cx="467614" cy="614982"/>
            </a:xfrm>
            <a:custGeom>
              <a:avLst/>
              <a:gdLst/>
              <a:ahLst/>
              <a:cxnLst/>
              <a:rect l="l" t="t" r="r" b="b"/>
              <a:pathLst>
                <a:path w="21171" h="27843" extrusionOk="0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407651" y="1288921"/>
              <a:ext cx="463022" cy="466746"/>
            </a:xfrm>
            <a:custGeom>
              <a:avLst/>
              <a:gdLst/>
              <a:ahLst/>
              <a:cxnLst/>
              <a:rect l="l" t="t" r="r" b="b"/>
              <a:pathLst>
                <a:path w="207866" h="209538" extrusionOk="0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6401537" y="1288973"/>
              <a:ext cx="479409" cy="626622"/>
            </a:xfrm>
            <a:custGeom>
              <a:avLst/>
              <a:gdLst/>
              <a:ahLst/>
              <a:cxnLst/>
              <a:rect l="l" t="t" r="r" b="b"/>
              <a:pathLst>
                <a:path w="21705" h="28370" extrusionOk="0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628177" y="1672456"/>
              <a:ext cx="50315" cy="136655"/>
            </a:xfrm>
            <a:custGeom>
              <a:avLst/>
              <a:gdLst/>
              <a:ahLst/>
              <a:cxnLst/>
              <a:rect l="l" t="t" r="r" b="b"/>
              <a:pathLst>
                <a:path w="2278" h="6187" extrusionOk="0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522400" y="1695339"/>
              <a:ext cx="70702" cy="21845"/>
            </a:xfrm>
            <a:custGeom>
              <a:avLst/>
              <a:gdLst/>
              <a:ahLst/>
              <a:cxnLst/>
              <a:rect l="l" t="t" r="r" b="b"/>
              <a:pathLst>
                <a:path w="3201" h="989" extrusionOk="0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703959" y="1695339"/>
              <a:ext cx="70790" cy="21845"/>
            </a:xfrm>
            <a:custGeom>
              <a:avLst/>
              <a:gdLst/>
              <a:ahLst/>
              <a:cxnLst/>
              <a:rect l="l" t="t" r="r" b="b"/>
              <a:pathLst>
                <a:path w="3205" h="989" extrusionOk="0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6496381" y="1603079"/>
              <a:ext cx="130758" cy="56036"/>
            </a:xfrm>
            <a:custGeom>
              <a:avLst/>
              <a:gdLst/>
              <a:ahLst/>
              <a:cxnLst/>
              <a:rect l="l" t="t" r="r" b="b"/>
              <a:pathLst>
                <a:path w="5920" h="2537" extrusionOk="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6688520" y="1599545"/>
              <a:ext cx="117969" cy="51287"/>
            </a:xfrm>
            <a:custGeom>
              <a:avLst/>
              <a:gdLst/>
              <a:ahLst/>
              <a:cxnLst/>
              <a:rect l="l" t="t" r="r" b="b"/>
              <a:pathLst>
                <a:path w="5341" h="2322" extrusionOk="0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6443084" y="1648182"/>
              <a:ext cx="200709" cy="130559"/>
            </a:xfrm>
            <a:custGeom>
              <a:avLst/>
              <a:gdLst/>
              <a:ahLst/>
              <a:cxnLst/>
              <a:rect l="l" t="t" r="r" b="b"/>
              <a:pathLst>
                <a:path w="9087" h="5911" extrusionOk="0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660380" y="1648182"/>
              <a:ext cx="200731" cy="130559"/>
            </a:xfrm>
            <a:custGeom>
              <a:avLst/>
              <a:gdLst/>
              <a:ahLst/>
              <a:cxnLst/>
              <a:rect l="l" t="t" r="r" b="b"/>
              <a:pathLst>
                <a:path w="9088" h="5911" extrusionOk="0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644223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638237" y="2846760"/>
              <a:ext cx="87709" cy="1477853"/>
            </a:xfrm>
            <a:custGeom>
              <a:avLst/>
              <a:gdLst/>
              <a:ahLst/>
              <a:cxnLst/>
              <a:rect l="l" t="t" r="r" b="b"/>
              <a:pathLst>
                <a:path w="3971" h="66909" extrusionOk="0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5546662" y="3191281"/>
              <a:ext cx="75628" cy="1515136"/>
            </a:xfrm>
            <a:custGeom>
              <a:avLst/>
              <a:gdLst/>
              <a:ahLst/>
              <a:cxnLst/>
              <a:rect l="l" t="t" r="r" b="b"/>
              <a:pathLst>
                <a:path w="3424" h="68597" extrusionOk="0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540655" y="3185361"/>
              <a:ext cx="87709" cy="1526975"/>
            </a:xfrm>
            <a:custGeom>
              <a:avLst/>
              <a:gdLst/>
              <a:ahLst/>
              <a:cxnLst/>
              <a:rect l="l" t="t" r="r" b="b"/>
              <a:pathLst>
                <a:path w="3971" h="69133" extrusionOk="0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7583351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7577277" y="2846760"/>
              <a:ext cx="87732" cy="1477853"/>
            </a:xfrm>
            <a:custGeom>
              <a:avLst/>
              <a:gdLst/>
              <a:ahLst/>
              <a:cxnLst/>
              <a:rect l="l" t="t" r="r" b="b"/>
              <a:pathLst>
                <a:path w="3972" h="66909" extrusionOk="0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7680933" y="3191281"/>
              <a:ext cx="75716" cy="1515136"/>
            </a:xfrm>
            <a:custGeom>
              <a:avLst/>
              <a:gdLst/>
              <a:ahLst/>
              <a:cxnLst/>
              <a:rect l="l" t="t" r="r" b="b"/>
              <a:pathLst>
                <a:path w="3428" h="68597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7674837" y="3185361"/>
              <a:ext cx="87732" cy="1526975"/>
            </a:xfrm>
            <a:custGeom>
              <a:avLst/>
              <a:gdLst/>
              <a:ahLst/>
              <a:cxnLst/>
              <a:rect l="l" t="t" r="r" b="b"/>
              <a:pathLst>
                <a:path w="3972" h="69133" extrusionOk="0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6227907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221899" y="3247538"/>
              <a:ext cx="60188" cy="1355664"/>
            </a:xfrm>
            <a:custGeom>
              <a:avLst/>
              <a:gdLst/>
              <a:ahLst/>
              <a:cxnLst/>
              <a:rect l="l" t="t" r="r" b="b"/>
              <a:pathLst>
                <a:path w="2725" h="61377" extrusionOk="0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7035691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7029573" y="3204843"/>
              <a:ext cx="52701" cy="1184155"/>
            </a:xfrm>
            <a:custGeom>
              <a:avLst/>
              <a:gdLst/>
              <a:ahLst/>
              <a:cxnLst/>
              <a:rect l="l" t="t" r="r" b="b"/>
              <a:pathLst>
                <a:path w="2386" h="53612" extrusionOk="0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81148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175140" y="3204843"/>
              <a:ext cx="52723" cy="1184155"/>
            </a:xfrm>
            <a:custGeom>
              <a:avLst/>
              <a:gdLst/>
              <a:ahLst/>
              <a:cxnLst/>
              <a:rect l="l" t="t" r="r" b="b"/>
              <a:pathLst>
                <a:path w="2387" h="53612" extrusionOk="0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7004702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998717" y="3247560"/>
              <a:ext cx="60078" cy="1355642"/>
            </a:xfrm>
            <a:custGeom>
              <a:avLst/>
              <a:gdLst/>
              <a:ahLst/>
              <a:cxnLst/>
              <a:rect l="l" t="t" r="r" b="b"/>
              <a:pathLst>
                <a:path w="2720" h="61376" extrusionOk="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102715" y="3103660"/>
              <a:ext cx="1063646" cy="242985"/>
            </a:xfrm>
            <a:custGeom>
              <a:avLst/>
              <a:gdLst/>
              <a:ahLst/>
              <a:cxnLst/>
              <a:rect l="l" t="t" r="r" b="b"/>
              <a:pathLst>
                <a:path w="48156" h="11001" extrusionOk="0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096730" y="3097674"/>
              <a:ext cx="1075551" cy="254978"/>
            </a:xfrm>
            <a:custGeom>
              <a:avLst/>
              <a:gdLst/>
              <a:ahLst/>
              <a:cxnLst/>
              <a:rect l="l" t="t" r="r" b="b"/>
              <a:pathLst>
                <a:path w="48695" h="11544" extrusionOk="0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318996" y="4226478"/>
              <a:ext cx="178092" cy="408243"/>
            </a:xfrm>
            <a:custGeom>
              <a:avLst/>
              <a:gdLst/>
              <a:ahLst/>
              <a:cxnLst/>
              <a:rect l="l" t="t" r="r" b="b"/>
              <a:pathLst>
                <a:path w="8063" h="18483" extrusionOk="0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6322663" y="4220558"/>
              <a:ext cx="179925" cy="420148"/>
            </a:xfrm>
            <a:custGeom>
              <a:avLst/>
              <a:gdLst/>
              <a:ahLst/>
              <a:cxnLst/>
              <a:rect l="l" t="t" r="r" b="b"/>
              <a:pathLst>
                <a:path w="8146" h="19022" extrusionOk="0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6339162" y="4566139"/>
              <a:ext cx="121857" cy="68604"/>
            </a:xfrm>
            <a:custGeom>
              <a:avLst/>
              <a:gdLst/>
              <a:ahLst/>
              <a:cxnLst/>
              <a:rect l="l" t="t" r="r" b="b"/>
              <a:pathLst>
                <a:path w="5517" h="3106" extrusionOk="0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rgbClr val="F7B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6332977" y="4560198"/>
              <a:ext cx="134667" cy="80509"/>
            </a:xfrm>
            <a:custGeom>
              <a:avLst/>
              <a:gdLst/>
              <a:ahLst/>
              <a:cxnLst/>
              <a:rect l="l" t="t" r="r" b="b"/>
              <a:pathLst>
                <a:path w="6097" h="3645" extrusionOk="0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313828" y="4139409"/>
              <a:ext cx="155408" cy="168572"/>
            </a:xfrm>
            <a:custGeom>
              <a:avLst/>
              <a:gdLst/>
              <a:ahLst/>
              <a:cxnLst/>
              <a:rect l="l" t="t" r="r" b="b"/>
              <a:pathLst>
                <a:path w="7036" h="7632" extrusionOk="0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6307577" y="4133423"/>
              <a:ext cx="167644" cy="180521"/>
            </a:xfrm>
            <a:custGeom>
              <a:avLst/>
              <a:gdLst/>
              <a:ahLst/>
              <a:cxnLst/>
              <a:rect l="l" t="t" r="r" b="b"/>
              <a:pathLst>
                <a:path w="7590" h="8173" extrusionOk="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160408" y="3944155"/>
              <a:ext cx="322743" cy="243117"/>
            </a:xfrm>
            <a:custGeom>
              <a:avLst/>
              <a:gdLst/>
              <a:ahLst/>
              <a:cxnLst/>
              <a:rect l="l" t="t" r="r" b="b"/>
              <a:pathLst>
                <a:path w="14612" h="11007" extrusionOk="0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153804" y="3938236"/>
              <a:ext cx="334736" cy="254912"/>
            </a:xfrm>
            <a:custGeom>
              <a:avLst/>
              <a:gdLst/>
              <a:ahLst/>
              <a:cxnLst/>
              <a:rect l="l" t="t" r="r" b="b"/>
              <a:pathLst>
                <a:path w="15155" h="11541" extrusionOk="0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006303" y="3114328"/>
              <a:ext cx="421098" cy="954268"/>
            </a:xfrm>
            <a:custGeom>
              <a:avLst/>
              <a:gdLst/>
              <a:ahLst/>
              <a:cxnLst/>
              <a:rect l="l" t="t" r="r" b="b"/>
              <a:pathLst>
                <a:path w="19065" h="43204" extrusionOk="0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001797" y="3108342"/>
              <a:ext cx="431766" cy="966218"/>
            </a:xfrm>
            <a:custGeom>
              <a:avLst/>
              <a:gdLst/>
              <a:ahLst/>
              <a:cxnLst/>
              <a:rect l="l" t="t" r="r" b="b"/>
              <a:pathLst>
                <a:path w="19548" h="43745" extrusionOk="0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5884314" y="3143439"/>
              <a:ext cx="355012" cy="166076"/>
            </a:xfrm>
            <a:custGeom>
              <a:avLst/>
              <a:gdLst/>
              <a:ahLst/>
              <a:cxnLst/>
              <a:rect l="l" t="t" r="r" b="b"/>
              <a:pathLst>
                <a:path w="16073" h="7519" extrusionOk="0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5897611" y="3137454"/>
              <a:ext cx="345934" cy="178047"/>
            </a:xfrm>
            <a:custGeom>
              <a:avLst/>
              <a:gdLst/>
              <a:ahLst/>
              <a:cxnLst/>
              <a:rect l="l" t="t" r="r" b="b"/>
              <a:pathLst>
                <a:path w="15662" h="8061" extrusionOk="0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152478" y="3117619"/>
              <a:ext cx="454185" cy="155363"/>
            </a:xfrm>
            <a:custGeom>
              <a:avLst/>
              <a:gdLst/>
              <a:ahLst/>
              <a:cxnLst/>
              <a:rect l="l" t="t" r="r" b="b"/>
              <a:pathLst>
                <a:path w="20563" h="7034" extrusionOk="0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165532" y="3111589"/>
              <a:ext cx="441132" cy="167379"/>
            </a:xfrm>
            <a:custGeom>
              <a:avLst/>
              <a:gdLst/>
              <a:ahLst/>
              <a:cxnLst/>
              <a:rect l="l" t="t" r="r" b="b"/>
              <a:pathLst>
                <a:path w="19972" h="7578" extrusionOk="0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526994" y="3149381"/>
              <a:ext cx="241924" cy="202830"/>
            </a:xfrm>
            <a:custGeom>
              <a:avLst/>
              <a:gdLst/>
              <a:ahLst/>
              <a:cxnLst/>
              <a:rect l="l" t="t" r="r" b="b"/>
              <a:pathLst>
                <a:path w="10953" h="9183" extrusionOk="0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525647" y="3143439"/>
              <a:ext cx="243515" cy="214779"/>
            </a:xfrm>
            <a:custGeom>
              <a:avLst/>
              <a:gdLst/>
              <a:ahLst/>
              <a:cxnLst/>
              <a:rect l="l" t="t" r="r" b="b"/>
              <a:pathLst>
                <a:path w="11025" h="9724" extrusionOk="0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670364" y="3063505"/>
              <a:ext cx="744967" cy="420590"/>
            </a:xfrm>
            <a:custGeom>
              <a:avLst/>
              <a:gdLst/>
              <a:ahLst/>
              <a:cxnLst/>
              <a:rect l="l" t="t" r="r" b="b"/>
              <a:pathLst>
                <a:path w="33728" h="19042" extrusionOk="0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663892" y="3057629"/>
              <a:ext cx="728578" cy="432473"/>
            </a:xfrm>
            <a:custGeom>
              <a:avLst/>
              <a:gdLst/>
              <a:ahLst/>
              <a:cxnLst/>
              <a:rect l="l" t="t" r="r" b="b"/>
              <a:pathLst>
                <a:path w="32986" h="19580" extrusionOk="0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5884999" y="3211469"/>
              <a:ext cx="101735" cy="98046"/>
            </a:xfrm>
            <a:custGeom>
              <a:avLst/>
              <a:gdLst/>
              <a:ahLst/>
              <a:cxnLst/>
              <a:rect l="l" t="t" r="r" b="b"/>
              <a:pathLst>
                <a:path w="4606" h="4439" extrusionOk="0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5898671" y="3205527"/>
              <a:ext cx="94247" cy="109885"/>
            </a:xfrm>
            <a:custGeom>
              <a:avLst/>
              <a:gdLst/>
              <a:ahLst/>
              <a:cxnLst/>
              <a:rect l="l" t="t" r="r" b="b"/>
              <a:pathLst>
                <a:path w="4267" h="4975" extrusionOk="0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257019" y="3337964"/>
              <a:ext cx="131553" cy="514396"/>
            </a:xfrm>
            <a:custGeom>
              <a:avLst/>
              <a:gdLst/>
              <a:ahLst/>
              <a:cxnLst/>
              <a:rect l="l" t="t" r="r" b="b"/>
              <a:pathLst>
                <a:path w="5956" h="23289" extrusionOk="0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234798" y="3755550"/>
              <a:ext cx="124861" cy="206452"/>
            </a:xfrm>
            <a:custGeom>
              <a:avLst/>
              <a:gdLst/>
              <a:ahLst/>
              <a:cxnLst/>
              <a:rect l="l" t="t" r="r" b="b"/>
              <a:pathLst>
                <a:path w="5653" h="9347" extrusionOk="0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807616" y="3258029"/>
              <a:ext cx="272361" cy="161327"/>
            </a:xfrm>
            <a:custGeom>
              <a:avLst/>
              <a:gdLst/>
              <a:ahLst/>
              <a:cxnLst/>
              <a:rect l="l" t="t" r="r" b="b"/>
              <a:pathLst>
                <a:path w="12331" h="7304" extrusionOk="0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488771" y="2824363"/>
              <a:ext cx="2323472" cy="382445"/>
            </a:xfrm>
            <a:custGeom>
              <a:avLst/>
              <a:gdLst/>
              <a:ahLst/>
              <a:cxnLst/>
              <a:rect l="l" t="t" r="r" b="b"/>
              <a:pathLst>
                <a:path w="105194" h="17315" extrusionOk="0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482785" y="2818422"/>
              <a:ext cx="2335356" cy="394394"/>
            </a:xfrm>
            <a:custGeom>
              <a:avLst/>
              <a:gdLst/>
              <a:ahLst/>
              <a:cxnLst/>
              <a:rect l="l" t="t" r="r" b="b"/>
              <a:pathLst>
                <a:path w="105732" h="17856" extrusionOk="0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5482410" y="2768062"/>
              <a:ext cx="2337056" cy="382467"/>
            </a:xfrm>
            <a:custGeom>
              <a:avLst/>
              <a:gdLst/>
              <a:ahLst/>
              <a:cxnLst/>
              <a:rect l="l" t="t" r="r" b="b"/>
              <a:pathLst>
                <a:path w="105809" h="17316" extrusionOk="0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5481548" y="2762076"/>
              <a:ext cx="2338801" cy="394372"/>
            </a:xfrm>
            <a:custGeom>
              <a:avLst/>
              <a:gdLst/>
              <a:ahLst/>
              <a:cxnLst/>
              <a:rect l="l" t="t" r="r" b="b"/>
              <a:pathLst>
                <a:path w="105888" h="17855" extrusionOk="0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587149" y="2800752"/>
              <a:ext cx="571006" cy="199494"/>
            </a:xfrm>
            <a:custGeom>
              <a:avLst/>
              <a:gdLst/>
              <a:ahLst/>
              <a:cxnLst/>
              <a:rect l="l" t="t" r="r" b="b"/>
              <a:pathLst>
                <a:path w="25852" h="9032" extrusionOk="0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7331840" y="2898467"/>
              <a:ext cx="261516" cy="108538"/>
            </a:xfrm>
            <a:custGeom>
              <a:avLst/>
              <a:gdLst/>
              <a:ahLst/>
              <a:cxnLst/>
              <a:rect l="l" t="t" r="r" b="b"/>
              <a:pathLst>
                <a:path w="11840" h="4914" extrusionOk="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6161313" y="2898467"/>
              <a:ext cx="937725" cy="175485"/>
            </a:xfrm>
            <a:custGeom>
              <a:avLst/>
              <a:gdLst/>
              <a:ahLst/>
              <a:cxnLst/>
              <a:rect l="l" t="t" r="r" b="b"/>
              <a:pathLst>
                <a:path w="42455" h="7945" extrusionOk="0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7301139" y="2714058"/>
              <a:ext cx="65843" cy="159980"/>
            </a:xfrm>
            <a:custGeom>
              <a:avLst/>
              <a:gdLst/>
              <a:ahLst/>
              <a:cxnLst/>
              <a:rect l="l" t="t" r="r" b="b"/>
              <a:pathLst>
                <a:path w="2981" h="7243" extrusionOk="0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289525" y="2708095"/>
              <a:ext cx="83292" cy="171951"/>
            </a:xfrm>
            <a:custGeom>
              <a:avLst/>
              <a:gdLst/>
              <a:ahLst/>
              <a:cxnLst/>
              <a:rect l="l" t="t" r="r" b="b"/>
              <a:pathLst>
                <a:path w="3771" h="7785" extrusionOk="0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346396" y="2745047"/>
              <a:ext cx="227015" cy="227810"/>
            </a:xfrm>
            <a:custGeom>
              <a:avLst/>
              <a:gdLst/>
              <a:ahLst/>
              <a:cxnLst/>
              <a:rect l="l" t="t" r="r" b="b"/>
              <a:pathLst>
                <a:path w="10278" h="10314" extrusionOk="0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340388" y="2739039"/>
              <a:ext cx="238943" cy="239804"/>
            </a:xfrm>
            <a:custGeom>
              <a:avLst/>
              <a:gdLst/>
              <a:ahLst/>
              <a:cxnLst/>
              <a:rect l="l" t="t" r="r" b="b"/>
              <a:pathLst>
                <a:path w="10818" h="10857" extrusionOk="0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7346396" y="2710436"/>
              <a:ext cx="227015" cy="69112"/>
            </a:xfrm>
            <a:custGeom>
              <a:avLst/>
              <a:gdLst/>
              <a:ahLst/>
              <a:cxnLst/>
              <a:rect l="l" t="t" r="r" b="b"/>
              <a:pathLst>
                <a:path w="10278" h="3129" extrusionOk="0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7340388" y="2704450"/>
              <a:ext cx="238943" cy="81105"/>
            </a:xfrm>
            <a:custGeom>
              <a:avLst/>
              <a:gdLst/>
              <a:ahLst/>
              <a:cxnLst/>
              <a:rect l="l" t="t" r="r" b="b"/>
              <a:pathLst>
                <a:path w="10818" h="3672" extrusionOk="0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7361217" y="2714964"/>
              <a:ext cx="197374" cy="60078"/>
            </a:xfrm>
            <a:custGeom>
              <a:avLst/>
              <a:gdLst/>
              <a:ahLst/>
              <a:cxnLst/>
              <a:rect l="l" t="t" r="r" b="b"/>
              <a:pathLst>
                <a:path w="8936" h="2720" extrusionOk="0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383790" y="2754076"/>
              <a:ext cx="152227" cy="21800"/>
            </a:xfrm>
            <a:custGeom>
              <a:avLst/>
              <a:gdLst/>
              <a:ahLst/>
              <a:cxnLst/>
              <a:rect l="l" t="t" r="r" b="b"/>
              <a:pathLst>
                <a:path w="6892" h="987" extrusionOk="0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624123" y="2825048"/>
              <a:ext cx="434594" cy="74391"/>
            </a:xfrm>
            <a:custGeom>
              <a:avLst/>
              <a:gdLst/>
              <a:ahLst/>
              <a:cxnLst/>
              <a:rect l="l" t="t" r="r" b="b"/>
              <a:pathLst>
                <a:path w="19676" h="3368" extrusionOk="0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618115" y="2819062"/>
              <a:ext cx="446587" cy="86384"/>
            </a:xfrm>
            <a:custGeom>
              <a:avLst/>
              <a:gdLst/>
              <a:ahLst/>
              <a:cxnLst/>
              <a:rect l="l" t="t" r="r" b="b"/>
              <a:pathLst>
                <a:path w="20219" h="3911" extrusionOk="0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055890" y="2723512"/>
              <a:ext cx="65732" cy="175927"/>
            </a:xfrm>
            <a:custGeom>
              <a:avLst/>
              <a:gdLst/>
              <a:ahLst/>
              <a:cxnLst/>
              <a:rect l="l" t="t" r="r" b="b"/>
              <a:pathLst>
                <a:path w="2976" h="7965" extrusionOk="0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049860" y="2717592"/>
              <a:ext cx="77748" cy="187854"/>
            </a:xfrm>
            <a:custGeom>
              <a:avLst/>
              <a:gdLst/>
              <a:ahLst/>
              <a:cxnLst/>
              <a:rect l="l" t="t" r="r" b="b"/>
              <a:pathLst>
                <a:path w="3520" h="8505" extrusionOk="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624123" y="2883734"/>
              <a:ext cx="434594" cy="74302"/>
            </a:xfrm>
            <a:custGeom>
              <a:avLst/>
              <a:gdLst/>
              <a:ahLst/>
              <a:cxnLst/>
              <a:rect l="l" t="t" r="r" b="b"/>
              <a:pathLst>
                <a:path w="19676" h="3364" extrusionOk="0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5618115" y="2877727"/>
              <a:ext cx="446587" cy="86296"/>
            </a:xfrm>
            <a:custGeom>
              <a:avLst/>
              <a:gdLst/>
              <a:ahLst/>
              <a:cxnLst/>
              <a:rect l="l" t="t" r="r" b="b"/>
              <a:pathLst>
                <a:path w="20219" h="3907" extrusionOk="0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055890" y="2782176"/>
              <a:ext cx="65732" cy="175861"/>
            </a:xfrm>
            <a:custGeom>
              <a:avLst/>
              <a:gdLst/>
              <a:ahLst/>
              <a:cxnLst/>
              <a:rect l="l" t="t" r="r" b="b"/>
              <a:pathLst>
                <a:path w="2976" h="7962" extrusionOk="0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049860" y="2776190"/>
              <a:ext cx="77748" cy="187832"/>
            </a:xfrm>
            <a:custGeom>
              <a:avLst/>
              <a:gdLst/>
              <a:ahLst/>
              <a:cxnLst/>
              <a:rect l="l" t="t" r="r" b="b"/>
              <a:pathLst>
                <a:path w="3520" h="8504" extrusionOk="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5548341" y="2637083"/>
              <a:ext cx="277375" cy="229931"/>
            </a:xfrm>
            <a:custGeom>
              <a:avLst/>
              <a:gdLst/>
              <a:ahLst/>
              <a:cxnLst/>
              <a:rect l="l" t="t" r="r" b="b"/>
              <a:pathLst>
                <a:path w="12558" h="10410" extrusionOk="0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5544343" y="2631076"/>
              <a:ext cx="287646" cy="241902"/>
            </a:xfrm>
            <a:custGeom>
              <a:avLst/>
              <a:gdLst/>
              <a:ahLst/>
              <a:cxnLst/>
              <a:rect l="l" t="t" r="r" b="b"/>
              <a:pathLst>
                <a:path w="13023" h="10952" extrusionOk="0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5548341" y="2796180"/>
              <a:ext cx="162962" cy="70835"/>
            </a:xfrm>
            <a:custGeom>
              <a:avLst/>
              <a:gdLst/>
              <a:ahLst/>
              <a:cxnLst/>
              <a:rect l="l" t="t" r="r" b="b"/>
              <a:pathLst>
                <a:path w="7378" h="3207" extrusionOk="0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5544343" y="2790216"/>
              <a:ext cx="173321" cy="82762"/>
            </a:xfrm>
            <a:custGeom>
              <a:avLst/>
              <a:gdLst/>
              <a:ahLst/>
              <a:cxnLst/>
              <a:rect l="l" t="t" r="r" b="b"/>
              <a:pathLst>
                <a:path w="7847" h="3747" extrusionOk="0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599761" y="2667763"/>
              <a:ext cx="534738" cy="138710"/>
            </a:xfrm>
            <a:custGeom>
              <a:avLst/>
              <a:gdLst/>
              <a:ahLst/>
              <a:cxnLst/>
              <a:rect l="l" t="t" r="r" b="b"/>
              <a:pathLst>
                <a:path w="24210" h="6280" extrusionOk="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593333" y="2661821"/>
              <a:ext cx="547527" cy="150637"/>
            </a:xfrm>
            <a:custGeom>
              <a:avLst/>
              <a:gdLst/>
              <a:ahLst/>
              <a:cxnLst/>
              <a:rect l="l" t="t" r="r" b="b"/>
              <a:pathLst>
                <a:path w="24789" h="6820" extrusionOk="0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599761" y="2800796"/>
              <a:ext cx="474749" cy="35760"/>
            </a:xfrm>
            <a:custGeom>
              <a:avLst/>
              <a:gdLst/>
              <a:ahLst/>
              <a:cxnLst/>
              <a:rect l="l" t="t" r="r" b="b"/>
              <a:pathLst>
                <a:path w="21494" h="1619" extrusionOk="0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5593576" y="2794766"/>
              <a:ext cx="487007" cy="47775"/>
            </a:xfrm>
            <a:custGeom>
              <a:avLst/>
              <a:gdLst/>
              <a:ahLst/>
              <a:cxnLst/>
              <a:rect l="l" t="t" r="r" b="b"/>
              <a:pathLst>
                <a:path w="22049" h="2163" extrusionOk="0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070180" y="2667763"/>
              <a:ext cx="64319" cy="168793"/>
            </a:xfrm>
            <a:custGeom>
              <a:avLst/>
              <a:gdLst/>
              <a:ahLst/>
              <a:cxnLst/>
              <a:rect l="l" t="t" r="r" b="b"/>
              <a:pathLst>
                <a:path w="2912" h="7642" extrusionOk="0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064084" y="2661799"/>
              <a:ext cx="76423" cy="180742"/>
            </a:xfrm>
            <a:custGeom>
              <a:avLst/>
              <a:gdLst/>
              <a:ahLst/>
              <a:cxnLst/>
              <a:rect l="l" t="t" r="r" b="b"/>
              <a:pathLst>
                <a:path w="3460" h="8183" extrusionOk="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6206549" y="2969655"/>
              <a:ext cx="846879" cy="27543"/>
            </a:xfrm>
            <a:custGeom>
              <a:avLst/>
              <a:gdLst/>
              <a:ahLst/>
              <a:cxnLst/>
              <a:rect l="l" t="t" r="r" b="b"/>
              <a:pathLst>
                <a:path w="38342" h="1247" extrusionOk="0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6200563" y="2963669"/>
              <a:ext cx="858872" cy="39448"/>
            </a:xfrm>
            <a:custGeom>
              <a:avLst/>
              <a:gdLst/>
              <a:ahLst/>
              <a:cxnLst/>
              <a:rect l="l" t="t" r="r" b="b"/>
              <a:pathLst>
                <a:path w="38885" h="1786" extrusionOk="0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155041" y="2400438"/>
              <a:ext cx="949740" cy="569062"/>
            </a:xfrm>
            <a:custGeom>
              <a:avLst/>
              <a:gdLst/>
              <a:ahLst/>
              <a:cxnLst/>
              <a:rect l="l" t="t" r="r" b="b"/>
              <a:pathLst>
                <a:path w="42999" h="25764" extrusionOk="0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149298" y="2394430"/>
              <a:ext cx="961292" cy="581056"/>
            </a:xfrm>
            <a:custGeom>
              <a:avLst/>
              <a:gdLst/>
              <a:ahLst/>
              <a:cxnLst/>
              <a:rect l="l" t="t" r="r" b="b"/>
              <a:pathLst>
                <a:path w="43522" h="26307" extrusionOk="0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551246" y="2635559"/>
              <a:ext cx="157329" cy="117528"/>
            </a:xfrm>
            <a:custGeom>
              <a:avLst/>
              <a:gdLst/>
              <a:ahLst/>
              <a:cxnLst/>
              <a:rect l="l" t="t" r="r" b="b"/>
              <a:pathLst>
                <a:path w="7123" h="5321" extrusionOk="0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545238" y="2629640"/>
              <a:ext cx="169323" cy="129433"/>
            </a:xfrm>
            <a:custGeom>
              <a:avLst/>
              <a:gdLst/>
              <a:ahLst/>
              <a:cxnLst/>
              <a:rect l="l" t="t" r="r" b="b"/>
              <a:pathLst>
                <a:path w="7666" h="5860" extrusionOk="0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7516116" y="2187514"/>
              <a:ext cx="40796" cy="87312"/>
            </a:xfrm>
            <a:custGeom>
              <a:avLst/>
              <a:gdLst/>
              <a:ahLst/>
              <a:cxnLst/>
              <a:rect l="l" t="t" r="r" b="b"/>
              <a:pathLst>
                <a:path w="1847" h="3953" extrusionOk="0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7361394" y="2281055"/>
              <a:ext cx="153000" cy="420237"/>
            </a:xfrm>
            <a:custGeom>
              <a:avLst/>
              <a:gdLst/>
              <a:ahLst/>
              <a:cxnLst/>
              <a:rect l="l" t="t" r="r" b="b"/>
              <a:pathLst>
                <a:path w="6927" h="19026" extrusionOk="0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7460544" y="2508865"/>
              <a:ext cx="90647" cy="190924"/>
            </a:xfrm>
            <a:custGeom>
              <a:avLst/>
              <a:gdLst/>
              <a:ahLst/>
              <a:cxnLst/>
              <a:rect l="l" t="t" r="r" b="b"/>
              <a:pathLst>
                <a:path w="4104" h="8644" extrusionOk="0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7406474" y="2412542"/>
              <a:ext cx="42982" cy="77726"/>
            </a:xfrm>
            <a:custGeom>
              <a:avLst/>
              <a:gdLst/>
              <a:ahLst/>
              <a:cxnLst/>
              <a:rect l="l" t="t" r="r" b="b"/>
              <a:pathLst>
                <a:path w="1946" h="3519" extrusionOk="0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374701" y="984276"/>
              <a:ext cx="533612" cy="634088"/>
            </a:xfrm>
            <a:custGeom>
              <a:avLst/>
              <a:gdLst/>
              <a:ahLst/>
              <a:cxnLst/>
              <a:rect l="l" t="t" r="r" b="b"/>
              <a:pathLst>
                <a:path w="24159" h="28708" extrusionOk="0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601804" y="1322347"/>
              <a:ext cx="276690" cy="197926"/>
            </a:xfrm>
            <a:custGeom>
              <a:avLst/>
              <a:gdLst/>
              <a:ahLst/>
              <a:cxnLst/>
              <a:rect l="l" t="t" r="r" b="b"/>
              <a:pathLst>
                <a:path w="12527" h="8961" extrusionOk="0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6623848" y="1297808"/>
              <a:ext cx="237419" cy="116423"/>
            </a:xfrm>
            <a:custGeom>
              <a:avLst/>
              <a:gdLst/>
              <a:ahLst/>
              <a:cxnLst/>
              <a:rect l="l" t="t" r="r" b="b"/>
              <a:pathLst>
                <a:path w="10749" h="5271" extrusionOk="0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401714" y="1241220"/>
              <a:ext cx="181051" cy="138687"/>
            </a:xfrm>
            <a:custGeom>
              <a:avLst/>
              <a:gdLst/>
              <a:ahLst/>
              <a:cxnLst/>
              <a:rect l="l" t="t" r="r" b="b"/>
              <a:pathLst>
                <a:path w="8197" h="6279" extrusionOk="0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478998" y="1288023"/>
              <a:ext cx="106153" cy="62419"/>
            </a:xfrm>
            <a:custGeom>
              <a:avLst/>
              <a:gdLst/>
              <a:ahLst/>
              <a:cxnLst/>
              <a:rect l="l" t="t" r="r" b="b"/>
              <a:pathLst>
                <a:path w="4806" h="2826" extrusionOk="0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442299" y="2009268"/>
              <a:ext cx="443937" cy="443937"/>
            </a:xfrm>
            <a:custGeom>
              <a:avLst/>
              <a:gdLst/>
              <a:ahLst/>
              <a:cxnLst/>
              <a:rect l="l" t="t" r="r" b="b"/>
              <a:pathLst>
                <a:path w="20099" h="20099" extrusionOk="0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5436357" y="2003349"/>
              <a:ext cx="455886" cy="455886"/>
            </a:xfrm>
            <a:custGeom>
              <a:avLst/>
              <a:gdLst/>
              <a:ahLst/>
              <a:cxnLst/>
              <a:rect l="l" t="t" r="r" b="b"/>
              <a:pathLst>
                <a:path w="20640" h="20640" extrusionOk="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5477043" y="2044012"/>
              <a:ext cx="374538" cy="374538"/>
            </a:xfrm>
            <a:custGeom>
              <a:avLst/>
              <a:gdLst/>
              <a:ahLst/>
              <a:cxnLst/>
              <a:rect l="l" t="t" r="r" b="b"/>
              <a:pathLst>
                <a:path w="16957" h="16957" extrusionOk="0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5471057" y="2038026"/>
              <a:ext cx="386421" cy="386421"/>
            </a:xfrm>
            <a:custGeom>
              <a:avLst/>
              <a:gdLst/>
              <a:ahLst/>
              <a:cxnLst/>
              <a:rect l="l" t="t" r="r" b="b"/>
              <a:pathLst>
                <a:path w="17495" h="17495" extrusionOk="0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652329" y="2083902"/>
              <a:ext cx="115540" cy="159361"/>
            </a:xfrm>
            <a:custGeom>
              <a:avLst/>
              <a:gdLst/>
              <a:ahLst/>
              <a:cxnLst/>
              <a:rect l="l" t="t" r="r" b="b"/>
              <a:pathLst>
                <a:path w="5231" h="7215" extrusionOk="0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7660458" y="1968318"/>
              <a:ext cx="681201" cy="557776"/>
            </a:xfrm>
            <a:custGeom>
              <a:avLst/>
              <a:gdLst/>
              <a:ahLst/>
              <a:cxnLst/>
              <a:rect l="l" t="t" r="r" b="b"/>
              <a:pathLst>
                <a:path w="30841" h="25253" extrusionOk="0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7653942" y="1962399"/>
              <a:ext cx="693702" cy="569592"/>
            </a:xfrm>
            <a:custGeom>
              <a:avLst/>
              <a:gdLst/>
              <a:ahLst/>
              <a:cxnLst/>
              <a:rect l="l" t="t" r="r" b="b"/>
              <a:pathLst>
                <a:path w="31407" h="25788" extrusionOk="0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833558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7827572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7968976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962991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8104417" y="2135697"/>
              <a:ext cx="79670" cy="79670"/>
            </a:xfrm>
            <a:custGeom>
              <a:avLst/>
              <a:gdLst/>
              <a:ahLst/>
              <a:cxnLst/>
              <a:rect l="l" t="t" r="r" b="b"/>
              <a:pathLst>
                <a:path w="3607" h="3607" extrusionOk="0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8098498" y="2129689"/>
              <a:ext cx="91597" cy="91597"/>
            </a:xfrm>
            <a:custGeom>
              <a:avLst/>
              <a:gdLst/>
              <a:ahLst/>
              <a:cxnLst/>
              <a:rect l="l" t="t" r="r" b="b"/>
              <a:pathLst>
                <a:path w="4147" h="4147" extrusionOk="0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4FC4BAF-DF2A-44C7-A8B0-D4F64AD16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55" r="34164" b="36978"/>
          <a:stretch/>
        </p:blipFill>
        <p:spPr>
          <a:xfrm>
            <a:off x="1588149" y="61579"/>
            <a:ext cx="2865300" cy="2893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7312A-3508-4807-863C-9DE171847899}"/>
              </a:ext>
            </a:extLst>
          </p:cNvPr>
          <p:cNvSpPr txBox="1"/>
          <p:nvPr/>
        </p:nvSpPr>
        <p:spPr>
          <a:xfrm>
            <a:off x="1124623" y="2680740"/>
            <a:ext cx="4529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C39F"/>
                </a:solidFill>
                <a:latin typeface="FC Lamoon" panose="02000000000000000000" pitchFamily="2" charset="0"/>
                <a:ea typeface="Yu Gothic UI Light" panose="020B0300000000000000" pitchFamily="34" charset="-128"/>
                <a:cs typeface="FC Lamoon" panose="02000000000000000000" pitchFamily="2" charset="0"/>
              </a:rPr>
              <a:t>Elasticsearch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56"/>
          <p:cNvSpPr txBox="1">
            <a:spLocks noGrp="1"/>
          </p:cNvSpPr>
          <p:nvPr>
            <p:ph type="title"/>
          </p:nvPr>
        </p:nvSpPr>
        <p:spPr>
          <a:xfrm flipH="1">
            <a:off x="5538725" y="2287725"/>
            <a:ext cx="28788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39F"/>
                </a:solidFill>
              </a:rPr>
              <a:t>THANKS!</a:t>
            </a:r>
            <a:endParaRPr>
              <a:solidFill>
                <a:srgbClr val="FFC39F"/>
              </a:solidFill>
            </a:endParaRPr>
          </a:p>
        </p:txBody>
      </p:sp>
      <p:grpSp>
        <p:nvGrpSpPr>
          <p:cNvPr id="2143" name="Google Shape;2143;p56"/>
          <p:cNvGrpSpPr/>
          <p:nvPr/>
        </p:nvGrpSpPr>
        <p:grpSpPr>
          <a:xfrm>
            <a:off x="590800" y="960850"/>
            <a:ext cx="4463520" cy="3672552"/>
            <a:chOff x="590800" y="960850"/>
            <a:chExt cx="4463520" cy="3672552"/>
          </a:xfrm>
        </p:grpSpPr>
        <p:sp>
          <p:nvSpPr>
            <p:cNvPr id="2144" name="Google Shape;2144;p56"/>
            <p:cNvSpPr/>
            <p:nvPr/>
          </p:nvSpPr>
          <p:spPr>
            <a:xfrm>
              <a:off x="3667023" y="1754693"/>
              <a:ext cx="283863" cy="100805"/>
            </a:xfrm>
            <a:custGeom>
              <a:avLst/>
              <a:gdLst/>
              <a:ahLst/>
              <a:cxnLst/>
              <a:rect l="l" t="t" r="r" b="b"/>
              <a:pathLst>
                <a:path w="5432" h="1929" extrusionOk="0">
                  <a:moveTo>
                    <a:pt x="1" y="0"/>
                  </a:moveTo>
                  <a:lnTo>
                    <a:pt x="1" y="1928"/>
                  </a:lnTo>
                  <a:lnTo>
                    <a:pt x="5431" y="1928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6"/>
            <p:cNvSpPr/>
            <p:nvPr/>
          </p:nvSpPr>
          <p:spPr>
            <a:xfrm>
              <a:off x="2510363" y="1126558"/>
              <a:ext cx="183215" cy="198056"/>
            </a:xfrm>
            <a:custGeom>
              <a:avLst/>
              <a:gdLst/>
              <a:ahLst/>
              <a:cxnLst/>
              <a:rect l="l" t="t" r="r" b="b"/>
              <a:pathLst>
                <a:path w="3506" h="3790" extrusionOk="0">
                  <a:moveTo>
                    <a:pt x="2258" y="1"/>
                  </a:moveTo>
                  <a:cubicBezTo>
                    <a:pt x="2226" y="1"/>
                    <a:pt x="2192" y="3"/>
                    <a:pt x="2157" y="7"/>
                  </a:cubicBezTo>
                  <a:cubicBezTo>
                    <a:pt x="1792" y="49"/>
                    <a:pt x="1486" y="303"/>
                    <a:pt x="1336" y="640"/>
                  </a:cubicBezTo>
                  <a:cubicBezTo>
                    <a:pt x="917" y="1572"/>
                    <a:pt x="0" y="3790"/>
                    <a:pt x="730" y="3790"/>
                  </a:cubicBezTo>
                  <a:cubicBezTo>
                    <a:pt x="794" y="3790"/>
                    <a:pt x="870" y="3773"/>
                    <a:pt x="960" y="3737"/>
                  </a:cubicBezTo>
                  <a:cubicBezTo>
                    <a:pt x="2181" y="3249"/>
                    <a:pt x="3506" y="1"/>
                    <a:pt x="225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6"/>
            <p:cNvSpPr/>
            <p:nvPr/>
          </p:nvSpPr>
          <p:spPr>
            <a:xfrm>
              <a:off x="2619946" y="1034428"/>
              <a:ext cx="481919" cy="391984"/>
            </a:xfrm>
            <a:custGeom>
              <a:avLst/>
              <a:gdLst/>
              <a:ahLst/>
              <a:cxnLst/>
              <a:rect l="l" t="t" r="r" b="b"/>
              <a:pathLst>
                <a:path w="9222" h="7501" extrusionOk="0">
                  <a:moveTo>
                    <a:pt x="7189" y="1"/>
                  </a:moveTo>
                  <a:cubicBezTo>
                    <a:pt x="6643" y="1"/>
                    <a:pt x="5982" y="139"/>
                    <a:pt x="5310" y="455"/>
                  </a:cubicBezTo>
                  <a:cubicBezTo>
                    <a:pt x="5310" y="455"/>
                    <a:pt x="3487" y="876"/>
                    <a:pt x="2085" y="3680"/>
                  </a:cubicBezTo>
                  <a:cubicBezTo>
                    <a:pt x="813" y="6228"/>
                    <a:pt x="1" y="7500"/>
                    <a:pt x="1024" y="7500"/>
                  </a:cubicBezTo>
                  <a:cubicBezTo>
                    <a:pt x="1126" y="7500"/>
                    <a:pt x="1246" y="7488"/>
                    <a:pt x="1385" y="7462"/>
                  </a:cubicBezTo>
                  <a:cubicBezTo>
                    <a:pt x="2927" y="7180"/>
                    <a:pt x="4889" y="3538"/>
                    <a:pt x="7412" y="1996"/>
                  </a:cubicBezTo>
                  <a:cubicBezTo>
                    <a:pt x="9222" y="890"/>
                    <a:pt x="8577" y="1"/>
                    <a:pt x="718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3667023" y="1886487"/>
              <a:ext cx="283863" cy="1863450"/>
            </a:xfrm>
            <a:custGeom>
              <a:avLst/>
              <a:gdLst/>
              <a:ahLst/>
              <a:cxnLst/>
              <a:rect l="l" t="t" r="r" b="b"/>
              <a:pathLst>
                <a:path w="5432" h="35659" extrusionOk="0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4627353" y="1249468"/>
              <a:ext cx="290761" cy="771321"/>
            </a:xfrm>
            <a:custGeom>
              <a:avLst/>
              <a:gdLst/>
              <a:ahLst/>
              <a:cxnLst/>
              <a:rect l="l" t="t" r="r" b="b"/>
              <a:pathLst>
                <a:path w="5564" h="14760" extrusionOk="0">
                  <a:moveTo>
                    <a:pt x="2580" y="1"/>
                  </a:moveTo>
                  <a:cubicBezTo>
                    <a:pt x="2018" y="1"/>
                    <a:pt x="1450" y="259"/>
                    <a:pt x="967" y="790"/>
                  </a:cubicBezTo>
                  <a:cubicBezTo>
                    <a:pt x="191" y="1639"/>
                    <a:pt x="0" y="2871"/>
                    <a:pt x="400" y="3953"/>
                  </a:cubicBezTo>
                  <a:cubicBezTo>
                    <a:pt x="957" y="5456"/>
                    <a:pt x="1914" y="8124"/>
                    <a:pt x="2481" y="10211"/>
                  </a:cubicBezTo>
                  <a:cubicBezTo>
                    <a:pt x="3165" y="12716"/>
                    <a:pt x="3110" y="14760"/>
                    <a:pt x="3590" y="14760"/>
                  </a:cubicBezTo>
                  <a:cubicBezTo>
                    <a:pt x="3700" y="14760"/>
                    <a:pt x="3839" y="14651"/>
                    <a:pt x="4022" y="14414"/>
                  </a:cubicBezTo>
                  <a:cubicBezTo>
                    <a:pt x="5004" y="13154"/>
                    <a:pt x="5564" y="8531"/>
                    <a:pt x="5285" y="3907"/>
                  </a:cubicBezTo>
                  <a:cubicBezTo>
                    <a:pt x="5130" y="1359"/>
                    <a:pt x="3869" y="1"/>
                    <a:pt x="258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6"/>
            <p:cNvSpPr/>
            <p:nvPr/>
          </p:nvSpPr>
          <p:spPr>
            <a:xfrm>
              <a:off x="883858" y="960850"/>
              <a:ext cx="3860262" cy="2865435"/>
            </a:xfrm>
            <a:custGeom>
              <a:avLst/>
              <a:gdLst/>
              <a:ahLst/>
              <a:cxnLst/>
              <a:rect l="l" t="t" r="r" b="b"/>
              <a:pathLst>
                <a:path w="73870" h="54833" extrusionOk="0">
                  <a:moveTo>
                    <a:pt x="52819" y="1"/>
                  </a:moveTo>
                  <a:cubicBezTo>
                    <a:pt x="46926" y="1"/>
                    <a:pt x="42021" y="3181"/>
                    <a:pt x="39092" y="6486"/>
                  </a:cubicBezTo>
                  <a:cubicBezTo>
                    <a:pt x="34747" y="11392"/>
                    <a:pt x="31508" y="16365"/>
                    <a:pt x="26063" y="17275"/>
                  </a:cubicBezTo>
                  <a:cubicBezTo>
                    <a:pt x="24942" y="17465"/>
                    <a:pt x="23700" y="17515"/>
                    <a:pt x="22381" y="17515"/>
                  </a:cubicBezTo>
                  <a:cubicBezTo>
                    <a:pt x="21608" y="17515"/>
                    <a:pt x="20809" y="17498"/>
                    <a:pt x="19992" y="17481"/>
                  </a:cubicBezTo>
                  <a:cubicBezTo>
                    <a:pt x="19188" y="17464"/>
                    <a:pt x="18368" y="17448"/>
                    <a:pt x="17539" y="17448"/>
                  </a:cubicBezTo>
                  <a:cubicBezTo>
                    <a:pt x="13661" y="17448"/>
                    <a:pt x="9588" y="17809"/>
                    <a:pt x="6166" y="20219"/>
                  </a:cubicBezTo>
                  <a:cubicBezTo>
                    <a:pt x="0" y="24561"/>
                    <a:pt x="18" y="36095"/>
                    <a:pt x="4906" y="42635"/>
                  </a:cubicBezTo>
                  <a:cubicBezTo>
                    <a:pt x="9790" y="49176"/>
                    <a:pt x="22420" y="52304"/>
                    <a:pt x="36990" y="54405"/>
                  </a:cubicBezTo>
                  <a:cubicBezTo>
                    <a:pt x="39033" y="54700"/>
                    <a:pt x="40978" y="54833"/>
                    <a:pt x="42832" y="54833"/>
                  </a:cubicBezTo>
                  <a:cubicBezTo>
                    <a:pt x="46450" y="54833"/>
                    <a:pt x="49717" y="54327"/>
                    <a:pt x="52664" y="53535"/>
                  </a:cubicBezTo>
                  <a:lnTo>
                    <a:pt x="52664" y="13073"/>
                  </a:lnTo>
                  <a:cubicBezTo>
                    <a:pt x="52664" y="12909"/>
                    <a:pt x="52797" y="12777"/>
                    <a:pt x="52964" y="12777"/>
                  </a:cubicBezTo>
                  <a:cubicBezTo>
                    <a:pt x="53127" y="12777"/>
                    <a:pt x="53260" y="12909"/>
                    <a:pt x="53260" y="13073"/>
                  </a:cubicBezTo>
                  <a:lnTo>
                    <a:pt x="53260" y="14597"/>
                  </a:lnTo>
                  <a:lnTo>
                    <a:pt x="58690" y="14597"/>
                  </a:lnTo>
                  <a:lnTo>
                    <a:pt x="58690" y="13073"/>
                  </a:lnTo>
                  <a:cubicBezTo>
                    <a:pt x="58690" y="12909"/>
                    <a:pt x="58822" y="12777"/>
                    <a:pt x="58986" y="12777"/>
                  </a:cubicBezTo>
                  <a:cubicBezTo>
                    <a:pt x="59150" y="12777"/>
                    <a:pt x="59285" y="12909"/>
                    <a:pt x="59285" y="13073"/>
                  </a:cubicBezTo>
                  <a:lnTo>
                    <a:pt x="59285" y="51131"/>
                  </a:lnTo>
                  <a:cubicBezTo>
                    <a:pt x="62517" y="49656"/>
                    <a:pt x="65239" y="47993"/>
                    <a:pt x="67524" y="46643"/>
                  </a:cubicBezTo>
                  <a:cubicBezTo>
                    <a:pt x="71013" y="44583"/>
                    <a:pt x="72242" y="39560"/>
                    <a:pt x="72913" y="35883"/>
                  </a:cubicBezTo>
                  <a:cubicBezTo>
                    <a:pt x="73818" y="30894"/>
                    <a:pt x="73870" y="24888"/>
                    <a:pt x="72662" y="19234"/>
                  </a:cubicBezTo>
                  <a:cubicBezTo>
                    <a:pt x="71195" y="12331"/>
                    <a:pt x="67855" y="5951"/>
                    <a:pt x="61929" y="2566"/>
                  </a:cubicBezTo>
                  <a:cubicBezTo>
                    <a:pt x="58737" y="741"/>
                    <a:pt x="55663" y="1"/>
                    <a:pt x="5281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6"/>
            <p:cNvSpPr/>
            <p:nvPr/>
          </p:nvSpPr>
          <p:spPr>
            <a:xfrm>
              <a:off x="864785" y="4477517"/>
              <a:ext cx="4189536" cy="155884"/>
            </a:xfrm>
            <a:custGeom>
              <a:avLst/>
              <a:gdLst/>
              <a:ahLst/>
              <a:cxnLst/>
              <a:rect l="l" t="t" r="r" b="b"/>
              <a:pathLst>
                <a:path w="80171" h="2983" extrusionOk="0">
                  <a:moveTo>
                    <a:pt x="40087" y="0"/>
                  </a:moveTo>
                  <a:cubicBezTo>
                    <a:pt x="17949" y="0"/>
                    <a:pt x="0" y="668"/>
                    <a:pt x="0" y="1490"/>
                  </a:cubicBezTo>
                  <a:cubicBezTo>
                    <a:pt x="0" y="2314"/>
                    <a:pt x="17949" y="2982"/>
                    <a:pt x="40087" y="2982"/>
                  </a:cubicBezTo>
                  <a:cubicBezTo>
                    <a:pt x="62225" y="2982"/>
                    <a:pt x="80170" y="2314"/>
                    <a:pt x="80170" y="1490"/>
                  </a:cubicBezTo>
                  <a:cubicBezTo>
                    <a:pt x="80170" y="668"/>
                    <a:pt x="62225" y="0"/>
                    <a:pt x="4008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6"/>
            <p:cNvSpPr/>
            <p:nvPr/>
          </p:nvSpPr>
          <p:spPr>
            <a:xfrm>
              <a:off x="1157425" y="2837207"/>
              <a:ext cx="353208" cy="553355"/>
            </a:xfrm>
            <a:custGeom>
              <a:avLst/>
              <a:gdLst/>
              <a:ahLst/>
              <a:cxnLst/>
              <a:rect l="l" t="t" r="r" b="b"/>
              <a:pathLst>
                <a:path w="6759" h="10589" extrusionOk="0">
                  <a:moveTo>
                    <a:pt x="3726" y="1"/>
                  </a:moveTo>
                  <a:cubicBezTo>
                    <a:pt x="2053" y="1"/>
                    <a:pt x="1206" y="3620"/>
                    <a:pt x="795" y="5529"/>
                  </a:cubicBezTo>
                  <a:cubicBezTo>
                    <a:pt x="12" y="9156"/>
                    <a:pt x="0" y="10589"/>
                    <a:pt x="346" y="10589"/>
                  </a:cubicBezTo>
                  <a:cubicBezTo>
                    <a:pt x="450" y="10589"/>
                    <a:pt x="588" y="10457"/>
                    <a:pt x="746" y="10215"/>
                  </a:cubicBezTo>
                  <a:lnTo>
                    <a:pt x="2312" y="7818"/>
                  </a:lnTo>
                  <a:cubicBezTo>
                    <a:pt x="2312" y="7818"/>
                    <a:pt x="6758" y="1726"/>
                    <a:pt x="4587" y="296"/>
                  </a:cubicBezTo>
                  <a:cubicBezTo>
                    <a:pt x="4278" y="92"/>
                    <a:pt x="3991" y="1"/>
                    <a:pt x="372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6"/>
            <p:cNvSpPr/>
            <p:nvPr/>
          </p:nvSpPr>
          <p:spPr>
            <a:xfrm>
              <a:off x="1202314" y="3075815"/>
              <a:ext cx="486622" cy="469638"/>
            </a:xfrm>
            <a:custGeom>
              <a:avLst/>
              <a:gdLst/>
              <a:ahLst/>
              <a:cxnLst/>
              <a:rect l="l" t="t" r="r" b="b"/>
              <a:pathLst>
                <a:path w="9312" h="8987" extrusionOk="0">
                  <a:moveTo>
                    <a:pt x="6628" y="1"/>
                  </a:moveTo>
                  <a:cubicBezTo>
                    <a:pt x="5119" y="1"/>
                    <a:pt x="3367" y="2796"/>
                    <a:pt x="2434" y="4338"/>
                  </a:cubicBezTo>
                  <a:cubicBezTo>
                    <a:pt x="431" y="7659"/>
                    <a:pt x="0" y="8986"/>
                    <a:pt x="418" y="8986"/>
                  </a:cubicBezTo>
                  <a:cubicBezTo>
                    <a:pt x="521" y="8986"/>
                    <a:pt x="674" y="8907"/>
                    <a:pt x="868" y="8756"/>
                  </a:cubicBezTo>
                  <a:lnTo>
                    <a:pt x="3126" y="6996"/>
                  </a:lnTo>
                  <a:cubicBezTo>
                    <a:pt x="3126" y="6996"/>
                    <a:pt x="9312" y="2678"/>
                    <a:pt x="7725" y="622"/>
                  </a:cubicBezTo>
                  <a:cubicBezTo>
                    <a:pt x="7388" y="185"/>
                    <a:pt x="7016" y="1"/>
                    <a:pt x="662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6"/>
            <p:cNvSpPr/>
            <p:nvPr/>
          </p:nvSpPr>
          <p:spPr>
            <a:xfrm>
              <a:off x="1230532" y="3448985"/>
              <a:ext cx="421561" cy="313075"/>
            </a:xfrm>
            <a:custGeom>
              <a:avLst/>
              <a:gdLst/>
              <a:ahLst/>
              <a:cxnLst/>
              <a:rect l="l" t="t" r="r" b="b"/>
              <a:pathLst>
                <a:path w="8067" h="5991" extrusionOk="0">
                  <a:moveTo>
                    <a:pt x="6210" y="0"/>
                  </a:moveTo>
                  <a:cubicBezTo>
                    <a:pt x="5062" y="0"/>
                    <a:pt x="3454" y="1738"/>
                    <a:pt x="2569" y="2725"/>
                  </a:cubicBezTo>
                  <a:cubicBezTo>
                    <a:pt x="486" y="5053"/>
                    <a:pt x="1" y="5991"/>
                    <a:pt x="390" y="5991"/>
                  </a:cubicBezTo>
                  <a:cubicBezTo>
                    <a:pt x="469" y="5991"/>
                    <a:pt x="585" y="5952"/>
                    <a:pt x="732" y="5877"/>
                  </a:cubicBezTo>
                  <a:lnTo>
                    <a:pt x="2711" y="4858"/>
                  </a:lnTo>
                  <a:cubicBezTo>
                    <a:pt x="2711" y="4858"/>
                    <a:pt x="8066" y="2454"/>
                    <a:pt x="7151" y="652"/>
                  </a:cubicBezTo>
                  <a:cubicBezTo>
                    <a:pt x="6915" y="188"/>
                    <a:pt x="6587" y="0"/>
                    <a:pt x="621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6"/>
            <p:cNvSpPr/>
            <p:nvPr/>
          </p:nvSpPr>
          <p:spPr>
            <a:xfrm>
              <a:off x="1247098" y="3711684"/>
              <a:ext cx="421509" cy="313127"/>
            </a:xfrm>
            <a:custGeom>
              <a:avLst/>
              <a:gdLst/>
              <a:ahLst/>
              <a:cxnLst/>
              <a:rect l="l" t="t" r="r" b="b"/>
              <a:pathLst>
                <a:path w="8066" h="5992" extrusionOk="0">
                  <a:moveTo>
                    <a:pt x="6211" y="1"/>
                  </a:moveTo>
                  <a:cubicBezTo>
                    <a:pt x="5063" y="1"/>
                    <a:pt x="3453" y="1738"/>
                    <a:pt x="2568" y="2726"/>
                  </a:cubicBezTo>
                  <a:cubicBezTo>
                    <a:pt x="485" y="5054"/>
                    <a:pt x="0" y="5991"/>
                    <a:pt x="389" y="5991"/>
                  </a:cubicBezTo>
                  <a:cubicBezTo>
                    <a:pt x="469" y="5991"/>
                    <a:pt x="585" y="5952"/>
                    <a:pt x="731" y="5878"/>
                  </a:cubicBezTo>
                  <a:lnTo>
                    <a:pt x="2714" y="4858"/>
                  </a:lnTo>
                  <a:cubicBezTo>
                    <a:pt x="2714" y="4858"/>
                    <a:pt x="8066" y="2454"/>
                    <a:pt x="7150" y="652"/>
                  </a:cubicBezTo>
                  <a:cubicBezTo>
                    <a:pt x="6915" y="188"/>
                    <a:pt x="6588" y="1"/>
                    <a:pt x="621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6"/>
            <p:cNvSpPr/>
            <p:nvPr/>
          </p:nvSpPr>
          <p:spPr>
            <a:xfrm>
              <a:off x="590800" y="3213618"/>
              <a:ext cx="617997" cy="284176"/>
            </a:xfrm>
            <a:custGeom>
              <a:avLst/>
              <a:gdLst/>
              <a:ahLst/>
              <a:cxnLst/>
              <a:rect l="l" t="t" r="r" b="b"/>
              <a:pathLst>
                <a:path w="11826" h="5438" extrusionOk="0">
                  <a:moveTo>
                    <a:pt x="2795" y="0"/>
                  </a:moveTo>
                  <a:cubicBezTo>
                    <a:pt x="2290" y="0"/>
                    <a:pt x="1868" y="157"/>
                    <a:pt x="1590" y="539"/>
                  </a:cubicBezTo>
                  <a:cubicBezTo>
                    <a:pt x="0" y="2724"/>
                    <a:pt x="4453" y="3990"/>
                    <a:pt x="6645" y="4571"/>
                  </a:cubicBezTo>
                  <a:cubicBezTo>
                    <a:pt x="8993" y="5190"/>
                    <a:pt x="10417" y="5437"/>
                    <a:pt x="11125" y="5437"/>
                  </a:cubicBezTo>
                  <a:cubicBezTo>
                    <a:pt x="11825" y="5437"/>
                    <a:pt x="11825" y="5195"/>
                    <a:pt x="11324" y="4832"/>
                  </a:cubicBezTo>
                  <a:lnTo>
                    <a:pt x="8997" y="3159"/>
                  </a:lnTo>
                  <a:cubicBezTo>
                    <a:pt x="8997" y="3159"/>
                    <a:pt x="5063" y="0"/>
                    <a:pt x="279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6"/>
            <p:cNvSpPr/>
            <p:nvPr/>
          </p:nvSpPr>
          <p:spPr>
            <a:xfrm>
              <a:off x="604805" y="3484207"/>
              <a:ext cx="648307" cy="201818"/>
            </a:xfrm>
            <a:custGeom>
              <a:avLst/>
              <a:gdLst/>
              <a:ahLst/>
              <a:cxnLst/>
              <a:rect l="l" t="t" r="r" b="b"/>
              <a:pathLst>
                <a:path w="12406" h="3862" extrusionOk="0">
                  <a:moveTo>
                    <a:pt x="2839" y="1"/>
                  </a:moveTo>
                  <a:cubicBezTo>
                    <a:pt x="2038" y="1"/>
                    <a:pt x="1399" y="225"/>
                    <a:pt x="1123" y="826"/>
                  </a:cubicBezTo>
                  <a:cubicBezTo>
                    <a:pt x="0" y="3286"/>
                    <a:pt x="4617" y="3641"/>
                    <a:pt x="6878" y="3774"/>
                  </a:cubicBezTo>
                  <a:cubicBezTo>
                    <a:pt x="7922" y="3835"/>
                    <a:pt x="8784" y="3862"/>
                    <a:pt x="9483" y="3862"/>
                  </a:cubicBezTo>
                  <a:cubicBezTo>
                    <a:pt x="12016" y="3862"/>
                    <a:pt x="12405" y="3505"/>
                    <a:pt x="11516" y="3098"/>
                  </a:cubicBezTo>
                  <a:lnTo>
                    <a:pt x="8906" y="1923"/>
                  </a:lnTo>
                  <a:cubicBezTo>
                    <a:pt x="8906" y="1923"/>
                    <a:pt x="5183" y="1"/>
                    <a:pt x="283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6"/>
            <p:cNvSpPr/>
            <p:nvPr/>
          </p:nvSpPr>
          <p:spPr>
            <a:xfrm>
              <a:off x="720607" y="3738126"/>
              <a:ext cx="552937" cy="163252"/>
            </a:xfrm>
            <a:custGeom>
              <a:avLst/>
              <a:gdLst/>
              <a:ahLst/>
              <a:cxnLst/>
              <a:rect l="l" t="t" r="r" b="b"/>
              <a:pathLst>
                <a:path w="10581" h="3124" extrusionOk="0">
                  <a:moveTo>
                    <a:pt x="2431" y="0"/>
                  </a:moveTo>
                  <a:cubicBezTo>
                    <a:pt x="1705" y="0"/>
                    <a:pt x="1125" y="199"/>
                    <a:pt x="895" y="741"/>
                  </a:cubicBezTo>
                  <a:cubicBezTo>
                    <a:pt x="0" y="2846"/>
                    <a:pt x="3914" y="3041"/>
                    <a:pt x="5828" y="3100"/>
                  </a:cubicBezTo>
                  <a:cubicBezTo>
                    <a:pt x="6354" y="3116"/>
                    <a:pt x="6826" y="3123"/>
                    <a:pt x="7247" y="3123"/>
                  </a:cubicBezTo>
                  <a:cubicBezTo>
                    <a:pt x="10090" y="3123"/>
                    <a:pt x="10581" y="2779"/>
                    <a:pt x="9735" y="2422"/>
                  </a:cubicBezTo>
                  <a:lnTo>
                    <a:pt x="7501" y="1486"/>
                  </a:lnTo>
                  <a:cubicBezTo>
                    <a:pt x="7501" y="1486"/>
                    <a:pt x="4419" y="0"/>
                    <a:pt x="243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6"/>
            <p:cNvSpPr/>
            <p:nvPr/>
          </p:nvSpPr>
          <p:spPr>
            <a:xfrm>
              <a:off x="729647" y="3896048"/>
              <a:ext cx="538148" cy="196488"/>
            </a:xfrm>
            <a:custGeom>
              <a:avLst/>
              <a:gdLst/>
              <a:ahLst/>
              <a:cxnLst/>
              <a:rect l="l" t="t" r="r" b="b"/>
              <a:pathLst>
                <a:path w="10298" h="3760" extrusionOk="0">
                  <a:moveTo>
                    <a:pt x="2361" y="1"/>
                  </a:moveTo>
                  <a:cubicBezTo>
                    <a:pt x="1801" y="1"/>
                    <a:pt x="1349" y="167"/>
                    <a:pt x="1111" y="593"/>
                  </a:cubicBezTo>
                  <a:cubicBezTo>
                    <a:pt x="1" y="2594"/>
                    <a:pt x="3870" y="3199"/>
                    <a:pt x="5769" y="3463"/>
                  </a:cubicBezTo>
                  <a:cubicBezTo>
                    <a:pt x="7295" y="3673"/>
                    <a:pt x="8362" y="3760"/>
                    <a:pt x="9052" y="3760"/>
                  </a:cubicBezTo>
                  <a:cubicBezTo>
                    <a:pt x="10193" y="3760"/>
                    <a:pt x="10298" y="3521"/>
                    <a:pt x="9725" y="3202"/>
                  </a:cubicBezTo>
                  <a:lnTo>
                    <a:pt x="7599" y="2037"/>
                  </a:lnTo>
                  <a:cubicBezTo>
                    <a:pt x="7599" y="2037"/>
                    <a:pt x="4321" y="1"/>
                    <a:pt x="236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6"/>
            <p:cNvSpPr/>
            <p:nvPr/>
          </p:nvSpPr>
          <p:spPr>
            <a:xfrm>
              <a:off x="691343" y="2647826"/>
              <a:ext cx="443562" cy="628501"/>
            </a:xfrm>
            <a:custGeom>
              <a:avLst/>
              <a:gdLst/>
              <a:ahLst/>
              <a:cxnLst/>
              <a:rect l="l" t="t" r="r" b="b"/>
              <a:pathLst>
                <a:path w="8488" h="12027" extrusionOk="0">
                  <a:moveTo>
                    <a:pt x="3943" y="0"/>
                  </a:moveTo>
                  <a:cubicBezTo>
                    <a:pt x="3791" y="0"/>
                    <a:pt x="3634" y="21"/>
                    <a:pt x="3472" y="65"/>
                  </a:cubicBezTo>
                  <a:cubicBezTo>
                    <a:pt x="0" y="1005"/>
                    <a:pt x="2902" y="5483"/>
                    <a:pt x="4370" y="7640"/>
                  </a:cubicBezTo>
                  <a:cubicBezTo>
                    <a:pt x="6518" y="10794"/>
                    <a:pt x="7735" y="12027"/>
                    <a:pt x="8209" y="12027"/>
                  </a:cubicBezTo>
                  <a:cubicBezTo>
                    <a:pt x="8426" y="12027"/>
                    <a:pt x="8487" y="11767"/>
                    <a:pt x="8409" y="11314"/>
                  </a:cubicBezTo>
                  <a:lnTo>
                    <a:pt x="7828" y="8001"/>
                  </a:lnTo>
                  <a:cubicBezTo>
                    <a:pt x="7828" y="8001"/>
                    <a:pt x="6905" y="0"/>
                    <a:pt x="39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6"/>
            <p:cNvSpPr/>
            <p:nvPr/>
          </p:nvSpPr>
          <p:spPr>
            <a:xfrm>
              <a:off x="900947" y="2812646"/>
              <a:ext cx="376202" cy="1536580"/>
            </a:xfrm>
            <a:custGeom>
              <a:avLst/>
              <a:gdLst/>
              <a:ahLst/>
              <a:cxnLst/>
              <a:rect l="l" t="t" r="r" b="b"/>
              <a:pathLst>
                <a:path w="7199" h="29404" extrusionOk="0">
                  <a:moveTo>
                    <a:pt x="142" y="0"/>
                  </a:moveTo>
                  <a:cubicBezTo>
                    <a:pt x="122" y="0"/>
                    <a:pt x="102" y="5"/>
                    <a:pt x="84" y="15"/>
                  </a:cubicBezTo>
                  <a:cubicBezTo>
                    <a:pt x="21" y="46"/>
                    <a:pt x="0" y="123"/>
                    <a:pt x="32" y="182"/>
                  </a:cubicBezTo>
                  <a:cubicBezTo>
                    <a:pt x="81" y="280"/>
                    <a:pt x="5115" y="9749"/>
                    <a:pt x="5890" y="14102"/>
                  </a:cubicBezTo>
                  <a:cubicBezTo>
                    <a:pt x="6788" y="19126"/>
                    <a:pt x="6948" y="24794"/>
                    <a:pt x="6319" y="29264"/>
                  </a:cubicBezTo>
                  <a:cubicBezTo>
                    <a:pt x="6308" y="29330"/>
                    <a:pt x="6357" y="29393"/>
                    <a:pt x="6423" y="29404"/>
                  </a:cubicBezTo>
                  <a:lnTo>
                    <a:pt x="6441" y="29404"/>
                  </a:lnTo>
                  <a:cubicBezTo>
                    <a:pt x="6503" y="29404"/>
                    <a:pt x="6555" y="29359"/>
                    <a:pt x="6566" y="29296"/>
                  </a:cubicBezTo>
                  <a:cubicBezTo>
                    <a:pt x="7199" y="24804"/>
                    <a:pt x="7039" y="19105"/>
                    <a:pt x="6138" y="14057"/>
                  </a:cubicBezTo>
                  <a:cubicBezTo>
                    <a:pt x="5351" y="9666"/>
                    <a:pt x="299" y="161"/>
                    <a:pt x="251" y="67"/>
                  </a:cubicBezTo>
                  <a:cubicBezTo>
                    <a:pt x="227" y="24"/>
                    <a:pt x="185" y="0"/>
                    <a:pt x="14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6"/>
            <p:cNvSpPr/>
            <p:nvPr/>
          </p:nvSpPr>
          <p:spPr>
            <a:xfrm>
              <a:off x="1165838" y="2989433"/>
              <a:ext cx="144806" cy="411632"/>
            </a:xfrm>
            <a:custGeom>
              <a:avLst/>
              <a:gdLst/>
              <a:ahLst/>
              <a:cxnLst/>
              <a:rect l="l" t="t" r="r" b="b"/>
              <a:pathLst>
                <a:path w="2771" h="7877" extrusionOk="0">
                  <a:moveTo>
                    <a:pt x="2632" y="1"/>
                  </a:moveTo>
                  <a:cubicBezTo>
                    <a:pt x="2581" y="1"/>
                    <a:pt x="2532" y="33"/>
                    <a:pt x="2512" y="86"/>
                  </a:cubicBezTo>
                  <a:lnTo>
                    <a:pt x="25" y="7717"/>
                  </a:lnTo>
                  <a:cubicBezTo>
                    <a:pt x="1" y="7779"/>
                    <a:pt x="39" y="7849"/>
                    <a:pt x="102" y="7873"/>
                  </a:cubicBezTo>
                  <a:cubicBezTo>
                    <a:pt x="115" y="7877"/>
                    <a:pt x="129" y="7877"/>
                    <a:pt x="140" y="7877"/>
                  </a:cubicBezTo>
                  <a:cubicBezTo>
                    <a:pt x="192" y="7877"/>
                    <a:pt x="240" y="7845"/>
                    <a:pt x="258" y="7793"/>
                  </a:cubicBezTo>
                  <a:lnTo>
                    <a:pt x="2749" y="163"/>
                  </a:lnTo>
                  <a:cubicBezTo>
                    <a:pt x="2770" y="97"/>
                    <a:pt x="2735" y="28"/>
                    <a:pt x="2669" y="7"/>
                  </a:cubicBezTo>
                  <a:cubicBezTo>
                    <a:pt x="2657" y="3"/>
                    <a:pt x="2644" y="1"/>
                    <a:pt x="2632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6"/>
            <p:cNvSpPr/>
            <p:nvPr/>
          </p:nvSpPr>
          <p:spPr>
            <a:xfrm>
              <a:off x="1207801" y="3233789"/>
              <a:ext cx="259720" cy="321122"/>
            </a:xfrm>
            <a:custGeom>
              <a:avLst/>
              <a:gdLst/>
              <a:ahLst/>
              <a:cxnLst/>
              <a:rect l="l" t="t" r="r" b="b"/>
              <a:pathLst>
                <a:path w="4970" h="6145" extrusionOk="0">
                  <a:moveTo>
                    <a:pt x="4828" y="1"/>
                  </a:moveTo>
                  <a:cubicBezTo>
                    <a:pt x="4792" y="1"/>
                    <a:pt x="4757" y="17"/>
                    <a:pt x="4733" y="49"/>
                  </a:cubicBezTo>
                  <a:lnTo>
                    <a:pt x="47" y="5942"/>
                  </a:lnTo>
                  <a:cubicBezTo>
                    <a:pt x="1" y="5998"/>
                    <a:pt x="12" y="6074"/>
                    <a:pt x="64" y="6116"/>
                  </a:cubicBezTo>
                  <a:cubicBezTo>
                    <a:pt x="89" y="6137"/>
                    <a:pt x="116" y="6144"/>
                    <a:pt x="140" y="6144"/>
                  </a:cubicBezTo>
                  <a:cubicBezTo>
                    <a:pt x="179" y="6144"/>
                    <a:pt x="214" y="6127"/>
                    <a:pt x="238" y="6098"/>
                  </a:cubicBezTo>
                  <a:lnTo>
                    <a:pt x="4927" y="202"/>
                  </a:lnTo>
                  <a:cubicBezTo>
                    <a:pt x="4969" y="149"/>
                    <a:pt x="4959" y="70"/>
                    <a:pt x="4907" y="28"/>
                  </a:cubicBezTo>
                  <a:cubicBezTo>
                    <a:pt x="4883" y="10"/>
                    <a:pt x="4855" y="1"/>
                    <a:pt x="482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6"/>
            <p:cNvSpPr/>
            <p:nvPr/>
          </p:nvSpPr>
          <p:spPr>
            <a:xfrm>
              <a:off x="837506" y="3336841"/>
              <a:ext cx="369513" cy="162051"/>
            </a:xfrm>
            <a:custGeom>
              <a:avLst/>
              <a:gdLst/>
              <a:ahLst/>
              <a:cxnLst/>
              <a:rect l="l" t="t" r="r" b="b"/>
              <a:pathLst>
                <a:path w="7071" h="3101" extrusionOk="0">
                  <a:moveTo>
                    <a:pt x="140" y="1"/>
                  </a:moveTo>
                  <a:cubicBezTo>
                    <a:pt x="92" y="1"/>
                    <a:pt x="45" y="30"/>
                    <a:pt x="24" y="77"/>
                  </a:cubicBezTo>
                  <a:cubicBezTo>
                    <a:pt x="0" y="139"/>
                    <a:pt x="28" y="213"/>
                    <a:pt x="90" y="240"/>
                  </a:cubicBezTo>
                  <a:lnTo>
                    <a:pt x="6882" y="3090"/>
                  </a:lnTo>
                  <a:cubicBezTo>
                    <a:pt x="6896" y="3097"/>
                    <a:pt x="6913" y="3100"/>
                    <a:pt x="6927" y="3100"/>
                  </a:cubicBezTo>
                  <a:cubicBezTo>
                    <a:pt x="6976" y="3100"/>
                    <a:pt x="7024" y="3073"/>
                    <a:pt x="7042" y="3024"/>
                  </a:cubicBezTo>
                  <a:cubicBezTo>
                    <a:pt x="7070" y="2962"/>
                    <a:pt x="7038" y="2888"/>
                    <a:pt x="6976" y="2860"/>
                  </a:cubicBezTo>
                  <a:lnTo>
                    <a:pt x="188" y="11"/>
                  </a:lnTo>
                  <a:cubicBezTo>
                    <a:pt x="172" y="4"/>
                    <a:pt x="156" y="1"/>
                    <a:pt x="1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6"/>
            <p:cNvSpPr/>
            <p:nvPr/>
          </p:nvSpPr>
          <p:spPr>
            <a:xfrm>
              <a:off x="1238580" y="3546028"/>
              <a:ext cx="281511" cy="217391"/>
            </a:xfrm>
            <a:custGeom>
              <a:avLst/>
              <a:gdLst/>
              <a:ahLst/>
              <a:cxnLst/>
              <a:rect l="l" t="t" r="r" b="b"/>
              <a:pathLst>
                <a:path w="5387" h="4160" extrusionOk="0">
                  <a:moveTo>
                    <a:pt x="5245" y="1"/>
                  </a:moveTo>
                  <a:cubicBezTo>
                    <a:pt x="5218" y="1"/>
                    <a:pt x="5192" y="9"/>
                    <a:pt x="5170" y="26"/>
                  </a:cubicBezTo>
                  <a:lnTo>
                    <a:pt x="67" y="3937"/>
                  </a:lnTo>
                  <a:cubicBezTo>
                    <a:pt x="11" y="3979"/>
                    <a:pt x="1" y="4059"/>
                    <a:pt x="42" y="4110"/>
                  </a:cubicBezTo>
                  <a:cubicBezTo>
                    <a:pt x="67" y="4146"/>
                    <a:pt x="105" y="4160"/>
                    <a:pt x="139" y="4160"/>
                  </a:cubicBezTo>
                  <a:cubicBezTo>
                    <a:pt x="168" y="4160"/>
                    <a:pt x="192" y="4152"/>
                    <a:pt x="216" y="4136"/>
                  </a:cubicBezTo>
                  <a:lnTo>
                    <a:pt x="5320" y="224"/>
                  </a:lnTo>
                  <a:cubicBezTo>
                    <a:pt x="5375" y="183"/>
                    <a:pt x="5386" y="102"/>
                    <a:pt x="5345" y="51"/>
                  </a:cubicBezTo>
                  <a:cubicBezTo>
                    <a:pt x="5320" y="18"/>
                    <a:pt x="5282" y="1"/>
                    <a:pt x="524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6"/>
            <p:cNvSpPr/>
            <p:nvPr/>
          </p:nvSpPr>
          <p:spPr>
            <a:xfrm>
              <a:off x="945992" y="3604713"/>
              <a:ext cx="292799" cy="71070"/>
            </a:xfrm>
            <a:custGeom>
              <a:avLst/>
              <a:gdLst/>
              <a:ahLst/>
              <a:cxnLst/>
              <a:rect l="l" t="t" r="r" b="b"/>
              <a:pathLst>
                <a:path w="5603" h="1360" extrusionOk="0">
                  <a:moveTo>
                    <a:pt x="138" y="0"/>
                  </a:moveTo>
                  <a:cubicBezTo>
                    <a:pt x="80" y="0"/>
                    <a:pt x="28" y="42"/>
                    <a:pt x="15" y="100"/>
                  </a:cubicBezTo>
                  <a:cubicBezTo>
                    <a:pt x="1" y="166"/>
                    <a:pt x="43" y="232"/>
                    <a:pt x="113" y="246"/>
                  </a:cubicBezTo>
                  <a:lnTo>
                    <a:pt x="5443" y="1359"/>
                  </a:lnTo>
                  <a:lnTo>
                    <a:pt x="5470" y="1359"/>
                  </a:lnTo>
                  <a:cubicBezTo>
                    <a:pt x="5526" y="1359"/>
                    <a:pt x="5579" y="1322"/>
                    <a:pt x="5589" y="1262"/>
                  </a:cubicBezTo>
                  <a:cubicBezTo>
                    <a:pt x="5603" y="1196"/>
                    <a:pt x="5561" y="1130"/>
                    <a:pt x="5495" y="1116"/>
                  </a:cubicBezTo>
                  <a:lnTo>
                    <a:pt x="161" y="2"/>
                  </a:lnTo>
                  <a:cubicBezTo>
                    <a:pt x="153" y="1"/>
                    <a:pt x="146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6"/>
            <p:cNvSpPr/>
            <p:nvPr/>
          </p:nvSpPr>
          <p:spPr>
            <a:xfrm>
              <a:off x="1022392" y="3842014"/>
              <a:ext cx="229672" cy="47241"/>
            </a:xfrm>
            <a:custGeom>
              <a:avLst/>
              <a:gdLst/>
              <a:ahLst/>
              <a:cxnLst/>
              <a:rect l="l" t="t" r="r" b="b"/>
              <a:pathLst>
                <a:path w="4395" h="904" extrusionOk="0">
                  <a:moveTo>
                    <a:pt x="133" y="0"/>
                  </a:moveTo>
                  <a:cubicBezTo>
                    <a:pt x="72" y="0"/>
                    <a:pt x="20" y="44"/>
                    <a:pt x="11" y="106"/>
                  </a:cubicBezTo>
                  <a:cubicBezTo>
                    <a:pt x="0" y="172"/>
                    <a:pt x="46" y="235"/>
                    <a:pt x="115" y="246"/>
                  </a:cubicBezTo>
                  <a:lnTo>
                    <a:pt x="4242" y="900"/>
                  </a:lnTo>
                  <a:cubicBezTo>
                    <a:pt x="4249" y="903"/>
                    <a:pt x="4255" y="903"/>
                    <a:pt x="4263" y="903"/>
                  </a:cubicBezTo>
                  <a:cubicBezTo>
                    <a:pt x="4321" y="903"/>
                    <a:pt x="4374" y="858"/>
                    <a:pt x="4384" y="799"/>
                  </a:cubicBezTo>
                  <a:cubicBezTo>
                    <a:pt x="4395" y="729"/>
                    <a:pt x="4350" y="667"/>
                    <a:pt x="4284" y="656"/>
                  </a:cubicBezTo>
                  <a:lnTo>
                    <a:pt x="154" y="2"/>
                  </a:lnTo>
                  <a:cubicBezTo>
                    <a:pt x="147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6"/>
            <p:cNvSpPr/>
            <p:nvPr/>
          </p:nvSpPr>
          <p:spPr>
            <a:xfrm>
              <a:off x="1256191" y="3884290"/>
              <a:ext cx="159490" cy="142977"/>
            </a:xfrm>
            <a:custGeom>
              <a:avLst/>
              <a:gdLst/>
              <a:ahLst/>
              <a:cxnLst/>
              <a:rect l="l" t="t" r="r" b="b"/>
              <a:pathLst>
                <a:path w="3052" h="2736" extrusionOk="0">
                  <a:moveTo>
                    <a:pt x="2914" y="0"/>
                  </a:moveTo>
                  <a:cubicBezTo>
                    <a:pt x="2884" y="0"/>
                    <a:pt x="2853" y="11"/>
                    <a:pt x="2829" y="31"/>
                  </a:cubicBezTo>
                  <a:lnTo>
                    <a:pt x="53" y="2519"/>
                  </a:lnTo>
                  <a:cubicBezTo>
                    <a:pt x="4" y="2564"/>
                    <a:pt x="1" y="2644"/>
                    <a:pt x="46" y="2697"/>
                  </a:cubicBezTo>
                  <a:cubicBezTo>
                    <a:pt x="70" y="2721"/>
                    <a:pt x="102" y="2735"/>
                    <a:pt x="136" y="2735"/>
                  </a:cubicBezTo>
                  <a:cubicBezTo>
                    <a:pt x="168" y="2735"/>
                    <a:pt x="195" y="2724"/>
                    <a:pt x="220" y="2703"/>
                  </a:cubicBezTo>
                  <a:lnTo>
                    <a:pt x="2996" y="216"/>
                  </a:lnTo>
                  <a:cubicBezTo>
                    <a:pt x="3049" y="171"/>
                    <a:pt x="3052" y="94"/>
                    <a:pt x="3007" y="42"/>
                  </a:cubicBezTo>
                  <a:cubicBezTo>
                    <a:pt x="2983" y="14"/>
                    <a:pt x="2948" y="0"/>
                    <a:pt x="291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6"/>
            <p:cNvSpPr/>
            <p:nvPr/>
          </p:nvSpPr>
          <p:spPr>
            <a:xfrm>
              <a:off x="1005304" y="4010440"/>
              <a:ext cx="262228" cy="75303"/>
            </a:xfrm>
            <a:custGeom>
              <a:avLst/>
              <a:gdLst/>
              <a:ahLst/>
              <a:cxnLst/>
              <a:rect l="l" t="t" r="r" b="b"/>
              <a:pathLst>
                <a:path w="5018" h="1441" extrusionOk="0">
                  <a:moveTo>
                    <a:pt x="138" y="0"/>
                  </a:moveTo>
                  <a:cubicBezTo>
                    <a:pt x="83" y="0"/>
                    <a:pt x="32" y="39"/>
                    <a:pt x="18" y="95"/>
                  </a:cubicBezTo>
                  <a:cubicBezTo>
                    <a:pt x="1" y="161"/>
                    <a:pt x="42" y="227"/>
                    <a:pt x="108" y="244"/>
                  </a:cubicBezTo>
                  <a:lnTo>
                    <a:pt x="4850" y="1438"/>
                  </a:lnTo>
                  <a:cubicBezTo>
                    <a:pt x="4861" y="1441"/>
                    <a:pt x="4871" y="1441"/>
                    <a:pt x="4882" y="1441"/>
                  </a:cubicBezTo>
                  <a:cubicBezTo>
                    <a:pt x="4937" y="1441"/>
                    <a:pt x="4990" y="1402"/>
                    <a:pt x="5003" y="1347"/>
                  </a:cubicBezTo>
                  <a:cubicBezTo>
                    <a:pt x="5017" y="1281"/>
                    <a:pt x="4979" y="1215"/>
                    <a:pt x="4913" y="1198"/>
                  </a:cubicBezTo>
                  <a:lnTo>
                    <a:pt x="168" y="4"/>
                  </a:lnTo>
                  <a:cubicBezTo>
                    <a:pt x="158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6"/>
            <p:cNvSpPr/>
            <p:nvPr/>
          </p:nvSpPr>
          <p:spPr>
            <a:xfrm>
              <a:off x="1076740" y="4155193"/>
              <a:ext cx="293165" cy="391670"/>
            </a:xfrm>
            <a:custGeom>
              <a:avLst/>
              <a:gdLst/>
              <a:ahLst/>
              <a:cxnLst/>
              <a:rect l="l" t="t" r="r" b="b"/>
              <a:pathLst>
                <a:path w="5610" h="7495" extrusionOk="0">
                  <a:moveTo>
                    <a:pt x="1" y="0"/>
                  </a:moveTo>
                  <a:lnTo>
                    <a:pt x="1" y="1163"/>
                  </a:lnTo>
                  <a:lnTo>
                    <a:pt x="488" y="1163"/>
                  </a:lnTo>
                  <a:lnTo>
                    <a:pt x="1504" y="7494"/>
                  </a:lnTo>
                  <a:lnTo>
                    <a:pt x="4106" y="7494"/>
                  </a:lnTo>
                  <a:lnTo>
                    <a:pt x="5122" y="1163"/>
                  </a:lnTo>
                  <a:lnTo>
                    <a:pt x="5609" y="1163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6"/>
            <p:cNvSpPr/>
            <p:nvPr/>
          </p:nvSpPr>
          <p:spPr>
            <a:xfrm>
              <a:off x="1326006" y="1005164"/>
              <a:ext cx="537312" cy="779421"/>
            </a:xfrm>
            <a:custGeom>
              <a:avLst/>
              <a:gdLst/>
              <a:ahLst/>
              <a:cxnLst/>
              <a:rect l="l" t="t" r="r" b="b"/>
              <a:pathLst>
                <a:path w="10282" h="14915" extrusionOk="0">
                  <a:moveTo>
                    <a:pt x="3257" y="1"/>
                  </a:moveTo>
                  <a:cubicBezTo>
                    <a:pt x="3071" y="1"/>
                    <a:pt x="2867" y="30"/>
                    <a:pt x="2649" y="103"/>
                  </a:cubicBezTo>
                  <a:cubicBezTo>
                    <a:pt x="1559" y="466"/>
                    <a:pt x="515" y="2041"/>
                    <a:pt x="780" y="3374"/>
                  </a:cubicBezTo>
                  <a:cubicBezTo>
                    <a:pt x="961" y="4299"/>
                    <a:pt x="1817" y="5659"/>
                    <a:pt x="2078" y="6178"/>
                  </a:cubicBezTo>
                  <a:cubicBezTo>
                    <a:pt x="2336" y="6700"/>
                    <a:pt x="1973" y="7580"/>
                    <a:pt x="1142" y="9400"/>
                  </a:cubicBezTo>
                  <a:cubicBezTo>
                    <a:pt x="311" y="11216"/>
                    <a:pt x="1" y="12931"/>
                    <a:pt x="2387" y="14438"/>
                  </a:cubicBezTo>
                  <a:cubicBezTo>
                    <a:pt x="2919" y="14773"/>
                    <a:pt x="3465" y="14915"/>
                    <a:pt x="4010" y="14915"/>
                  </a:cubicBezTo>
                  <a:cubicBezTo>
                    <a:pt x="5914" y="14915"/>
                    <a:pt x="7789" y="13173"/>
                    <a:pt x="8879" y="11838"/>
                  </a:cubicBezTo>
                  <a:cubicBezTo>
                    <a:pt x="10281" y="10127"/>
                    <a:pt x="7842" y="6178"/>
                    <a:pt x="7634" y="4519"/>
                  </a:cubicBezTo>
                  <a:cubicBezTo>
                    <a:pt x="7448" y="3040"/>
                    <a:pt x="7142" y="332"/>
                    <a:pt x="5249" y="332"/>
                  </a:cubicBezTo>
                  <a:cubicBezTo>
                    <a:pt x="5013" y="332"/>
                    <a:pt x="4753" y="374"/>
                    <a:pt x="4465" y="466"/>
                  </a:cubicBezTo>
                  <a:cubicBezTo>
                    <a:pt x="4465" y="466"/>
                    <a:pt x="4000" y="1"/>
                    <a:pt x="32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6"/>
            <p:cNvSpPr/>
            <p:nvPr/>
          </p:nvSpPr>
          <p:spPr>
            <a:xfrm>
              <a:off x="1583843" y="1629798"/>
              <a:ext cx="428721" cy="496237"/>
            </a:xfrm>
            <a:custGeom>
              <a:avLst/>
              <a:gdLst/>
              <a:ahLst/>
              <a:cxnLst/>
              <a:rect l="l" t="t" r="r" b="b"/>
              <a:pathLst>
                <a:path w="8204" h="9496" extrusionOk="0">
                  <a:moveTo>
                    <a:pt x="5150" y="1"/>
                  </a:moveTo>
                  <a:cubicBezTo>
                    <a:pt x="3659" y="1479"/>
                    <a:pt x="1928" y="1683"/>
                    <a:pt x="1085" y="1683"/>
                  </a:cubicBezTo>
                  <a:cubicBezTo>
                    <a:pt x="763" y="1683"/>
                    <a:pt x="570" y="1653"/>
                    <a:pt x="570" y="1653"/>
                  </a:cubicBezTo>
                  <a:lnTo>
                    <a:pt x="0" y="4044"/>
                  </a:lnTo>
                  <a:lnTo>
                    <a:pt x="1089" y="9495"/>
                  </a:lnTo>
                  <a:lnTo>
                    <a:pt x="8204" y="5807"/>
                  </a:lnTo>
                  <a:lnTo>
                    <a:pt x="6597" y="1653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6"/>
            <p:cNvSpPr/>
            <p:nvPr/>
          </p:nvSpPr>
          <p:spPr>
            <a:xfrm>
              <a:off x="1578565" y="1624677"/>
              <a:ext cx="439799" cy="506427"/>
            </a:xfrm>
            <a:custGeom>
              <a:avLst/>
              <a:gdLst/>
              <a:ahLst/>
              <a:cxnLst/>
              <a:rect l="l" t="t" r="r" b="b"/>
              <a:pathLst>
                <a:path w="8416" h="9691" extrusionOk="0">
                  <a:moveTo>
                    <a:pt x="5247" y="245"/>
                  </a:moveTo>
                  <a:lnTo>
                    <a:pt x="6611" y="1804"/>
                  </a:lnTo>
                  <a:lnTo>
                    <a:pt x="8180" y="5860"/>
                  </a:lnTo>
                  <a:lnTo>
                    <a:pt x="1263" y="9444"/>
                  </a:lnTo>
                  <a:lnTo>
                    <a:pt x="202" y="4142"/>
                  </a:lnTo>
                  <a:lnTo>
                    <a:pt x="748" y="1859"/>
                  </a:lnTo>
                  <a:cubicBezTo>
                    <a:pt x="835" y="1867"/>
                    <a:pt x="979" y="1877"/>
                    <a:pt x="1169" y="1877"/>
                  </a:cubicBezTo>
                  <a:cubicBezTo>
                    <a:pt x="2012" y="1877"/>
                    <a:pt x="3748" y="1679"/>
                    <a:pt x="5247" y="245"/>
                  </a:cubicBezTo>
                  <a:close/>
                  <a:moveTo>
                    <a:pt x="5254" y="1"/>
                  </a:moveTo>
                  <a:cubicBezTo>
                    <a:pt x="5230" y="1"/>
                    <a:pt x="5201" y="12"/>
                    <a:pt x="5180" y="29"/>
                  </a:cubicBezTo>
                  <a:cubicBezTo>
                    <a:pt x="3713" y="1484"/>
                    <a:pt x="1987" y="1680"/>
                    <a:pt x="1166" y="1680"/>
                  </a:cubicBezTo>
                  <a:cubicBezTo>
                    <a:pt x="870" y="1680"/>
                    <a:pt x="692" y="1654"/>
                    <a:pt x="686" y="1653"/>
                  </a:cubicBezTo>
                  <a:cubicBezTo>
                    <a:pt x="680" y="1652"/>
                    <a:pt x="674" y="1652"/>
                    <a:pt x="668" y="1652"/>
                  </a:cubicBezTo>
                  <a:cubicBezTo>
                    <a:pt x="624" y="1652"/>
                    <a:pt x="586" y="1684"/>
                    <a:pt x="575" y="1727"/>
                  </a:cubicBezTo>
                  <a:lnTo>
                    <a:pt x="3" y="4117"/>
                  </a:lnTo>
                  <a:cubicBezTo>
                    <a:pt x="0" y="4131"/>
                    <a:pt x="0" y="4145"/>
                    <a:pt x="3" y="4158"/>
                  </a:cubicBezTo>
                  <a:lnTo>
                    <a:pt x="1093" y="9614"/>
                  </a:lnTo>
                  <a:cubicBezTo>
                    <a:pt x="1100" y="9642"/>
                    <a:pt x="1121" y="9669"/>
                    <a:pt x="1148" y="9684"/>
                  </a:cubicBezTo>
                  <a:cubicBezTo>
                    <a:pt x="1162" y="9687"/>
                    <a:pt x="1177" y="9690"/>
                    <a:pt x="1190" y="9690"/>
                  </a:cubicBezTo>
                  <a:cubicBezTo>
                    <a:pt x="1207" y="9690"/>
                    <a:pt x="1222" y="9687"/>
                    <a:pt x="1235" y="9680"/>
                  </a:cubicBezTo>
                  <a:lnTo>
                    <a:pt x="8350" y="5992"/>
                  </a:lnTo>
                  <a:cubicBezTo>
                    <a:pt x="8395" y="5971"/>
                    <a:pt x="8416" y="5916"/>
                    <a:pt x="8399" y="5870"/>
                  </a:cubicBezTo>
                  <a:lnTo>
                    <a:pt x="6788" y="1716"/>
                  </a:lnTo>
                  <a:cubicBezTo>
                    <a:pt x="6784" y="1706"/>
                    <a:pt x="6778" y="1695"/>
                    <a:pt x="6771" y="1685"/>
                  </a:cubicBezTo>
                  <a:lnTo>
                    <a:pt x="5327" y="36"/>
                  </a:lnTo>
                  <a:cubicBezTo>
                    <a:pt x="5310" y="15"/>
                    <a:pt x="5281" y="1"/>
                    <a:pt x="52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6"/>
            <p:cNvSpPr/>
            <p:nvPr/>
          </p:nvSpPr>
          <p:spPr>
            <a:xfrm>
              <a:off x="1442749" y="1252029"/>
              <a:ext cx="410221" cy="469690"/>
            </a:xfrm>
            <a:custGeom>
              <a:avLst/>
              <a:gdLst/>
              <a:ahLst/>
              <a:cxnLst/>
              <a:rect l="l" t="t" r="r" b="b"/>
              <a:pathLst>
                <a:path w="7850" h="8988" extrusionOk="0">
                  <a:moveTo>
                    <a:pt x="6750" y="0"/>
                  </a:moveTo>
                  <a:lnTo>
                    <a:pt x="3532" y="675"/>
                  </a:lnTo>
                  <a:lnTo>
                    <a:pt x="1921" y="1715"/>
                  </a:lnTo>
                  <a:cubicBezTo>
                    <a:pt x="1921" y="1715"/>
                    <a:pt x="1" y="3222"/>
                    <a:pt x="1" y="3378"/>
                  </a:cubicBezTo>
                  <a:cubicBezTo>
                    <a:pt x="1" y="3531"/>
                    <a:pt x="3250" y="8972"/>
                    <a:pt x="3250" y="8972"/>
                  </a:cubicBezTo>
                  <a:cubicBezTo>
                    <a:pt x="3250" y="8972"/>
                    <a:pt x="3380" y="8988"/>
                    <a:pt x="3607" y="8988"/>
                  </a:cubicBezTo>
                  <a:cubicBezTo>
                    <a:pt x="4378" y="8988"/>
                    <a:pt x="6257" y="8808"/>
                    <a:pt x="7850" y="7230"/>
                  </a:cubicBezTo>
                  <a:lnTo>
                    <a:pt x="7842" y="7219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6"/>
            <p:cNvSpPr/>
            <p:nvPr/>
          </p:nvSpPr>
          <p:spPr>
            <a:xfrm>
              <a:off x="1437471" y="1246960"/>
              <a:ext cx="420777" cy="479828"/>
            </a:xfrm>
            <a:custGeom>
              <a:avLst/>
              <a:gdLst/>
              <a:ahLst/>
              <a:cxnLst/>
              <a:rect l="l" t="t" r="r" b="b"/>
              <a:pathLst>
                <a:path w="8052" h="9182" extrusionOk="0">
                  <a:moveTo>
                    <a:pt x="6767" y="215"/>
                  </a:moveTo>
                  <a:lnTo>
                    <a:pt x="7839" y="7299"/>
                  </a:lnTo>
                  <a:cubicBezTo>
                    <a:pt x="6282" y="8812"/>
                    <a:pt x="4440" y="8982"/>
                    <a:pt x="3698" y="8982"/>
                  </a:cubicBezTo>
                  <a:cubicBezTo>
                    <a:pt x="3563" y="8982"/>
                    <a:pt x="3464" y="8977"/>
                    <a:pt x="3410" y="8972"/>
                  </a:cubicBezTo>
                  <a:cubicBezTo>
                    <a:pt x="2161" y="6885"/>
                    <a:pt x="317" y="3764"/>
                    <a:pt x="203" y="3486"/>
                  </a:cubicBezTo>
                  <a:cubicBezTo>
                    <a:pt x="317" y="3319"/>
                    <a:pt x="1232" y="2556"/>
                    <a:pt x="2074" y="1896"/>
                  </a:cubicBezTo>
                  <a:lnTo>
                    <a:pt x="3671" y="865"/>
                  </a:lnTo>
                  <a:lnTo>
                    <a:pt x="6767" y="215"/>
                  </a:lnTo>
                  <a:close/>
                  <a:moveTo>
                    <a:pt x="6852" y="0"/>
                  </a:moveTo>
                  <a:cubicBezTo>
                    <a:pt x="6845" y="0"/>
                    <a:pt x="6837" y="1"/>
                    <a:pt x="6830" y="3"/>
                  </a:cubicBezTo>
                  <a:lnTo>
                    <a:pt x="3612" y="677"/>
                  </a:lnTo>
                  <a:cubicBezTo>
                    <a:pt x="3598" y="677"/>
                    <a:pt x="3588" y="685"/>
                    <a:pt x="3577" y="692"/>
                  </a:cubicBezTo>
                  <a:lnTo>
                    <a:pt x="1959" y="1735"/>
                  </a:lnTo>
                  <a:cubicBezTo>
                    <a:pt x="0" y="3270"/>
                    <a:pt x="0" y="3420"/>
                    <a:pt x="0" y="3475"/>
                  </a:cubicBezTo>
                  <a:cubicBezTo>
                    <a:pt x="0" y="3625"/>
                    <a:pt x="1775" y="6627"/>
                    <a:pt x="3264" y="9118"/>
                  </a:cubicBezTo>
                  <a:cubicBezTo>
                    <a:pt x="3281" y="9146"/>
                    <a:pt x="3309" y="9164"/>
                    <a:pt x="3340" y="9167"/>
                  </a:cubicBezTo>
                  <a:cubicBezTo>
                    <a:pt x="3344" y="9167"/>
                    <a:pt x="3472" y="9181"/>
                    <a:pt x="3689" y="9181"/>
                  </a:cubicBezTo>
                  <a:cubicBezTo>
                    <a:pt x="4464" y="9181"/>
                    <a:pt x="6402" y="9003"/>
                    <a:pt x="8020" y="7399"/>
                  </a:cubicBezTo>
                  <a:cubicBezTo>
                    <a:pt x="8047" y="7372"/>
                    <a:pt x="8052" y="7327"/>
                    <a:pt x="8037" y="7288"/>
                  </a:cubicBezTo>
                  <a:lnTo>
                    <a:pt x="6949" y="83"/>
                  </a:lnTo>
                  <a:cubicBezTo>
                    <a:pt x="6945" y="55"/>
                    <a:pt x="6931" y="35"/>
                    <a:pt x="6907" y="17"/>
                  </a:cubicBezTo>
                  <a:cubicBezTo>
                    <a:pt x="6891" y="7"/>
                    <a:pt x="6872" y="0"/>
                    <a:pt x="68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6"/>
            <p:cNvSpPr/>
            <p:nvPr/>
          </p:nvSpPr>
          <p:spPr>
            <a:xfrm>
              <a:off x="1801233" y="1668887"/>
              <a:ext cx="13169" cy="8622"/>
            </a:xfrm>
            <a:custGeom>
              <a:avLst/>
              <a:gdLst/>
              <a:ahLst/>
              <a:cxnLst/>
              <a:rect l="l" t="t" r="r" b="b"/>
              <a:pathLst>
                <a:path w="252" h="165" extrusionOk="0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6"/>
            <p:cNvSpPr/>
            <p:nvPr/>
          </p:nvSpPr>
          <p:spPr>
            <a:xfrm>
              <a:off x="1606889" y="1258143"/>
              <a:ext cx="238451" cy="416597"/>
            </a:xfrm>
            <a:custGeom>
              <a:avLst/>
              <a:gdLst/>
              <a:ahLst/>
              <a:cxnLst/>
              <a:rect l="l" t="t" r="r" b="b"/>
              <a:pathLst>
                <a:path w="4563" h="7972" extrusionOk="0">
                  <a:moveTo>
                    <a:pt x="3525" y="1"/>
                  </a:moveTo>
                  <a:lnTo>
                    <a:pt x="1205" y="489"/>
                  </a:lnTo>
                  <a:cubicBezTo>
                    <a:pt x="1859" y="1020"/>
                    <a:pt x="2899" y="2676"/>
                    <a:pt x="2551" y="3257"/>
                  </a:cubicBezTo>
                  <a:cubicBezTo>
                    <a:pt x="2433" y="3456"/>
                    <a:pt x="2217" y="3522"/>
                    <a:pt x="1977" y="3522"/>
                  </a:cubicBezTo>
                  <a:cubicBezTo>
                    <a:pt x="1605" y="3522"/>
                    <a:pt x="1181" y="3358"/>
                    <a:pt x="1003" y="3282"/>
                  </a:cubicBezTo>
                  <a:cubicBezTo>
                    <a:pt x="857" y="3540"/>
                    <a:pt x="415" y="4253"/>
                    <a:pt x="1" y="4388"/>
                  </a:cubicBezTo>
                  <a:cubicBezTo>
                    <a:pt x="144" y="4458"/>
                    <a:pt x="367" y="4552"/>
                    <a:pt x="513" y="4552"/>
                  </a:cubicBezTo>
                  <a:cubicBezTo>
                    <a:pt x="742" y="4552"/>
                    <a:pt x="927" y="4047"/>
                    <a:pt x="927" y="4047"/>
                  </a:cubicBezTo>
                  <a:lnTo>
                    <a:pt x="1202" y="3588"/>
                  </a:lnTo>
                  <a:cubicBezTo>
                    <a:pt x="1202" y="3588"/>
                    <a:pt x="1420" y="3783"/>
                    <a:pt x="1789" y="3783"/>
                  </a:cubicBezTo>
                  <a:cubicBezTo>
                    <a:pt x="1925" y="3783"/>
                    <a:pt x="2085" y="3755"/>
                    <a:pt x="2259" y="3678"/>
                  </a:cubicBezTo>
                  <a:cubicBezTo>
                    <a:pt x="2902" y="3403"/>
                    <a:pt x="2534" y="2391"/>
                    <a:pt x="2443" y="2026"/>
                  </a:cubicBezTo>
                  <a:cubicBezTo>
                    <a:pt x="2401" y="1862"/>
                    <a:pt x="2568" y="1817"/>
                    <a:pt x="2770" y="1817"/>
                  </a:cubicBezTo>
                  <a:cubicBezTo>
                    <a:pt x="3018" y="1817"/>
                    <a:pt x="3317" y="1887"/>
                    <a:pt x="3317" y="1887"/>
                  </a:cubicBezTo>
                  <a:cubicBezTo>
                    <a:pt x="3317" y="1887"/>
                    <a:pt x="3874" y="3098"/>
                    <a:pt x="4103" y="3808"/>
                  </a:cubicBezTo>
                  <a:lnTo>
                    <a:pt x="3525" y="1"/>
                  </a:lnTo>
                  <a:close/>
                  <a:moveTo>
                    <a:pt x="4197" y="4430"/>
                  </a:moveTo>
                  <a:cubicBezTo>
                    <a:pt x="4148" y="5102"/>
                    <a:pt x="3783" y="6253"/>
                    <a:pt x="3821" y="6528"/>
                  </a:cubicBezTo>
                  <a:cubicBezTo>
                    <a:pt x="3866" y="6848"/>
                    <a:pt x="3866" y="7447"/>
                    <a:pt x="3686" y="7631"/>
                  </a:cubicBezTo>
                  <a:cubicBezTo>
                    <a:pt x="3630" y="7686"/>
                    <a:pt x="3532" y="7816"/>
                    <a:pt x="3424" y="7972"/>
                  </a:cubicBezTo>
                  <a:cubicBezTo>
                    <a:pt x="3696" y="7816"/>
                    <a:pt x="3970" y="7628"/>
                    <a:pt x="4242" y="7405"/>
                  </a:cubicBezTo>
                  <a:lnTo>
                    <a:pt x="4562" y="6851"/>
                  </a:lnTo>
                  <a:lnTo>
                    <a:pt x="4197" y="443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6"/>
            <p:cNvSpPr/>
            <p:nvPr/>
          </p:nvSpPr>
          <p:spPr>
            <a:xfrm>
              <a:off x="1599573" y="1546499"/>
              <a:ext cx="136392" cy="98558"/>
            </a:xfrm>
            <a:custGeom>
              <a:avLst/>
              <a:gdLst/>
              <a:ahLst/>
              <a:cxnLst/>
              <a:rect l="l" t="t" r="r" b="b"/>
              <a:pathLst>
                <a:path w="2610" h="1886" extrusionOk="0">
                  <a:moveTo>
                    <a:pt x="2551" y="1"/>
                  </a:moveTo>
                  <a:cubicBezTo>
                    <a:pt x="2248" y="1"/>
                    <a:pt x="517" y="1285"/>
                    <a:pt x="517" y="1285"/>
                  </a:cubicBezTo>
                  <a:cubicBezTo>
                    <a:pt x="517" y="1285"/>
                    <a:pt x="1" y="1886"/>
                    <a:pt x="339" y="1886"/>
                  </a:cubicBezTo>
                  <a:cubicBezTo>
                    <a:pt x="351" y="1886"/>
                    <a:pt x="364" y="1885"/>
                    <a:pt x="378" y="1883"/>
                  </a:cubicBezTo>
                  <a:cubicBezTo>
                    <a:pt x="791" y="1838"/>
                    <a:pt x="2374" y="582"/>
                    <a:pt x="2583" y="92"/>
                  </a:cubicBezTo>
                  <a:cubicBezTo>
                    <a:pt x="2610" y="28"/>
                    <a:pt x="2596" y="1"/>
                    <a:pt x="25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6"/>
            <p:cNvSpPr/>
            <p:nvPr/>
          </p:nvSpPr>
          <p:spPr>
            <a:xfrm>
              <a:off x="1630195" y="1388159"/>
              <a:ext cx="130748" cy="211329"/>
            </a:xfrm>
            <a:custGeom>
              <a:avLst/>
              <a:gdLst/>
              <a:ahLst/>
              <a:cxnLst/>
              <a:rect l="l" t="t" r="r" b="b"/>
              <a:pathLst>
                <a:path w="2502" h="4044" extrusionOk="0">
                  <a:moveTo>
                    <a:pt x="143" y="0"/>
                  </a:moveTo>
                  <a:lnTo>
                    <a:pt x="1" y="1111"/>
                  </a:lnTo>
                  <a:lnTo>
                    <a:pt x="88" y="1204"/>
                  </a:lnTo>
                  <a:lnTo>
                    <a:pt x="644" y="1789"/>
                  </a:lnTo>
                  <a:lnTo>
                    <a:pt x="786" y="4043"/>
                  </a:lnTo>
                  <a:lnTo>
                    <a:pt x="1465" y="3936"/>
                  </a:lnTo>
                  <a:lnTo>
                    <a:pt x="929" y="1824"/>
                  </a:lnTo>
                  <a:lnTo>
                    <a:pt x="1788" y="3612"/>
                  </a:lnTo>
                  <a:lnTo>
                    <a:pt x="2502" y="2899"/>
                  </a:lnTo>
                  <a:lnTo>
                    <a:pt x="964" y="1503"/>
                  </a:lnTo>
                  <a:lnTo>
                    <a:pt x="929" y="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6"/>
            <p:cNvSpPr/>
            <p:nvPr/>
          </p:nvSpPr>
          <p:spPr>
            <a:xfrm>
              <a:off x="1529444" y="1277530"/>
              <a:ext cx="222617" cy="206156"/>
            </a:xfrm>
            <a:custGeom>
              <a:avLst/>
              <a:gdLst/>
              <a:ahLst/>
              <a:cxnLst/>
              <a:rect l="l" t="t" r="r" b="b"/>
              <a:pathLst>
                <a:path w="4260" h="3945" extrusionOk="0">
                  <a:moveTo>
                    <a:pt x="2069" y="1"/>
                  </a:moveTo>
                  <a:cubicBezTo>
                    <a:pt x="1423" y="1"/>
                    <a:pt x="676" y="552"/>
                    <a:pt x="676" y="552"/>
                  </a:cubicBezTo>
                  <a:cubicBezTo>
                    <a:pt x="676" y="552"/>
                    <a:pt x="1" y="865"/>
                    <a:pt x="1" y="1488"/>
                  </a:cubicBezTo>
                  <a:cubicBezTo>
                    <a:pt x="1" y="2111"/>
                    <a:pt x="731" y="3586"/>
                    <a:pt x="1201" y="3899"/>
                  </a:cubicBezTo>
                  <a:cubicBezTo>
                    <a:pt x="1247" y="3930"/>
                    <a:pt x="1297" y="3944"/>
                    <a:pt x="1348" y="3944"/>
                  </a:cubicBezTo>
                  <a:cubicBezTo>
                    <a:pt x="1813" y="3944"/>
                    <a:pt x="2443" y="2785"/>
                    <a:pt x="2443" y="2785"/>
                  </a:cubicBezTo>
                  <a:cubicBezTo>
                    <a:pt x="2443" y="2785"/>
                    <a:pt x="3007" y="3056"/>
                    <a:pt x="3462" y="3056"/>
                  </a:cubicBezTo>
                  <a:cubicBezTo>
                    <a:pt x="3668" y="3056"/>
                    <a:pt x="3852" y="3000"/>
                    <a:pt x="3949" y="2838"/>
                  </a:cubicBezTo>
                  <a:cubicBezTo>
                    <a:pt x="4259" y="2316"/>
                    <a:pt x="3223" y="604"/>
                    <a:pt x="2547" y="138"/>
                  </a:cubicBezTo>
                  <a:cubicBezTo>
                    <a:pt x="2406" y="40"/>
                    <a:pt x="224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6"/>
            <p:cNvSpPr/>
            <p:nvPr/>
          </p:nvSpPr>
          <p:spPr>
            <a:xfrm>
              <a:off x="1524375" y="1272304"/>
              <a:ext cx="234950" cy="216503"/>
            </a:xfrm>
            <a:custGeom>
              <a:avLst/>
              <a:gdLst/>
              <a:ahLst/>
              <a:cxnLst/>
              <a:rect l="l" t="t" r="r" b="b"/>
              <a:pathLst>
                <a:path w="4496" h="4143" extrusionOk="0">
                  <a:moveTo>
                    <a:pt x="2164" y="200"/>
                  </a:moveTo>
                  <a:cubicBezTo>
                    <a:pt x="2318" y="200"/>
                    <a:pt x="2464" y="231"/>
                    <a:pt x="2585" y="318"/>
                  </a:cubicBezTo>
                  <a:cubicBezTo>
                    <a:pt x="3261" y="784"/>
                    <a:pt x="4224" y="2451"/>
                    <a:pt x="3960" y="2885"/>
                  </a:cubicBezTo>
                  <a:cubicBezTo>
                    <a:pt x="3885" y="3011"/>
                    <a:pt x="3734" y="3056"/>
                    <a:pt x="3556" y="3056"/>
                  </a:cubicBezTo>
                  <a:cubicBezTo>
                    <a:pt x="3219" y="3056"/>
                    <a:pt x="2784" y="2893"/>
                    <a:pt x="2582" y="2795"/>
                  </a:cubicBezTo>
                  <a:cubicBezTo>
                    <a:pt x="2568" y="2789"/>
                    <a:pt x="2554" y="2786"/>
                    <a:pt x="2540" y="2786"/>
                  </a:cubicBezTo>
                  <a:cubicBezTo>
                    <a:pt x="2504" y="2786"/>
                    <a:pt x="2471" y="2805"/>
                    <a:pt x="2453" y="2837"/>
                  </a:cubicBezTo>
                  <a:cubicBezTo>
                    <a:pt x="2300" y="3115"/>
                    <a:pt x="1834" y="3853"/>
                    <a:pt x="1496" y="3937"/>
                  </a:cubicBezTo>
                  <a:cubicBezTo>
                    <a:pt x="1478" y="3941"/>
                    <a:pt x="1461" y="3943"/>
                    <a:pt x="1444" y="3943"/>
                  </a:cubicBezTo>
                  <a:cubicBezTo>
                    <a:pt x="1411" y="3943"/>
                    <a:pt x="1380" y="3934"/>
                    <a:pt x="1350" y="3916"/>
                  </a:cubicBezTo>
                  <a:cubicBezTo>
                    <a:pt x="908" y="3623"/>
                    <a:pt x="199" y="2186"/>
                    <a:pt x="199" y="1588"/>
                  </a:cubicBezTo>
                  <a:cubicBezTo>
                    <a:pt x="199" y="1035"/>
                    <a:pt x="807" y="746"/>
                    <a:pt x="815" y="743"/>
                  </a:cubicBezTo>
                  <a:cubicBezTo>
                    <a:pt x="822" y="739"/>
                    <a:pt x="828" y="735"/>
                    <a:pt x="832" y="732"/>
                  </a:cubicBezTo>
                  <a:cubicBezTo>
                    <a:pt x="842" y="725"/>
                    <a:pt x="1562" y="200"/>
                    <a:pt x="2164" y="200"/>
                  </a:cubicBezTo>
                  <a:close/>
                  <a:moveTo>
                    <a:pt x="2167" y="0"/>
                  </a:moveTo>
                  <a:cubicBezTo>
                    <a:pt x="1524" y="0"/>
                    <a:pt x="813" y="500"/>
                    <a:pt x="724" y="565"/>
                  </a:cubicBezTo>
                  <a:cubicBezTo>
                    <a:pt x="634" y="610"/>
                    <a:pt x="1" y="941"/>
                    <a:pt x="1" y="1588"/>
                  </a:cubicBezTo>
                  <a:cubicBezTo>
                    <a:pt x="1" y="2242"/>
                    <a:pt x="756" y="3755"/>
                    <a:pt x="1242" y="4083"/>
                  </a:cubicBezTo>
                  <a:cubicBezTo>
                    <a:pt x="1302" y="4121"/>
                    <a:pt x="1371" y="4142"/>
                    <a:pt x="1445" y="4142"/>
                  </a:cubicBezTo>
                  <a:cubicBezTo>
                    <a:pt x="1475" y="4142"/>
                    <a:pt x="1510" y="4138"/>
                    <a:pt x="1546" y="4131"/>
                  </a:cubicBezTo>
                  <a:cubicBezTo>
                    <a:pt x="1966" y="4027"/>
                    <a:pt x="2432" y="3275"/>
                    <a:pt x="2582" y="3011"/>
                  </a:cubicBezTo>
                  <a:cubicBezTo>
                    <a:pt x="2760" y="3089"/>
                    <a:pt x="3183" y="3252"/>
                    <a:pt x="3555" y="3252"/>
                  </a:cubicBezTo>
                  <a:cubicBezTo>
                    <a:pt x="3794" y="3252"/>
                    <a:pt x="4012" y="3185"/>
                    <a:pt x="4130" y="2986"/>
                  </a:cubicBezTo>
                  <a:cubicBezTo>
                    <a:pt x="4496" y="2381"/>
                    <a:pt x="3341" y="600"/>
                    <a:pt x="2700" y="155"/>
                  </a:cubicBezTo>
                  <a:cubicBezTo>
                    <a:pt x="2540" y="44"/>
                    <a:pt x="2356" y="0"/>
                    <a:pt x="21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6"/>
            <p:cNvSpPr/>
            <p:nvPr/>
          </p:nvSpPr>
          <p:spPr>
            <a:xfrm>
              <a:off x="1534931" y="1233059"/>
              <a:ext cx="124948" cy="192882"/>
            </a:xfrm>
            <a:custGeom>
              <a:avLst/>
              <a:gdLst/>
              <a:ahLst/>
              <a:cxnLst/>
              <a:rect l="l" t="t" r="r" b="b"/>
              <a:pathLst>
                <a:path w="2391" h="3691" extrusionOk="0">
                  <a:moveTo>
                    <a:pt x="1973" y="1"/>
                  </a:moveTo>
                  <a:lnTo>
                    <a:pt x="0" y="781"/>
                  </a:lnTo>
                  <a:cubicBezTo>
                    <a:pt x="0" y="781"/>
                    <a:pt x="366" y="1716"/>
                    <a:pt x="467" y="2234"/>
                  </a:cubicBezTo>
                  <a:cubicBezTo>
                    <a:pt x="571" y="2753"/>
                    <a:pt x="1973" y="3636"/>
                    <a:pt x="2129" y="3689"/>
                  </a:cubicBezTo>
                  <a:cubicBezTo>
                    <a:pt x="2132" y="3690"/>
                    <a:pt x="2134" y="3690"/>
                    <a:pt x="2136" y="3690"/>
                  </a:cubicBezTo>
                  <a:cubicBezTo>
                    <a:pt x="2289" y="3690"/>
                    <a:pt x="2391" y="2026"/>
                    <a:pt x="2391" y="202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6"/>
            <p:cNvSpPr/>
            <p:nvPr/>
          </p:nvSpPr>
          <p:spPr>
            <a:xfrm>
              <a:off x="1529078" y="1227833"/>
              <a:ext cx="135870" cy="203282"/>
            </a:xfrm>
            <a:custGeom>
              <a:avLst/>
              <a:gdLst/>
              <a:ahLst/>
              <a:cxnLst/>
              <a:rect l="l" t="t" r="r" b="b"/>
              <a:pathLst>
                <a:path w="2600" h="3890" extrusionOk="0">
                  <a:moveTo>
                    <a:pt x="2012" y="237"/>
                  </a:moveTo>
                  <a:lnTo>
                    <a:pt x="2402" y="2133"/>
                  </a:lnTo>
                  <a:cubicBezTo>
                    <a:pt x="2363" y="2755"/>
                    <a:pt x="2286" y="3469"/>
                    <a:pt x="2217" y="3667"/>
                  </a:cubicBezTo>
                  <a:cubicBezTo>
                    <a:pt x="1921" y="3511"/>
                    <a:pt x="763" y="2742"/>
                    <a:pt x="676" y="2313"/>
                  </a:cubicBezTo>
                  <a:cubicBezTo>
                    <a:pt x="592" y="1883"/>
                    <a:pt x="335" y="1186"/>
                    <a:pt x="241" y="936"/>
                  </a:cubicBezTo>
                  <a:lnTo>
                    <a:pt x="2012" y="237"/>
                  </a:lnTo>
                  <a:close/>
                  <a:moveTo>
                    <a:pt x="2085" y="1"/>
                  </a:moveTo>
                  <a:cubicBezTo>
                    <a:pt x="2073" y="1"/>
                    <a:pt x="2061" y="3"/>
                    <a:pt x="2050" y="7"/>
                  </a:cubicBezTo>
                  <a:lnTo>
                    <a:pt x="78" y="786"/>
                  </a:lnTo>
                  <a:cubicBezTo>
                    <a:pt x="25" y="807"/>
                    <a:pt x="1" y="866"/>
                    <a:pt x="22" y="915"/>
                  </a:cubicBezTo>
                  <a:cubicBezTo>
                    <a:pt x="25" y="926"/>
                    <a:pt x="380" y="1848"/>
                    <a:pt x="484" y="2352"/>
                  </a:cubicBezTo>
                  <a:cubicBezTo>
                    <a:pt x="596" y="2919"/>
                    <a:pt x="2040" y="3824"/>
                    <a:pt x="2210" y="3882"/>
                  </a:cubicBezTo>
                  <a:cubicBezTo>
                    <a:pt x="2224" y="3887"/>
                    <a:pt x="2235" y="3890"/>
                    <a:pt x="2249" y="3890"/>
                  </a:cubicBezTo>
                  <a:cubicBezTo>
                    <a:pt x="2273" y="3890"/>
                    <a:pt x="2297" y="3879"/>
                    <a:pt x="2318" y="3866"/>
                  </a:cubicBezTo>
                  <a:cubicBezTo>
                    <a:pt x="2440" y="3786"/>
                    <a:pt x="2537" y="3201"/>
                    <a:pt x="2600" y="2133"/>
                  </a:cubicBezTo>
                  <a:lnTo>
                    <a:pt x="2600" y="2105"/>
                  </a:lnTo>
                  <a:lnTo>
                    <a:pt x="2182" y="80"/>
                  </a:lnTo>
                  <a:cubicBezTo>
                    <a:pt x="2179" y="52"/>
                    <a:pt x="2158" y="28"/>
                    <a:pt x="2134" y="14"/>
                  </a:cubicBezTo>
                  <a:cubicBezTo>
                    <a:pt x="2119" y="5"/>
                    <a:pt x="2102" y="1"/>
                    <a:pt x="20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6"/>
            <p:cNvSpPr/>
            <p:nvPr/>
          </p:nvSpPr>
          <p:spPr>
            <a:xfrm>
              <a:off x="1557662" y="1287250"/>
              <a:ext cx="94586" cy="72063"/>
            </a:xfrm>
            <a:custGeom>
              <a:avLst/>
              <a:gdLst/>
              <a:ahLst/>
              <a:cxnLst/>
              <a:rect l="l" t="t" r="r" b="b"/>
              <a:pathLst>
                <a:path w="1810" h="1379" extrusionOk="0">
                  <a:moveTo>
                    <a:pt x="1649" y="1"/>
                  </a:moveTo>
                  <a:cubicBezTo>
                    <a:pt x="1430" y="526"/>
                    <a:pt x="1127" y="731"/>
                    <a:pt x="888" y="804"/>
                  </a:cubicBezTo>
                  <a:cubicBezTo>
                    <a:pt x="797" y="832"/>
                    <a:pt x="703" y="846"/>
                    <a:pt x="605" y="846"/>
                  </a:cubicBezTo>
                  <a:cubicBezTo>
                    <a:pt x="414" y="846"/>
                    <a:pt x="209" y="794"/>
                    <a:pt x="0" y="690"/>
                  </a:cubicBezTo>
                  <a:lnTo>
                    <a:pt x="0" y="690"/>
                  </a:lnTo>
                  <a:cubicBezTo>
                    <a:pt x="49" y="842"/>
                    <a:pt x="90" y="989"/>
                    <a:pt x="119" y="1117"/>
                  </a:cubicBezTo>
                  <a:cubicBezTo>
                    <a:pt x="320" y="1250"/>
                    <a:pt x="560" y="1358"/>
                    <a:pt x="811" y="1375"/>
                  </a:cubicBezTo>
                  <a:cubicBezTo>
                    <a:pt x="828" y="1375"/>
                    <a:pt x="846" y="1379"/>
                    <a:pt x="863" y="1379"/>
                  </a:cubicBezTo>
                  <a:cubicBezTo>
                    <a:pt x="1235" y="1379"/>
                    <a:pt x="1562" y="1117"/>
                    <a:pt x="1810" y="777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6"/>
            <p:cNvSpPr/>
            <p:nvPr/>
          </p:nvSpPr>
          <p:spPr>
            <a:xfrm>
              <a:off x="1456179" y="1216807"/>
              <a:ext cx="48965" cy="48861"/>
            </a:xfrm>
            <a:custGeom>
              <a:avLst/>
              <a:gdLst/>
              <a:ahLst/>
              <a:cxnLst/>
              <a:rect l="l" t="t" r="r" b="b"/>
              <a:pathLst>
                <a:path w="937" h="935" extrusionOk="0">
                  <a:moveTo>
                    <a:pt x="149" y="0"/>
                  </a:moveTo>
                  <a:cubicBezTo>
                    <a:pt x="64" y="0"/>
                    <a:pt x="1" y="52"/>
                    <a:pt x="1" y="207"/>
                  </a:cubicBezTo>
                  <a:cubicBezTo>
                    <a:pt x="1" y="674"/>
                    <a:pt x="519" y="935"/>
                    <a:pt x="937" y="935"/>
                  </a:cubicBezTo>
                  <a:lnTo>
                    <a:pt x="571" y="207"/>
                  </a:lnTo>
                  <a:cubicBezTo>
                    <a:pt x="571" y="207"/>
                    <a:pt x="318" y="0"/>
                    <a:pt x="14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6"/>
            <p:cNvSpPr/>
            <p:nvPr/>
          </p:nvSpPr>
          <p:spPr>
            <a:xfrm>
              <a:off x="1646186" y="1136435"/>
              <a:ext cx="29891" cy="75042"/>
            </a:xfrm>
            <a:custGeom>
              <a:avLst/>
              <a:gdLst/>
              <a:ahLst/>
              <a:cxnLst/>
              <a:rect l="l" t="t" r="r" b="b"/>
              <a:pathLst>
                <a:path w="572" h="1436" extrusionOk="0">
                  <a:moveTo>
                    <a:pt x="289" y="0"/>
                  </a:moveTo>
                  <a:cubicBezTo>
                    <a:pt x="153" y="0"/>
                    <a:pt x="0" y="239"/>
                    <a:pt x="0" y="239"/>
                  </a:cubicBezTo>
                  <a:lnTo>
                    <a:pt x="157" y="1436"/>
                  </a:lnTo>
                  <a:cubicBezTo>
                    <a:pt x="157" y="1436"/>
                    <a:pt x="571" y="914"/>
                    <a:pt x="467" y="292"/>
                  </a:cubicBezTo>
                  <a:cubicBezTo>
                    <a:pt x="431" y="72"/>
                    <a:pt x="363" y="0"/>
                    <a:pt x="28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6"/>
            <p:cNvSpPr/>
            <p:nvPr/>
          </p:nvSpPr>
          <p:spPr>
            <a:xfrm>
              <a:off x="1640908" y="1131262"/>
              <a:ext cx="40604" cy="85336"/>
            </a:xfrm>
            <a:custGeom>
              <a:avLst/>
              <a:gdLst/>
              <a:ahLst/>
              <a:cxnLst/>
              <a:rect l="l" t="t" r="r" b="b"/>
              <a:pathLst>
                <a:path w="777" h="1633" extrusionOk="0">
                  <a:moveTo>
                    <a:pt x="386" y="198"/>
                  </a:moveTo>
                  <a:cubicBezTo>
                    <a:pt x="388" y="198"/>
                    <a:pt x="389" y="198"/>
                    <a:pt x="390" y="199"/>
                  </a:cubicBezTo>
                  <a:cubicBezTo>
                    <a:pt x="401" y="203"/>
                    <a:pt x="443" y="240"/>
                    <a:pt x="470" y="407"/>
                  </a:cubicBezTo>
                  <a:cubicBezTo>
                    <a:pt x="526" y="741"/>
                    <a:pt x="418" y="1044"/>
                    <a:pt x="321" y="1242"/>
                  </a:cubicBezTo>
                  <a:lnTo>
                    <a:pt x="206" y="362"/>
                  </a:lnTo>
                  <a:cubicBezTo>
                    <a:pt x="273" y="269"/>
                    <a:pt x="355" y="198"/>
                    <a:pt x="386" y="198"/>
                  </a:cubicBezTo>
                  <a:close/>
                  <a:moveTo>
                    <a:pt x="392" y="0"/>
                  </a:moveTo>
                  <a:cubicBezTo>
                    <a:pt x="210" y="0"/>
                    <a:pt x="51" y="234"/>
                    <a:pt x="18" y="286"/>
                  </a:cubicBezTo>
                  <a:cubicBezTo>
                    <a:pt x="4" y="307"/>
                    <a:pt x="0" y="328"/>
                    <a:pt x="4" y="352"/>
                  </a:cubicBezTo>
                  <a:lnTo>
                    <a:pt x="161" y="1545"/>
                  </a:lnTo>
                  <a:cubicBezTo>
                    <a:pt x="164" y="1587"/>
                    <a:pt x="192" y="1618"/>
                    <a:pt x="230" y="1629"/>
                  </a:cubicBezTo>
                  <a:cubicBezTo>
                    <a:pt x="241" y="1632"/>
                    <a:pt x="247" y="1632"/>
                    <a:pt x="258" y="1632"/>
                  </a:cubicBezTo>
                  <a:cubicBezTo>
                    <a:pt x="286" y="1632"/>
                    <a:pt x="318" y="1618"/>
                    <a:pt x="334" y="1594"/>
                  </a:cubicBezTo>
                  <a:cubicBezTo>
                    <a:pt x="352" y="1573"/>
                    <a:pt x="777" y="1034"/>
                    <a:pt x="668" y="373"/>
                  </a:cubicBezTo>
                  <a:cubicBezTo>
                    <a:pt x="655" y="293"/>
                    <a:pt x="613" y="42"/>
                    <a:pt x="432" y="4"/>
                  </a:cubicBezTo>
                  <a:cubicBezTo>
                    <a:pt x="419" y="1"/>
                    <a:pt x="405" y="0"/>
                    <a:pt x="3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6"/>
            <p:cNvSpPr/>
            <p:nvPr/>
          </p:nvSpPr>
          <p:spPr>
            <a:xfrm>
              <a:off x="1452573" y="1060818"/>
              <a:ext cx="210598" cy="265416"/>
            </a:xfrm>
            <a:custGeom>
              <a:avLst/>
              <a:gdLst/>
              <a:ahLst/>
              <a:cxnLst/>
              <a:rect l="l" t="t" r="r" b="b"/>
              <a:pathLst>
                <a:path w="4030" h="5079" extrusionOk="0">
                  <a:moveTo>
                    <a:pt x="1755" y="1"/>
                  </a:moveTo>
                  <a:cubicBezTo>
                    <a:pt x="1116" y="1"/>
                    <a:pt x="427" y="371"/>
                    <a:pt x="0" y="1689"/>
                  </a:cubicBezTo>
                  <a:cubicBezTo>
                    <a:pt x="0" y="1689"/>
                    <a:pt x="445" y="3547"/>
                    <a:pt x="1402" y="4459"/>
                  </a:cubicBezTo>
                  <a:cubicBezTo>
                    <a:pt x="1813" y="4853"/>
                    <a:pt x="2237" y="5079"/>
                    <a:pt x="2615" y="5079"/>
                  </a:cubicBezTo>
                  <a:cubicBezTo>
                    <a:pt x="3116" y="5079"/>
                    <a:pt x="3537" y="4682"/>
                    <a:pt x="3737" y="3753"/>
                  </a:cubicBezTo>
                  <a:cubicBezTo>
                    <a:pt x="4029" y="2402"/>
                    <a:pt x="3305" y="604"/>
                    <a:pt x="3305" y="604"/>
                  </a:cubicBezTo>
                  <a:cubicBezTo>
                    <a:pt x="3305" y="604"/>
                    <a:pt x="2571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6"/>
            <p:cNvSpPr/>
            <p:nvPr/>
          </p:nvSpPr>
          <p:spPr>
            <a:xfrm>
              <a:off x="1447295" y="1055749"/>
              <a:ext cx="220945" cy="275711"/>
            </a:xfrm>
            <a:custGeom>
              <a:avLst/>
              <a:gdLst/>
              <a:ahLst/>
              <a:cxnLst/>
              <a:rect l="l" t="t" r="r" b="b"/>
              <a:pathLst>
                <a:path w="4228" h="5276" extrusionOk="0">
                  <a:moveTo>
                    <a:pt x="1851" y="198"/>
                  </a:moveTo>
                  <a:cubicBezTo>
                    <a:pt x="2553" y="198"/>
                    <a:pt x="3202" y="673"/>
                    <a:pt x="3323" y="763"/>
                  </a:cubicBezTo>
                  <a:cubicBezTo>
                    <a:pt x="3406" y="983"/>
                    <a:pt x="4005" y="2608"/>
                    <a:pt x="3740" y="3829"/>
                  </a:cubicBezTo>
                  <a:cubicBezTo>
                    <a:pt x="3594" y="4508"/>
                    <a:pt x="3316" y="4928"/>
                    <a:pt x="2944" y="5043"/>
                  </a:cubicBezTo>
                  <a:cubicBezTo>
                    <a:pt x="2871" y="5065"/>
                    <a:pt x="2794" y="5076"/>
                    <a:pt x="2714" y="5076"/>
                  </a:cubicBezTo>
                  <a:cubicBezTo>
                    <a:pt x="2373" y="5076"/>
                    <a:pt x="1976" y="4873"/>
                    <a:pt x="1569" y="4487"/>
                  </a:cubicBezTo>
                  <a:cubicBezTo>
                    <a:pt x="707" y="3662"/>
                    <a:pt x="261" y="2019"/>
                    <a:pt x="202" y="1790"/>
                  </a:cubicBezTo>
                  <a:cubicBezTo>
                    <a:pt x="487" y="930"/>
                    <a:pt x="908" y="416"/>
                    <a:pt x="1458" y="252"/>
                  </a:cubicBezTo>
                  <a:cubicBezTo>
                    <a:pt x="1589" y="214"/>
                    <a:pt x="1721" y="198"/>
                    <a:pt x="1851" y="198"/>
                  </a:cubicBezTo>
                  <a:close/>
                  <a:moveTo>
                    <a:pt x="1859" y="1"/>
                  </a:moveTo>
                  <a:cubicBezTo>
                    <a:pt x="1708" y="1"/>
                    <a:pt x="1555" y="20"/>
                    <a:pt x="1402" y="65"/>
                  </a:cubicBezTo>
                  <a:cubicBezTo>
                    <a:pt x="779" y="245"/>
                    <a:pt x="310" y="816"/>
                    <a:pt x="4" y="1755"/>
                  </a:cubicBezTo>
                  <a:cubicBezTo>
                    <a:pt x="0" y="1773"/>
                    <a:pt x="0" y="1794"/>
                    <a:pt x="4" y="1811"/>
                  </a:cubicBezTo>
                  <a:cubicBezTo>
                    <a:pt x="21" y="1887"/>
                    <a:pt x="466" y="3704"/>
                    <a:pt x="1434" y="4629"/>
                  </a:cubicBezTo>
                  <a:cubicBezTo>
                    <a:pt x="1876" y="5054"/>
                    <a:pt x="2321" y="5276"/>
                    <a:pt x="2717" y="5276"/>
                  </a:cubicBezTo>
                  <a:cubicBezTo>
                    <a:pt x="2815" y="5276"/>
                    <a:pt x="2909" y="5262"/>
                    <a:pt x="3000" y="5234"/>
                  </a:cubicBezTo>
                  <a:cubicBezTo>
                    <a:pt x="3313" y="5137"/>
                    <a:pt x="3730" y="4824"/>
                    <a:pt x="3935" y="3871"/>
                  </a:cubicBezTo>
                  <a:cubicBezTo>
                    <a:pt x="4227" y="2507"/>
                    <a:pt x="3528" y="739"/>
                    <a:pt x="3497" y="667"/>
                  </a:cubicBezTo>
                  <a:cubicBezTo>
                    <a:pt x="3490" y="649"/>
                    <a:pt x="3483" y="638"/>
                    <a:pt x="3469" y="625"/>
                  </a:cubicBezTo>
                  <a:cubicBezTo>
                    <a:pt x="3434" y="595"/>
                    <a:pt x="2695" y="1"/>
                    <a:pt x="18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6"/>
            <p:cNvSpPr/>
            <p:nvPr/>
          </p:nvSpPr>
          <p:spPr>
            <a:xfrm>
              <a:off x="1541254" y="1066149"/>
              <a:ext cx="115385" cy="254964"/>
            </a:xfrm>
            <a:custGeom>
              <a:avLst/>
              <a:gdLst/>
              <a:ahLst/>
              <a:cxnLst/>
              <a:rect l="l" t="t" r="r" b="b"/>
              <a:pathLst>
                <a:path w="2208" h="4879" extrusionOk="0">
                  <a:moveTo>
                    <a:pt x="1" y="1"/>
                  </a:moveTo>
                  <a:lnTo>
                    <a:pt x="328" y="815"/>
                  </a:lnTo>
                  <a:cubicBezTo>
                    <a:pt x="328" y="815"/>
                    <a:pt x="367" y="805"/>
                    <a:pt x="433" y="805"/>
                  </a:cubicBezTo>
                  <a:cubicBezTo>
                    <a:pt x="613" y="805"/>
                    <a:pt x="982" y="874"/>
                    <a:pt x="1218" y="1379"/>
                  </a:cubicBezTo>
                  <a:cubicBezTo>
                    <a:pt x="1539" y="2067"/>
                    <a:pt x="1862" y="3080"/>
                    <a:pt x="1678" y="3859"/>
                  </a:cubicBezTo>
                  <a:cubicBezTo>
                    <a:pt x="1525" y="4507"/>
                    <a:pt x="1184" y="4775"/>
                    <a:pt x="680" y="4847"/>
                  </a:cubicBezTo>
                  <a:cubicBezTo>
                    <a:pt x="763" y="4868"/>
                    <a:pt x="839" y="4879"/>
                    <a:pt x="916" y="4879"/>
                  </a:cubicBezTo>
                  <a:cubicBezTo>
                    <a:pt x="996" y="4879"/>
                    <a:pt x="1072" y="4868"/>
                    <a:pt x="1146" y="4844"/>
                  </a:cubicBezTo>
                  <a:cubicBezTo>
                    <a:pt x="1518" y="4729"/>
                    <a:pt x="1796" y="4309"/>
                    <a:pt x="1942" y="3630"/>
                  </a:cubicBezTo>
                  <a:cubicBezTo>
                    <a:pt x="2207" y="2409"/>
                    <a:pt x="1608" y="784"/>
                    <a:pt x="1525" y="564"/>
                  </a:cubicBezTo>
                  <a:cubicBezTo>
                    <a:pt x="1406" y="474"/>
                    <a:pt x="756" y="1"/>
                    <a:pt x="5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6"/>
            <p:cNvSpPr/>
            <p:nvPr/>
          </p:nvSpPr>
          <p:spPr>
            <a:xfrm>
              <a:off x="1529444" y="1193291"/>
              <a:ext cx="18604" cy="20903"/>
            </a:xfrm>
            <a:custGeom>
              <a:avLst/>
              <a:gdLst/>
              <a:ahLst/>
              <a:cxnLst/>
              <a:rect l="l" t="t" r="r" b="b"/>
              <a:pathLst>
                <a:path w="356" h="400" extrusionOk="0">
                  <a:moveTo>
                    <a:pt x="124" y="0"/>
                  </a:moveTo>
                  <a:cubicBezTo>
                    <a:pt x="109" y="0"/>
                    <a:pt x="94" y="3"/>
                    <a:pt x="81" y="10"/>
                  </a:cubicBezTo>
                  <a:cubicBezTo>
                    <a:pt x="12" y="45"/>
                    <a:pt x="1" y="160"/>
                    <a:pt x="57" y="264"/>
                  </a:cubicBezTo>
                  <a:cubicBezTo>
                    <a:pt x="101" y="347"/>
                    <a:pt x="172" y="400"/>
                    <a:pt x="232" y="400"/>
                  </a:cubicBezTo>
                  <a:cubicBezTo>
                    <a:pt x="247" y="400"/>
                    <a:pt x="262" y="396"/>
                    <a:pt x="275" y="389"/>
                  </a:cubicBezTo>
                  <a:cubicBezTo>
                    <a:pt x="346" y="355"/>
                    <a:pt x="356" y="240"/>
                    <a:pt x="300" y="135"/>
                  </a:cubicBezTo>
                  <a:cubicBezTo>
                    <a:pt x="256" y="52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6"/>
            <p:cNvSpPr/>
            <p:nvPr/>
          </p:nvSpPr>
          <p:spPr>
            <a:xfrm>
              <a:off x="1583477" y="1175367"/>
              <a:ext cx="17663" cy="21687"/>
            </a:xfrm>
            <a:custGeom>
              <a:avLst/>
              <a:gdLst/>
              <a:ahLst/>
              <a:cxnLst/>
              <a:rect l="l" t="t" r="r" b="b"/>
              <a:pathLst>
                <a:path w="338" h="415" extrusionOk="0">
                  <a:moveTo>
                    <a:pt x="128" y="1"/>
                  </a:moveTo>
                  <a:cubicBezTo>
                    <a:pt x="118" y="1"/>
                    <a:pt x="107" y="2"/>
                    <a:pt x="97" y="6"/>
                  </a:cubicBezTo>
                  <a:cubicBezTo>
                    <a:pt x="28" y="33"/>
                    <a:pt x="0" y="141"/>
                    <a:pt x="42" y="252"/>
                  </a:cubicBezTo>
                  <a:cubicBezTo>
                    <a:pt x="75" y="349"/>
                    <a:pt x="147" y="414"/>
                    <a:pt x="211" y="414"/>
                  </a:cubicBezTo>
                  <a:cubicBezTo>
                    <a:pt x="221" y="414"/>
                    <a:pt x="231" y="412"/>
                    <a:pt x="240" y="409"/>
                  </a:cubicBezTo>
                  <a:cubicBezTo>
                    <a:pt x="314" y="385"/>
                    <a:pt x="338" y="273"/>
                    <a:pt x="299" y="162"/>
                  </a:cubicBezTo>
                  <a:cubicBezTo>
                    <a:pt x="266" y="66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6"/>
            <p:cNvSpPr/>
            <p:nvPr/>
          </p:nvSpPr>
          <p:spPr>
            <a:xfrm>
              <a:off x="1557297" y="1146468"/>
              <a:ext cx="48547" cy="92496"/>
            </a:xfrm>
            <a:custGeom>
              <a:avLst/>
              <a:gdLst/>
              <a:ahLst/>
              <a:cxnLst/>
              <a:rect l="l" t="t" r="r" b="b"/>
              <a:pathLst>
                <a:path w="929" h="1770" extrusionOk="0">
                  <a:moveTo>
                    <a:pt x="621" y="0"/>
                  </a:moveTo>
                  <a:cubicBezTo>
                    <a:pt x="527" y="0"/>
                    <a:pt x="416" y="28"/>
                    <a:pt x="303" y="116"/>
                  </a:cubicBezTo>
                  <a:cubicBezTo>
                    <a:pt x="0" y="350"/>
                    <a:pt x="460" y="1341"/>
                    <a:pt x="536" y="1502"/>
                  </a:cubicBezTo>
                  <a:cubicBezTo>
                    <a:pt x="536" y="1526"/>
                    <a:pt x="526" y="1598"/>
                    <a:pt x="470" y="1640"/>
                  </a:cubicBezTo>
                  <a:cubicBezTo>
                    <a:pt x="440" y="1660"/>
                    <a:pt x="401" y="1670"/>
                    <a:pt x="354" y="1670"/>
                  </a:cubicBezTo>
                  <a:cubicBezTo>
                    <a:pt x="301" y="1670"/>
                    <a:pt x="237" y="1657"/>
                    <a:pt x="164" y="1630"/>
                  </a:cubicBezTo>
                  <a:cubicBezTo>
                    <a:pt x="160" y="1629"/>
                    <a:pt x="155" y="1628"/>
                    <a:pt x="151" y="1628"/>
                  </a:cubicBezTo>
                  <a:cubicBezTo>
                    <a:pt x="129" y="1628"/>
                    <a:pt x="107" y="1641"/>
                    <a:pt x="101" y="1661"/>
                  </a:cubicBezTo>
                  <a:cubicBezTo>
                    <a:pt x="91" y="1686"/>
                    <a:pt x="105" y="1717"/>
                    <a:pt x="129" y="1724"/>
                  </a:cubicBezTo>
                  <a:cubicBezTo>
                    <a:pt x="216" y="1755"/>
                    <a:pt x="289" y="1770"/>
                    <a:pt x="355" y="1770"/>
                  </a:cubicBezTo>
                  <a:cubicBezTo>
                    <a:pt x="425" y="1770"/>
                    <a:pt x="481" y="1752"/>
                    <a:pt x="529" y="1720"/>
                  </a:cubicBezTo>
                  <a:cubicBezTo>
                    <a:pt x="637" y="1640"/>
                    <a:pt x="637" y="1494"/>
                    <a:pt x="637" y="1487"/>
                  </a:cubicBezTo>
                  <a:cubicBezTo>
                    <a:pt x="637" y="1481"/>
                    <a:pt x="633" y="1473"/>
                    <a:pt x="630" y="1470"/>
                  </a:cubicBezTo>
                  <a:cubicBezTo>
                    <a:pt x="428" y="1052"/>
                    <a:pt x="177" y="339"/>
                    <a:pt x="362" y="196"/>
                  </a:cubicBezTo>
                  <a:cubicBezTo>
                    <a:pt x="457" y="122"/>
                    <a:pt x="548" y="99"/>
                    <a:pt x="625" y="99"/>
                  </a:cubicBezTo>
                  <a:cubicBezTo>
                    <a:pt x="749" y="99"/>
                    <a:pt x="836" y="161"/>
                    <a:pt x="842" y="166"/>
                  </a:cubicBezTo>
                  <a:cubicBezTo>
                    <a:pt x="850" y="171"/>
                    <a:pt x="860" y="174"/>
                    <a:pt x="870" y="174"/>
                  </a:cubicBezTo>
                  <a:cubicBezTo>
                    <a:pt x="886" y="174"/>
                    <a:pt x="901" y="167"/>
                    <a:pt x="911" y="155"/>
                  </a:cubicBezTo>
                  <a:cubicBezTo>
                    <a:pt x="929" y="134"/>
                    <a:pt x="922" y="103"/>
                    <a:pt x="901" y="85"/>
                  </a:cubicBezTo>
                  <a:cubicBezTo>
                    <a:pt x="899" y="83"/>
                    <a:pt x="784" y="0"/>
                    <a:pt x="6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6"/>
            <p:cNvSpPr/>
            <p:nvPr/>
          </p:nvSpPr>
          <p:spPr>
            <a:xfrm>
              <a:off x="1558394" y="1249938"/>
              <a:ext cx="47450" cy="21373"/>
            </a:xfrm>
            <a:custGeom>
              <a:avLst/>
              <a:gdLst/>
              <a:ahLst/>
              <a:cxnLst/>
              <a:rect l="l" t="t" r="r" b="b"/>
              <a:pathLst>
                <a:path w="908" h="409" extrusionOk="0">
                  <a:moveTo>
                    <a:pt x="853" y="1"/>
                  </a:moveTo>
                  <a:cubicBezTo>
                    <a:pt x="834" y="1"/>
                    <a:pt x="815" y="11"/>
                    <a:pt x="807" y="29"/>
                  </a:cubicBezTo>
                  <a:cubicBezTo>
                    <a:pt x="804" y="33"/>
                    <a:pt x="707" y="238"/>
                    <a:pt x="505" y="294"/>
                  </a:cubicBezTo>
                  <a:cubicBezTo>
                    <a:pt x="471" y="304"/>
                    <a:pt x="437" y="309"/>
                    <a:pt x="401" y="309"/>
                  </a:cubicBezTo>
                  <a:cubicBezTo>
                    <a:pt x="303" y="309"/>
                    <a:pt x="196" y="271"/>
                    <a:pt x="84" y="200"/>
                  </a:cubicBezTo>
                  <a:cubicBezTo>
                    <a:pt x="76" y="195"/>
                    <a:pt x="66" y="192"/>
                    <a:pt x="57" y="192"/>
                  </a:cubicBezTo>
                  <a:cubicBezTo>
                    <a:pt x="41" y="192"/>
                    <a:pt x="24" y="199"/>
                    <a:pt x="14" y="214"/>
                  </a:cubicBezTo>
                  <a:cubicBezTo>
                    <a:pt x="0" y="238"/>
                    <a:pt x="7" y="266"/>
                    <a:pt x="31" y="283"/>
                  </a:cubicBezTo>
                  <a:cubicBezTo>
                    <a:pt x="160" y="367"/>
                    <a:pt x="285" y="408"/>
                    <a:pt x="404" y="408"/>
                  </a:cubicBezTo>
                  <a:cubicBezTo>
                    <a:pt x="445" y="408"/>
                    <a:pt x="490" y="402"/>
                    <a:pt x="532" y="391"/>
                  </a:cubicBezTo>
                  <a:cubicBezTo>
                    <a:pt x="776" y="322"/>
                    <a:pt x="890" y="82"/>
                    <a:pt x="895" y="71"/>
                  </a:cubicBezTo>
                  <a:cubicBezTo>
                    <a:pt x="908" y="47"/>
                    <a:pt x="898" y="19"/>
                    <a:pt x="874" y="5"/>
                  </a:cubicBezTo>
                  <a:cubicBezTo>
                    <a:pt x="867" y="2"/>
                    <a:pt x="860" y="1"/>
                    <a:pt x="8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6"/>
            <p:cNvSpPr/>
            <p:nvPr/>
          </p:nvSpPr>
          <p:spPr>
            <a:xfrm>
              <a:off x="1498716" y="1158853"/>
              <a:ext cx="44053" cy="35013"/>
            </a:xfrm>
            <a:custGeom>
              <a:avLst/>
              <a:gdLst/>
              <a:ahLst/>
              <a:cxnLst/>
              <a:rect l="l" t="t" r="r" b="b"/>
              <a:pathLst>
                <a:path w="843" h="670" extrusionOk="0">
                  <a:moveTo>
                    <a:pt x="499" y="1"/>
                  </a:moveTo>
                  <a:cubicBezTo>
                    <a:pt x="467" y="1"/>
                    <a:pt x="434" y="5"/>
                    <a:pt x="401" y="15"/>
                  </a:cubicBezTo>
                  <a:cubicBezTo>
                    <a:pt x="220" y="67"/>
                    <a:pt x="91" y="266"/>
                    <a:pt x="8" y="607"/>
                  </a:cubicBezTo>
                  <a:cubicBezTo>
                    <a:pt x="1" y="635"/>
                    <a:pt x="18" y="659"/>
                    <a:pt x="43" y="666"/>
                  </a:cubicBezTo>
                  <a:cubicBezTo>
                    <a:pt x="49" y="666"/>
                    <a:pt x="53" y="669"/>
                    <a:pt x="57" y="669"/>
                  </a:cubicBezTo>
                  <a:cubicBezTo>
                    <a:pt x="78" y="669"/>
                    <a:pt x="99" y="652"/>
                    <a:pt x="105" y="631"/>
                  </a:cubicBezTo>
                  <a:cubicBezTo>
                    <a:pt x="175" y="332"/>
                    <a:pt x="286" y="151"/>
                    <a:pt x="429" y="109"/>
                  </a:cubicBezTo>
                  <a:cubicBezTo>
                    <a:pt x="451" y="102"/>
                    <a:pt x="474" y="99"/>
                    <a:pt x="496" y="99"/>
                  </a:cubicBezTo>
                  <a:cubicBezTo>
                    <a:pt x="631" y="99"/>
                    <a:pt x="752" y="210"/>
                    <a:pt x="752" y="210"/>
                  </a:cubicBezTo>
                  <a:cubicBezTo>
                    <a:pt x="762" y="218"/>
                    <a:pt x="775" y="223"/>
                    <a:pt x="787" y="223"/>
                  </a:cubicBezTo>
                  <a:cubicBezTo>
                    <a:pt x="800" y="223"/>
                    <a:pt x="813" y="218"/>
                    <a:pt x="822" y="207"/>
                  </a:cubicBezTo>
                  <a:cubicBezTo>
                    <a:pt x="843" y="189"/>
                    <a:pt x="839" y="158"/>
                    <a:pt x="818" y="137"/>
                  </a:cubicBezTo>
                  <a:cubicBezTo>
                    <a:pt x="813" y="131"/>
                    <a:pt x="673" y="1"/>
                    <a:pt x="4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6"/>
            <p:cNvSpPr/>
            <p:nvPr/>
          </p:nvSpPr>
          <p:spPr>
            <a:xfrm>
              <a:off x="1388401" y="1028262"/>
              <a:ext cx="295986" cy="252351"/>
            </a:xfrm>
            <a:custGeom>
              <a:avLst/>
              <a:gdLst/>
              <a:ahLst/>
              <a:cxnLst/>
              <a:rect l="l" t="t" r="r" b="b"/>
              <a:pathLst>
                <a:path w="5664" h="4829" extrusionOk="0">
                  <a:moveTo>
                    <a:pt x="2418" y="0"/>
                  </a:moveTo>
                  <a:cubicBezTo>
                    <a:pt x="1163" y="0"/>
                    <a:pt x="988" y="1099"/>
                    <a:pt x="988" y="2153"/>
                  </a:cubicBezTo>
                  <a:cubicBezTo>
                    <a:pt x="988" y="3297"/>
                    <a:pt x="0" y="4647"/>
                    <a:pt x="675" y="4804"/>
                  </a:cubicBezTo>
                  <a:cubicBezTo>
                    <a:pt x="749" y="4821"/>
                    <a:pt x="817" y="4828"/>
                    <a:pt x="882" y="4828"/>
                  </a:cubicBezTo>
                  <a:cubicBezTo>
                    <a:pt x="1404" y="4828"/>
                    <a:pt x="1611" y="4334"/>
                    <a:pt x="1611" y="4334"/>
                  </a:cubicBezTo>
                  <a:cubicBezTo>
                    <a:pt x="1611" y="4334"/>
                    <a:pt x="2338" y="3141"/>
                    <a:pt x="2338" y="2309"/>
                  </a:cubicBezTo>
                  <a:cubicBezTo>
                    <a:pt x="2338" y="1602"/>
                    <a:pt x="2991" y="1549"/>
                    <a:pt x="3187" y="1549"/>
                  </a:cubicBezTo>
                  <a:cubicBezTo>
                    <a:pt x="3222" y="1549"/>
                    <a:pt x="3242" y="1551"/>
                    <a:pt x="3242" y="1551"/>
                  </a:cubicBezTo>
                  <a:cubicBezTo>
                    <a:pt x="3242" y="1551"/>
                    <a:pt x="3246" y="1548"/>
                    <a:pt x="3253" y="1540"/>
                  </a:cubicBezTo>
                  <a:cubicBezTo>
                    <a:pt x="3287" y="1497"/>
                    <a:pt x="3439" y="1322"/>
                    <a:pt x="3655" y="1322"/>
                  </a:cubicBezTo>
                  <a:cubicBezTo>
                    <a:pt x="3752" y="1322"/>
                    <a:pt x="3863" y="1357"/>
                    <a:pt x="3981" y="1456"/>
                  </a:cubicBezTo>
                  <a:cubicBezTo>
                    <a:pt x="4394" y="1811"/>
                    <a:pt x="4440" y="2226"/>
                    <a:pt x="4777" y="2333"/>
                  </a:cubicBezTo>
                  <a:cubicBezTo>
                    <a:pt x="4807" y="2343"/>
                    <a:pt x="4839" y="2347"/>
                    <a:pt x="4872" y="2347"/>
                  </a:cubicBezTo>
                  <a:cubicBezTo>
                    <a:pt x="5208" y="2347"/>
                    <a:pt x="5664" y="1902"/>
                    <a:pt x="5664" y="1902"/>
                  </a:cubicBezTo>
                  <a:cubicBezTo>
                    <a:pt x="5664" y="1902"/>
                    <a:pt x="5160" y="1168"/>
                    <a:pt x="4561" y="646"/>
                  </a:cubicBezTo>
                  <a:cubicBezTo>
                    <a:pt x="4158" y="295"/>
                    <a:pt x="3810" y="200"/>
                    <a:pt x="3576" y="200"/>
                  </a:cubicBezTo>
                  <a:cubicBezTo>
                    <a:pt x="3487" y="200"/>
                    <a:pt x="3414" y="214"/>
                    <a:pt x="3361" y="232"/>
                  </a:cubicBezTo>
                  <a:cubicBezTo>
                    <a:pt x="3229" y="135"/>
                    <a:pt x="3034" y="61"/>
                    <a:pt x="2752" y="24"/>
                  </a:cubicBezTo>
                  <a:cubicBezTo>
                    <a:pt x="2633" y="8"/>
                    <a:pt x="2522" y="0"/>
                    <a:pt x="24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6"/>
            <p:cNvSpPr/>
            <p:nvPr/>
          </p:nvSpPr>
          <p:spPr>
            <a:xfrm>
              <a:off x="1422734" y="1064842"/>
              <a:ext cx="140416" cy="183372"/>
            </a:xfrm>
            <a:custGeom>
              <a:avLst/>
              <a:gdLst/>
              <a:ahLst/>
              <a:cxnLst/>
              <a:rect l="l" t="t" r="r" b="b"/>
              <a:pathLst>
                <a:path w="2687" h="3509" extrusionOk="0">
                  <a:moveTo>
                    <a:pt x="2038" y="1"/>
                  </a:moveTo>
                  <a:cubicBezTo>
                    <a:pt x="1839" y="1"/>
                    <a:pt x="1616" y="69"/>
                    <a:pt x="1403" y="284"/>
                  </a:cubicBezTo>
                  <a:cubicBezTo>
                    <a:pt x="996" y="687"/>
                    <a:pt x="905" y="1349"/>
                    <a:pt x="825" y="1925"/>
                  </a:cubicBezTo>
                  <a:cubicBezTo>
                    <a:pt x="790" y="2184"/>
                    <a:pt x="756" y="2423"/>
                    <a:pt x="700" y="2629"/>
                  </a:cubicBezTo>
                  <a:cubicBezTo>
                    <a:pt x="522" y="3279"/>
                    <a:pt x="63" y="3404"/>
                    <a:pt x="42" y="3411"/>
                  </a:cubicBezTo>
                  <a:cubicBezTo>
                    <a:pt x="18" y="3418"/>
                    <a:pt x="0" y="3443"/>
                    <a:pt x="8" y="3470"/>
                  </a:cubicBezTo>
                  <a:cubicBezTo>
                    <a:pt x="14" y="3491"/>
                    <a:pt x="35" y="3509"/>
                    <a:pt x="56" y="3509"/>
                  </a:cubicBezTo>
                  <a:cubicBezTo>
                    <a:pt x="60" y="3509"/>
                    <a:pt x="63" y="3509"/>
                    <a:pt x="67" y="3505"/>
                  </a:cubicBezTo>
                  <a:cubicBezTo>
                    <a:pt x="91" y="3502"/>
                    <a:pt x="599" y="3366"/>
                    <a:pt x="794" y="2656"/>
                  </a:cubicBezTo>
                  <a:cubicBezTo>
                    <a:pt x="853" y="2441"/>
                    <a:pt x="888" y="2197"/>
                    <a:pt x="923" y="1940"/>
                  </a:cubicBezTo>
                  <a:cubicBezTo>
                    <a:pt x="1002" y="1376"/>
                    <a:pt x="1090" y="736"/>
                    <a:pt x="1472" y="353"/>
                  </a:cubicBezTo>
                  <a:cubicBezTo>
                    <a:pt x="1666" y="160"/>
                    <a:pt x="1866" y="98"/>
                    <a:pt x="2043" y="98"/>
                  </a:cubicBezTo>
                  <a:cubicBezTo>
                    <a:pt x="2348" y="98"/>
                    <a:pt x="2584" y="281"/>
                    <a:pt x="2600" y="294"/>
                  </a:cubicBezTo>
                  <a:cubicBezTo>
                    <a:pt x="2609" y="302"/>
                    <a:pt x="2620" y="305"/>
                    <a:pt x="2631" y="305"/>
                  </a:cubicBezTo>
                  <a:cubicBezTo>
                    <a:pt x="2645" y="305"/>
                    <a:pt x="2659" y="299"/>
                    <a:pt x="2669" y="287"/>
                  </a:cubicBezTo>
                  <a:cubicBezTo>
                    <a:pt x="2686" y="266"/>
                    <a:pt x="2683" y="235"/>
                    <a:pt x="2662" y="217"/>
                  </a:cubicBezTo>
                  <a:cubicBezTo>
                    <a:pt x="2658" y="213"/>
                    <a:pt x="2386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6"/>
            <p:cNvSpPr/>
            <p:nvPr/>
          </p:nvSpPr>
          <p:spPr>
            <a:xfrm>
              <a:off x="1429476" y="1052719"/>
              <a:ext cx="110577" cy="139684"/>
            </a:xfrm>
            <a:custGeom>
              <a:avLst/>
              <a:gdLst/>
              <a:ahLst/>
              <a:cxnLst/>
              <a:rect l="l" t="t" r="r" b="b"/>
              <a:pathLst>
                <a:path w="2116" h="2673" extrusionOk="0">
                  <a:moveTo>
                    <a:pt x="1414" y="0"/>
                  </a:moveTo>
                  <a:cubicBezTo>
                    <a:pt x="1155" y="0"/>
                    <a:pt x="842" y="104"/>
                    <a:pt x="505" y="442"/>
                  </a:cubicBezTo>
                  <a:cubicBezTo>
                    <a:pt x="38" y="908"/>
                    <a:pt x="38" y="1260"/>
                    <a:pt x="42" y="1796"/>
                  </a:cubicBezTo>
                  <a:cubicBezTo>
                    <a:pt x="42" y="2029"/>
                    <a:pt x="42" y="2294"/>
                    <a:pt x="4" y="2617"/>
                  </a:cubicBezTo>
                  <a:cubicBezTo>
                    <a:pt x="1" y="2645"/>
                    <a:pt x="22" y="2669"/>
                    <a:pt x="46" y="2673"/>
                  </a:cubicBezTo>
                  <a:lnTo>
                    <a:pt x="52" y="2673"/>
                  </a:lnTo>
                  <a:cubicBezTo>
                    <a:pt x="77" y="2673"/>
                    <a:pt x="98" y="2652"/>
                    <a:pt x="101" y="2628"/>
                  </a:cubicBezTo>
                  <a:cubicBezTo>
                    <a:pt x="139" y="2297"/>
                    <a:pt x="139" y="2029"/>
                    <a:pt x="139" y="1796"/>
                  </a:cubicBezTo>
                  <a:cubicBezTo>
                    <a:pt x="139" y="1267"/>
                    <a:pt x="139" y="947"/>
                    <a:pt x="574" y="512"/>
                  </a:cubicBezTo>
                  <a:cubicBezTo>
                    <a:pt x="893" y="193"/>
                    <a:pt x="1184" y="96"/>
                    <a:pt x="1421" y="96"/>
                  </a:cubicBezTo>
                  <a:cubicBezTo>
                    <a:pt x="1778" y="96"/>
                    <a:pt x="2012" y="318"/>
                    <a:pt x="2029" y="335"/>
                  </a:cubicBezTo>
                  <a:cubicBezTo>
                    <a:pt x="2038" y="343"/>
                    <a:pt x="2050" y="348"/>
                    <a:pt x="2062" y="348"/>
                  </a:cubicBezTo>
                  <a:cubicBezTo>
                    <a:pt x="2075" y="348"/>
                    <a:pt x="2088" y="343"/>
                    <a:pt x="2098" y="335"/>
                  </a:cubicBezTo>
                  <a:cubicBezTo>
                    <a:pt x="2116" y="314"/>
                    <a:pt x="2116" y="282"/>
                    <a:pt x="2098" y="265"/>
                  </a:cubicBezTo>
                  <a:cubicBezTo>
                    <a:pt x="2094" y="261"/>
                    <a:pt x="182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6"/>
            <p:cNvSpPr/>
            <p:nvPr/>
          </p:nvSpPr>
          <p:spPr>
            <a:xfrm>
              <a:off x="1573653" y="1053398"/>
              <a:ext cx="94586" cy="57013"/>
            </a:xfrm>
            <a:custGeom>
              <a:avLst/>
              <a:gdLst/>
              <a:ahLst/>
              <a:cxnLst/>
              <a:rect l="l" t="t" r="r" b="b"/>
              <a:pathLst>
                <a:path w="1810" h="1091" extrusionOk="0">
                  <a:moveTo>
                    <a:pt x="586" y="1"/>
                  </a:moveTo>
                  <a:cubicBezTo>
                    <a:pt x="282" y="1"/>
                    <a:pt x="49" y="109"/>
                    <a:pt x="35" y="116"/>
                  </a:cubicBezTo>
                  <a:cubicBezTo>
                    <a:pt x="11" y="127"/>
                    <a:pt x="1" y="158"/>
                    <a:pt x="11" y="182"/>
                  </a:cubicBezTo>
                  <a:cubicBezTo>
                    <a:pt x="20" y="199"/>
                    <a:pt x="37" y="209"/>
                    <a:pt x="54" y="209"/>
                  </a:cubicBezTo>
                  <a:cubicBezTo>
                    <a:pt x="61" y="209"/>
                    <a:pt x="69" y="207"/>
                    <a:pt x="77" y="203"/>
                  </a:cubicBezTo>
                  <a:cubicBezTo>
                    <a:pt x="82" y="203"/>
                    <a:pt x="304" y="101"/>
                    <a:pt x="590" y="101"/>
                  </a:cubicBezTo>
                  <a:cubicBezTo>
                    <a:pt x="717" y="101"/>
                    <a:pt x="856" y="121"/>
                    <a:pt x="995" y="179"/>
                  </a:cubicBezTo>
                  <a:cubicBezTo>
                    <a:pt x="1312" y="311"/>
                    <a:pt x="1549" y="607"/>
                    <a:pt x="1705" y="1056"/>
                  </a:cubicBezTo>
                  <a:cubicBezTo>
                    <a:pt x="1712" y="1077"/>
                    <a:pt x="1733" y="1091"/>
                    <a:pt x="1754" y="1091"/>
                  </a:cubicBezTo>
                  <a:cubicBezTo>
                    <a:pt x="1757" y="1091"/>
                    <a:pt x="1764" y="1087"/>
                    <a:pt x="1767" y="1087"/>
                  </a:cubicBezTo>
                  <a:cubicBezTo>
                    <a:pt x="1796" y="1077"/>
                    <a:pt x="1809" y="1049"/>
                    <a:pt x="1799" y="1025"/>
                  </a:cubicBezTo>
                  <a:cubicBezTo>
                    <a:pt x="1632" y="548"/>
                    <a:pt x="1375" y="232"/>
                    <a:pt x="1033" y="89"/>
                  </a:cubicBezTo>
                  <a:cubicBezTo>
                    <a:pt x="879" y="23"/>
                    <a:pt x="725" y="1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6"/>
            <p:cNvSpPr/>
            <p:nvPr/>
          </p:nvSpPr>
          <p:spPr>
            <a:xfrm>
              <a:off x="1478336" y="1528784"/>
              <a:ext cx="2945442" cy="2109165"/>
            </a:xfrm>
            <a:custGeom>
              <a:avLst/>
              <a:gdLst/>
              <a:ahLst/>
              <a:cxnLst/>
              <a:rect l="l" t="t" r="r" b="b"/>
              <a:pathLst>
                <a:path w="56364" h="40361" extrusionOk="0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6"/>
            <p:cNvSpPr/>
            <p:nvPr/>
          </p:nvSpPr>
          <p:spPr>
            <a:xfrm>
              <a:off x="1474364" y="1523663"/>
              <a:ext cx="2953437" cy="2119616"/>
            </a:xfrm>
            <a:custGeom>
              <a:avLst/>
              <a:gdLst/>
              <a:ahLst/>
              <a:cxnLst/>
              <a:rect l="l" t="t" r="r" b="b"/>
              <a:pathLst>
                <a:path w="56517" h="40561" extrusionOk="0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6"/>
            <p:cNvSpPr/>
            <p:nvPr/>
          </p:nvSpPr>
          <p:spPr>
            <a:xfrm>
              <a:off x="1993644" y="1605185"/>
              <a:ext cx="498380" cy="127874"/>
            </a:xfrm>
            <a:custGeom>
              <a:avLst/>
              <a:gdLst/>
              <a:ahLst/>
              <a:cxnLst/>
              <a:rect l="l" t="t" r="r" b="b"/>
              <a:pathLst>
                <a:path w="9537" h="2447" extrusionOk="0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6"/>
            <p:cNvSpPr/>
            <p:nvPr/>
          </p:nvSpPr>
          <p:spPr>
            <a:xfrm>
              <a:off x="4203182" y="2445799"/>
              <a:ext cx="105351" cy="170568"/>
            </a:xfrm>
            <a:custGeom>
              <a:avLst/>
              <a:gdLst/>
              <a:ahLst/>
              <a:cxnLst/>
              <a:rect l="l" t="t" r="r" b="b"/>
              <a:pathLst>
                <a:path w="2016" h="3264" extrusionOk="0">
                  <a:moveTo>
                    <a:pt x="564" y="0"/>
                  </a:moveTo>
                  <a:lnTo>
                    <a:pt x="0" y="1569"/>
                  </a:lnTo>
                  <a:lnTo>
                    <a:pt x="1291" y="3263"/>
                  </a:lnTo>
                  <a:lnTo>
                    <a:pt x="2015" y="2745"/>
                  </a:lnTo>
                  <a:lnTo>
                    <a:pt x="1548" y="134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6"/>
            <p:cNvSpPr/>
            <p:nvPr/>
          </p:nvSpPr>
          <p:spPr>
            <a:xfrm>
              <a:off x="4197381" y="2434668"/>
              <a:ext cx="117266" cy="188806"/>
            </a:xfrm>
            <a:custGeom>
              <a:avLst/>
              <a:gdLst/>
              <a:ahLst/>
              <a:cxnLst/>
              <a:rect l="l" t="t" r="r" b="b"/>
              <a:pathLst>
                <a:path w="2244" h="3613" extrusionOk="0">
                  <a:moveTo>
                    <a:pt x="707" y="422"/>
                  </a:moveTo>
                  <a:lnTo>
                    <a:pt x="1573" y="1605"/>
                  </a:lnTo>
                  <a:lnTo>
                    <a:pt x="2011" y="2920"/>
                  </a:lnTo>
                  <a:lnTo>
                    <a:pt x="1423" y="3341"/>
                  </a:lnTo>
                  <a:lnTo>
                    <a:pt x="223" y="1765"/>
                  </a:lnTo>
                  <a:lnTo>
                    <a:pt x="707" y="422"/>
                  </a:lnTo>
                  <a:close/>
                  <a:moveTo>
                    <a:pt x="644" y="1"/>
                  </a:moveTo>
                  <a:lnTo>
                    <a:pt x="0" y="1800"/>
                  </a:lnTo>
                  <a:lnTo>
                    <a:pt x="1381" y="3612"/>
                  </a:lnTo>
                  <a:lnTo>
                    <a:pt x="2244" y="2996"/>
                  </a:lnTo>
                  <a:lnTo>
                    <a:pt x="1754" y="152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6"/>
            <p:cNvSpPr/>
            <p:nvPr/>
          </p:nvSpPr>
          <p:spPr>
            <a:xfrm>
              <a:off x="4268294" y="2589193"/>
              <a:ext cx="438388" cy="448631"/>
            </a:xfrm>
            <a:custGeom>
              <a:avLst/>
              <a:gdLst/>
              <a:ahLst/>
              <a:cxnLst/>
              <a:rect l="l" t="t" r="r" b="b"/>
              <a:pathLst>
                <a:path w="8389" h="8585" extrusionOk="0">
                  <a:moveTo>
                    <a:pt x="769" y="1"/>
                  </a:moveTo>
                  <a:cubicBezTo>
                    <a:pt x="769" y="1"/>
                    <a:pt x="98" y="363"/>
                    <a:pt x="45" y="519"/>
                  </a:cubicBezTo>
                  <a:cubicBezTo>
                    <a:pt x="0" y="652"/>
                    <a:pt x="2261" y="6358"/>
                    <a:pt x="2953" y="8104"/>
                  </a:cubicBezTo>
                  <a:cubicBezTo>
                    <a:pt x="3069" y="8396"/>
                    <a:pt x="3356" y="8585"/>
                    <a:pt x="3671" y="8585"/>
                  </a:cubicBezTo>
                  <a:cubicBezTo>
                    <a:pt x="3679" y="8585"/>
                    <a:pt x="3687" y="8585"/>
                    <a:pt x="3695" y="8585"/>
                  </a:cubicBezTo>
                  <a:lnTo>
                    <a:pt x="8079" y="8400"/>
                  </a:lnTo>
                  <a:lnTo>
                    <a:pt x="8388" y="6117"/>
                  </a:lnTo>
                  <a:lnTo>
                    <a:pt x="8388" y="6117"/>
                  </a:lnTo>
                  <a:lnTo>
                    <a:pt x="4467" y="6257"/>
                  </a:lnTo>
                  <a:cubicBezTo>
                    <a:pt x="4458" y="6257"/>
                    <a:pt x="4449" y="6257"/>
                    <a:pt x="4440" y="6257"/>
                  </a:cubicBezTo>
                  <a:cubicBezTo>
                    <a:pt x="4155" y="6257"/>
                    <a:pt x="3893" y="6096"/>
                    <a:pt x="3761" y="5842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6"/>
            <p:cNvSpPr/>
            <p:nvPr/>
          </p:nvSpPr>
          <p:spPr>
            <a:xfrm>
              <a:off x="4262650" y="2582138"/>
              <a:ext cx="444189" cy="460754"/>
            </a:xfrm>
            <a:custGeom>
              <a:avLst/>
              <a:gdLst/>
              <a:ahLst/>
              <a:cxnLst/>
              <a:rect l="l" t="t" r="r" b="b"/>
              <a:pathLst>
                <a:path w="8500" h="8817" extrusionOk="0">
                  <a:moveTo>
                    <a:pt x="919" y="0"/>
                  </a:moveTo>
                  <a:lnTo>
                    <a:pt x="832" y="49"/>
                  </a:lnTo>
                  <a:cubicBezTo>
                    <a:pt x="616" y="164"/>
                    <a:pt x="115" y="449"/>
                    <a:pt x="60" y="623"/>
                  </a:cubicBezTo>
                  <a:cubicBezTo>
                    <a:pt x="39" y="683"/>
                    <a:pt x="0" y="800"/>
                    <a:pt x="2971" y="8274"/>
                  </a:cubicBezTo>
                  <a:cubicBezTo>
                    <a:pt x="3100" y="8604"/>
                    <a:pt x="3421" y="8816"/>
                    <a:pt x="3771" y="8816"/>
                  </a:cubicBezTo>
                  <a:lnTo>
                    <a:pt x="3806" y="8816"/>
                  </a:lnTo>
                  <a:lnTo>
                    <a:pt x="8190" y="8632"/>
                  </a:lnTo>
                  <a:lnTo>
                    <a:pt x="8183" y="8434"/>
                  </a:lnTo>
                  <a:lnTo>
                    <a:pt x="3800" y="8618"/>
                  </a:lnTo>
                  <a:cubicBezTo>
                    <a:pt x="3789" y="8619"/>
                    <a:pt x="3778" y="8619"/>
                    <a:pt x="3768" y="8619"/>
                  </a:cubicBezTo>
                  <a:cubicBezTo>
                    <a:pt x="3492" y="8619"/>
                    <a:pt x="3253" y="8452"/>
                    <a:pt x="3156" y="8201"/>
                  </a:cubicBezTo>
                  <a:cubicBezTo>
                    <a:pt x="1427" y="3851"/>
                    <a:pt x="324" y="992"/>
                    <a:pt x="254" y="675"/>
                  </a:cubicBezTo>
                  <a:cubicBezTo>
                    <a:pt x="310" y="595"/>
                    <a:pt x="574" y="418"/>
                    <a:pt x="835" y="272"/>
                  </a:cubicBezTo>
                  <a:lnTo>
                    <a:pt x="3782" y="6022"/>
                  </a:lnTo>
                  <a:cubicBezTo>
                    <a:pt x="3930" y="6309"/>
                    <a:pt x="4227" y="6490"/>
                    <a:pt x="4545" y="6490"/>
                  </a:cubicBezTo>
                  <a:cubicBezTo>
                    <a:pt x="4556" y="6490"/>
                    <a:pt x="4567" y="6490"/>
                    <a:pt x="4579" y="6489"/>
                  </a:cubicBezTo>
                  <a:lnTo>
                    <a:pt x="8500" y="6350"/>
                  </a:lnTo>
                  <a:lnTo>
                    <a:pt x="8493" y="6155"/>
                  </a:lnTo>
                  <a:lnTo>
                    <a:pt x="4572" y="6291"/>
                  </a:lnTo>
                  <a:cubicBezTo>
                    <a:pt x="4558" y="6291"/>
                    <a:pt x="4545" y="6292"/>
                    <a:pt x="4532" y="6292"/>
                  </a:cubicBezTo>
                  <a:cubicBezTo>
                    <a:pt x="4293" y="6292"/>
                    <a:pt x="4068" y="6147"/>
                    <a:pt x="3959" y="5932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6"/>
            <p:cNvSpPr/>
            <p:nvPr/>
          </p:nvSpPr>
          <p:spPr>
            <a:xfrm>
              <a:off x="4289929" y="2623579"/>
              <a:ext cx="35117" cy="20589"/>
            </a:xfrm>
            <a:custGeom>
              <a:avLst/>
              <a:gdLst/>
              <a:ahLst/>
              <a:cxnLst/>
              <a:rect l="l" t="t" r="r" b="b"/>
              <a:pathLst>
                <a:path w="672" h="394" extrusionOk="0">
                  <a:moveTo>
                    <a:pt x="616" y="1"/>
                  </a:moveTo>
                  <a:lnTo>
                    <a:pt x="0" y="255"/>
                  </a:lnTo>
                  <a:lnTo>
                    <a:pt x="60" y="394"/>
                  </a:lnTo>
                  <a:lnTo>
                    <a:pt x="672" y="140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6"/>
            <p:cNvSpPr/>
            <p:nvPr/>
          </p:nvSpPr>
          <p:spPr>
            <a:xfrm>
              <a:off x="1501643" y="1865270"/>
              <a:ext cx="2748170" cy="1764893"/>
            </a:xfrm>
            <a:custGeom>
              <a:avLst/>
              <a:gdLst/>
              <a:ahLst/>
              <a:cxnLst/>
              <a:rect l="l" t="t" r="r" b="b"/>
              <a:pathLst>
                <a:path w="52589" h="33773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6"/>
            <p:cNvSpPr/>
            <p:nvPr/>
          </p:nvSpPr>
          <p:spPr>
            <a:xfrm>
              <a:off x="1496574" y="1860149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6"/>
            <p:cNvSpPr/>
            <p:nvPr/>
          </p:nvSpPr>
          <p:spPr>
            <a:xfrm>
              <a:off x="1786183" y="1960170"/>
              <a:ext cx="497126" cy="75826"/>
            </a:xfrm>
            <a:custGeom>
              <a:avLst/>
              <a:gdLst/>
              <a:ahLst/>
              <a:cxnLst/>
              <a:rect l="l" t="t" r="r" b="b"/>
              <a:pathLst>
                <a:path w="9513" h="1451" extrusionOk="0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6"/>
            <p:cNvSpPr/>
            <p:nvPr/>
          </p:nvSpPr>
          <p:spPr>
            <a:xfrm>
              <a:off x="1501643" y="2122325"/>
              <a:ext cx="2748170" cy="1764736"/>
            </a:xfrm>
            <a:custGeom>
              <a:avLst/>
              <a:gdLst/>
              <a:ahLst/>
              <a:cxnLst/>
              <a:rect l="l" t="t" r="r" b="b"/>
              <a:pathLst>
                <a:path w="52589" h="33770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6"/>
            <p:cNvSpPr/>
            <p:nvPr/>
          </p:nvSpPr>
          <p:spPr>
            <a:xfrm>
              <a:off x="1496574" y="2117256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6"/>
            <p:cNvSpPr/>
            <p:nvPr/>
          </p:nvSpPr>
          <p:spPr>
            <a:xfrm>
              <a:off x="1409650" y="2735850"/>
              <a:ext cx="2923800" cy="1816500"/>
            </a:xfrm>
            <a:prstGeom prst="roundRect">
              <a:avLst>
                <a:gd name="adj" fmla="val 472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6"/>
            <p:cNvSpPr/>
            <p:nvPr/>
          </p:nvSpPr>
          <p:spPr>
            <a:xfrm>
              <a:off x="1786183" y="2217068"/>
              <a:ext cx="497126" cy="76035"/>
            </a:xfrm>
            <a:custGeom>
              <a:avLst/>
              <a:gdLst/>
              <a:ahLst/>
              <a:cxnLst/>
              <a:rect l="l" t="t" r="r" b="b"/>
              <a:pathLst>
                <a:path w="9513" h="1455" extrusionOk="0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6"/>
            <p:cNvSpPr/>
            <p:nvPr/>
          </p:nvSpPr>
          <p:spPr>
            <a:xfrm>
              <a:off x="1413798" y="2735775"/>
              <a:ext cx="2923807" cy="1816366"/>
            </a:xfrm>
            <a:custGeom>
              <a:avLst/>
              <a:gdLst/>
              <a:ahLst/>
              <a:cxnLst/>
              <a:rect l="l" t="t" r="r" b="b"/>
              <a:pathLst>
                <a:path w="55950" h="34758" extrusionOk="0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1611069" y="3231751"/>
              <a:ext cx="2716188" cy="1309991"/>
            </a:xfrm>
            <a:custGeom>
              <a:avLst/>
              <a:gdLst/>
              <a:ahLst/>
              <a:cxnLst/>
              <a:rect l="l" t="t" r="r" b="b"/>
              <a:pathLst>
                <a:path w="51977" h="25068" extrusionOk="0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6"/>
            <p:cNvSpPr/>
            <p:nvPr/>
          </p:nvSpPr>
          <p:spPr>
            <a:xfrm>
              <a:off x="1456179" y="2767757"/>
              <a:ext cx="177885" cy="131898"/>
            </a:xfrm>
            <a:custGeom>
              <a:avLst/>
              <a:gdLst/>
              <a:ahLst/>
              <a:cxnLst/>
              <a:rect l="l" t="t" r="r" b="b"/>
              <a:pathLst>
                <a:path w="3404" h="2524" extrusionOk="0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6"/>
            <p:cNvSpPr/>
            <p:nvPr/>
          </p:nvSpPr>
          <p:spPr>
            <a:xfrm>
              <a:off x="1456179" y="2987761"/>
              <a:ext cx="10451" cy="1012385"/>
            </a:xfrm>
            <a:custGeom>
              <a:avLst/>
              <a:gdLst/>
              <a:ahLst/>
              <a:cxnLst/>
              <a:rect l="l" t="t" r="r" b="b"/>
              <a:pathLst>
                <a:path w="200" h="19373" extrusionOk="0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6"/>
            <p:cNvSpPr/>
            <p:nvPr/>
          </p:nvSpPr>
          <p:spPr>
            <a:xfrm>
              <a:off x="4139742" y="4345515"/>
              <a:ext cx="155675" cy="174592"/>
            </a:xfrm>
            <a:custGeom>
              <a:avLst/>
              <a:gdLst/>
              <a:ahLst/>
              <a:cxnLst/>
              <a:rect l="l" t="t" r="r" b="b"/>
              <a:pathLst>
                <a:path w="2979" h="3341" extrusionOk="0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6"/>
            <p:cNvSpPr/>
            <p:nvPr/>
          </p:nvSpPr>
          <p:spPr>
            <a:xfrm>
              <a:off x="4284964" y="2873944"/>
              <a:ext cx="10451" cy="1386548"/>
            </a:xfrm>
            <a:custGeom>
              <a:avLst/>
              <a:gdLst/>
              <a:ahLst/>
              <a:cxnLst/>
              <a:rect l="l" t="t" r="r" b="b"/>
              <a:pathLst>
                <a:path w="200" h="26533" extrusionOk="0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2409245" y="3396101"/>
              <a:ext cx="933110" cy="508988"/>
            </a:xfrm>
            <a:custGeom>
              <a:avLst/>
              <a:gdLst/>
              <a:ahLst/>
              <a:cxnLst/>
              <a:rect l="l" t="t" r="r" b="b"/>
              <a:pathLst>
                <a:path w="17856" h="9740" extrusionOk="0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>
              <a:off x="1348738" y="1428502"/>
              <a:ext cx="289350" cy="455894"/>
            </a:xfrm>
            <a:custGeom>
              <a:avLst/>
              <a:gdLst/>
              <a:ahLst/>
              <a:cxnLst/>
              <a:rect l="l" t="t" r="r" b="b"/>
              <a:pathLst>
                <a:path w="5537" h="8724" extrusionOk="0">
                  <a:moveTo>
                    <a:pt x="1800" y="1"/>
                  </a:moveTo>
                  <a:lnTo>
                    <a:pt x="1" y="7231"/>
                  </a:lnTo>
                  <a:lnTo>
                    <a:pt x="5278" y="8723"/>
                  </a:lnTo>
                  <a:lnTo>
                    <a:pt x="5536" y="7791"/>
                  </a:lnTo>
                  <a:lnTo>
                    <a:pt x="2078" y="6194"/>
                  </a:lnTo>
                  <a:lnTo>
                    <a:pt x="3253" y="2026"/>
                  </a:lnTo>
                  <a:cubicBezTo>
                    <a:pt x="3253" y="2026"/>
                    <a:pt x="3097" y="1247"/>
                    <a:pt x="2265" y="36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>
              <a:off x="1342938" y="1423276"/>
              <a:ext cx="300951" cy="466398"/>
            </a:xfrm>
            <a:custGeom>
              <a:avLst/>
              <a:gdLst/>
              <a:ahLst/>
              <a:cxnLst/>
              <a:rect l="l" t="t" r="r" b="b"/>
              <a:pathLst>
                <a:path w="5759" h="8925" extrusionOk="0">
                  <a:moveTo>
                    <a:pt x="1908" y="1"/>
                  </a:moveTo>
                  <a:cubicBezTo>
                    <a:pt x="1864" y="1"/>
                    <a:pt x="1825" y="33"/>
                    <a:pt x="1813" y="76"/>
                  </a:cubicBezTo>
                  <a:lnTo>
                    <a:pt x="14" y="7307"/>
                  </a:lnTo>
                  <a:cubicBezTo>
                    <a:pt x="0" y="7359"/>
                    <a:pt x="32" y="7414"/>
                    <a:pt x="84" y="7428"/>
                  </a:cubicBezTo>
                  <a:lnTo>
                    <a:pt x="5362" y="8921"/>
                  </a:lnTo>
                  <a:cubicBezTo>
                    <a:pt x="5372" y="8924"/>
                    <a:pt x="5379" y="8924"/>
                    <a:pt x="5389" y="8924"/>
                  </a:cubicBezTo>
                  <a:cubicBezTo>
                    <a:pt x="5407" y="8924"/>
                    <a:pt x="5421" y="8921"/>
                    <a:pt x="5438" y="8910"/>
                  </a:cubicBezTo>
                  <a:cubicBezTo>
                    <a:pt x="5459" y="8900"/>
                    <a:pt x="5477" y="8876"/>
                    <a:pt x="5483" y="8852"/>
                  </a:cubicBezTo>
                  <a:lnTo>
                    <a:pt x="5744" y="7915"/>
                  </a:lnTo>
                  <a:cubicBezTo>
                    <a:pt x="5758" y="7870"/>
                    <a:pt x="5734" y="7821"/>
                    <a:pt x="5689" y="7800"/>
                  </a:cubicBezTo>
                  <a:lnTo>
                    <a:pt x="2307" y="6238"/>
                  </a:lnTo>
                  <a:lnTo>
                    <a:pt x="3459" y="2154"/>
                  </a:lnTo>
                  <a:cubicBezTo>
                    <a:pt x="3462" y="2136"/>
                    <a:pt x="3462" y="2122"/>
                    <a:pt x="3459" y="2105"/>
                  </a:cubicBezTo>
                  <a:cubicBezTo>
                    <a:pt x="3455" y="2074"/>
                    <a:pt x="3288" y="1287"/>
                    <a:pt x="2450" y="397"/>
                  </a:cubicBezTo>
                  <a:cubicBezTo>
                    <a:pt x="2430" y="375"/>
                    <a:pt x="2403" y="365"/>
                    <a:pt x="2376" y="365"/>
                  </a:cubicBezTo>
                  <a:cubicBezTo>
                    <a:pt x="2352" y="365"/>
                    <a:pt x="2327" y="373"/>
                    <a:pt x="2307" y="390"/>
                  </a:cubicBezTo>
                  <a:cubicBezTo>
                    <a:pt x="2269" y="428"/>
                    <a:pt x="2265" y="491"/>
                    <a:pt x="2304" y="532"/>
                  </a:cubicBezTo>
                  <a:cubicBezTo>
                    <a:pt x="3027" y="1298"/>
                    <a:pt x="3229" y="1994"/>
                    <a:pt x="3260" y="2122"/>
                  </a:cubicBezTo>
                  <a:lnTo>
                    <a:pt x="2091" y="6266"/>
                  </a:lnTo>
                  <a:cubicBezTo>
                    <a:pt x="2081" y="6315"/>
                    <a:pt x="2102" y="6363"/>
                    <a:pt x="2147" y="6384"/>
                  </a:cubicBezTo>
                  <a:lnTo>
                    <a:pt x="5529" y="7943"/>
                  </a:lnTo>
                  <a:lnTo>
                    <a:pt x="5320" y="8701"/>
                  </a:lnTo>
                  <a:lnTo>
                    <a:pt x="230" y="7261"/>
                  </a:lnTo>
                  <a:lnTo>
                    <a:pt x="2004" y="126"/>
                  </a:lnTo>
                  <a:cubicBezTo>
                    <a:pt x="2018" y="70"/>
                    <a:pt x="1987" y="17"/>
                    <a:pt x="1931" y="4"/>
                  </a:cubicBezTo>
                  <a:cubicBezTo>
                    <a:pt x="1923" y="2"/>
                    <a:pt x="1915" y="1"/>
                    <a:pt x="19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1381503" y="1484156"/>
              <a:ext cx="250366" cy="364392"/>
            </a:xfrm>
            <a:custGeom>
              <a:avLst/>
              <a:gdLst/>
              <a:ahLst/>
              <a:cxnLst/>
              <a:rect l="l" t="t" r="r" b="b"/>
              <a:pathLst>
                <a:path w="4791" h="6973" extrusionOk="0">
                  <a:moveTo>
                    <a:pt x="2070" y="0"/>
                  </a:moveTo>
                  <a:lnTo>
                    <a:pt x="2070" y="1055"/>
                  </a:lnTo>
                  <a:cubicBezTo>
                    <a:pt x="2070" y="1789"/>
                    <a:pt x="1148" y="4134"/>
                    <a:pt x="828" y="4684"/>
                  </a:cubicBezTo>
                  <a:cubicBezTo>
                    <a:pt x="508" y="5237"/>
                    <a:pt x="0" y="5925"/>
                    <a:pt x="0" y="5925"/>
                  </a:cubicBezTo>
                  <a:lnTo>
                    <a:pt x="1012" y="5466"/>
                  </a:lnTo>
                  <a:lnTo>
                    <a:pt x="4739" y="6973"/>
                  </a:lnTo>
                  <a:lnTo>
                    <a:pt x="4791" y="6778"/>
                  </a:lnTo>
                  <a:lnTo>
                    <a:pt x="1409" y="5219"/>
                  </a:lnTo>
                  <a:cubicBezTo>
                    <a:pt x="1364" y="5198"/>
                    <a:pt x="1343" y="5150"/>
                    <a:pt x="1353" y="5101"/>
                  </a:cubicBezTo>
                  <a:lnTo>
                    <a:pt x="2522" y="957"/>
                  </a:lnTo>
                  <a:cubicBezTo>
                    <a:pt x="2498" y="864"/>
                    <a:pt x="2390" y="488"/>
                    <a:pt x="207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1624552" y="1828690"/>
              <a:ext cx="97878" cy="123119"/>
            </a:xfrm>
            <a:custGeom>
              <a:avLst/>
              <a:gdLst/>
              <a:ahLst/>
              <a:cxnLst/>
              <a:rect l="l" t="t" r="r" b="b"/>
              <a:pathLst>
                <a:path w="1873" h="2356" extrusionOk="0">
                  <a:moveTo>
                    <a:pt x="1121" y="0"/>
                  </a:moveTo>
                  <a:lnTo>
                    <a:pt x="258" y="133"/>
                  </a:lnTo>
                  <a:lnTo>
                    <a:pt x="0" y="1065"/>
                  </a:lnTo>
                  <a:lnTo>
                    <a:pt x="363" y="1741"/>
                  </a:lnTo>
                  <a:lnTo>
                    <a:pt x="1135" y="2297"/>
                  </a:lnTo>
                  <a:cubicBezTo>
                    <a:pt x="1186" y="2336"/>
                    <a:pt x="1248" y="2355"/>
                    <a:pt x="1310" y="2355"/>
                  </a:cubicBezTo>
                  <a:cubicBezTo>
                    <a:pt x="1365" y="2355"/>
                    <a:pt x="1420" y="2340"/>
                    <a:pt x="1469" y="2311"/>
                  </a:cubicBezTo>
                  <a:lnTo>
                    <a:pt x="1538" y="2266"/>
                  </a:lnTo>
                  <a:cubicBezTo>
                    <a:pt x="1639" y="2203"/>
                    <a:pt x="1678" y="2078"/>
                    <a:pt x="1633" y="1970"/>
                  </a:cubicBezTo>
                  <a:lnTo>
                    <a:pt x="1194" y="964"/>
                  </a:lnTo>
                  <a:lnTo>
                    <a:pt x="1194" y="964"/>
                  </a:lnTo>
                  <a:lnTo>
                    <a:pt x="1486" y="1190"/>
                  </a:lnTo>
                  <a:cubicBezTo>
                    <a:pt x="1528" y="1223"/>
                    <a:pt x="1578" y="1240"/>
                    <a:pt x="1627" y="1240"/>
                  </a:cubicBezTo>
                  <a:cubicBezTo>
                    <a:pt x="1692" y="1240"/>
                    <a:pt x="1757" y="1211"/>
                    <a:pt x="1803" y="1156"/>
                  </a:cubicBezTo>
                  <a:cubicBezTo>
                    <a:pt x="1872" y="1076"/>
                    <a:pt x="1872" y="954"/>
                    <a:pt x="1806" y="871"/>
                  </a:cubicBezTo>
                  <a:lnTo>
                    <a:pt x="1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6"/>
            <p:cNvSpPr/>
            <p:nvPr/>
          </p:nvSpPr>
          <p:spPr>
            <a:xfrm>
              <a:off x="1618908" y="1823046"/>
              <a:ext cx="109114" cy="133884"/>
            </a:xfrm>
            <a:custGeom>
              <a:avLst/>
              <a:gdLst/>
              <a:ahLst/>
              <a:cxnLst/>
              <a:rect l="l" t="t" r="r" b="b"/>
              <a:pathLst>
                <a:path w="2088" h="2562" extrusionOk="0">
                  <a:moveTo>
                    <a:pt x="1184" y="213"/>
                  </a:moveTo>
                  <a:lnTo>
                    <a:pt x="1837" y="1038"/>
                  </a:lnTo>
                  <a:cubicBezTo>
                    <a:pt x="1876" y="1086"/>
                    <a:pt x="1872" y="1156"/>
                    <a:pt x="1834" y="1202"/>
                  </a:cubicBezTo>
                  <a:cubicBezTo>
                    <a:pt x="1808" y="1233"/>
                    <a:pt x="1772" y="1249"/>
                    <a:pt x="1735" y="1249"/>
                  </a:cubicBezTo>
                  <a:cubicBezTo>
                    <a:pt x="1708" y="1249"/>
                    <a:pt x="1681" y="1240"/>
                    <a:pt x="1657" y="1222"/>
                  </a:cubicBezTo>
                  <a:lnTo>
                    <a:pt x="1055" y="756"/>
                  </a:lnTo>
                  <a:lnTo>
                    <a:pt x="1055" y="756"/>
                  </a:lnTo>
                  <a:lnTo>
                    <a:pt x="1650" y="2116"/>
                  </a:lnTo>
                  <a:cubicBezTo>
                    <a:pt x="1674" y="2178"/>
                    <a:pt x="1653" y="2255"/>
                    <a:pt x="1594" y="2290"/>
                  </a:cubicBezTo>
                  <a:lnTo>
                    <a:pt x="1524" y="2332"/>
                  </a:lnTo>
                  <a:cubicBezTo>
                    <a:pt x="1492" y="2353"/>
                    <a:pt x="1455" y="2364"/>
                    <a:pt x="1418" y="2364"/>
                  </a:cubicBezTo>
                  <a:cubicBezTo>
                    <a:pt x="1377" y="2364"/>
                    <a:pt x="1335" y="2351"/>
                    <a:pt x="1298" y="2325"/>
                  </a:cubicBezTo>
                  <a:lnTo>
                    <a:pt x="547" y="1782"/>
                  </a:lnTo>
                  <a:lnTo>
                    <a:pt x="213" y="1163"/>
                  </a:lnTo>
                  <a:lnTo>
                    <a:pt x="446" y="328"/>
                  </a:lnTo>
                  <a:lnTo>
                    <a:pt x="1184" y="213"/>
                  </a:lnTo>
                  <a:close/>
                  <a:moveTo>
                    <a:pt x="1270" y="1"/>
                  </a:moveTo>
                  <a:lnTo>
                    <a:pt x="289" y="150"/>
                  </a:lnTo>
                  <a:lnTo>
                    <a:pt x="0" y="1187"/>
                  </a:lnTo>
                  <a:lnTo>
                    <a:pt x="384" y="1897"/>
                  </a:lnTo>
                  <a:lnTo>
                    <a:pt x="1184" y="2485"/>
                  </a:lnTo>
                  <a:cubicBezTo>
                    <a:pt x="1253" y="2538"/>
                    <a:pt x="1336" y="2562"/>
                    <a:pt x="1417" y="2562"/>
                  </a:cubicBezTo>
                  <a:cubicBezTo>
                    <a:pt x="1490" y="2562"/>
                    <a:pt x="1566" y="2544"/>
                    <a:pt x="1629" y="2502"/>
                  </a:cubicBezTo>
                  <a:lnTo>
                    <a:pt x="1699" y="2457"/>
                  </a:lnTo>
                  <a:cubicBezTo>
                    <a:pt x="1841" y="2371"/>
                    <a:pt x="1897" y="2193"/>
                    <a:pt x="1831" y="2037"/>
                  </a:cubicBezTo>
                  <a:lnTo>
                    <a:pt x="1549" y="1385"/>
                  </a:lnTo>
                  <a:lnTo>
                    <a:pt x="1549" y="1385"/>
                  </a:lnTo>
                  <a:cubicBezTo>
                    <a:pt x="1607" y="1426"/>
                    <a:pt x="1673" y="1446"/>
                    <a:pt x="1739" y="1446"/>
                  </a:cubicBezTo>
                  <a:cubicBezTo>
                    <a:pt x="1831" y="1446"/>
                    <a:pt x="1922" y="1407"/>
                    <a:pt x="1987" y="1330"/>
                  </a:cubicBezTo>
                  <a:cubicBezTo>
                    <a:pt x="2085" y="1212"/>
                    <a:pt x="2088" y="1038"/>
                    <a:pt x="1991" y="916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6"/>
            <p:cNvSpPr/>
            <p:nvPr/>
          </p:nvSpPr>
          <p:spPr>
            <a:xfrm>
              <a:off x="1665835" y="1897199"/>
              <a:ext cx="42067" cy="52623"/>
            </a:xfrm>
            <a:custGeom>
              <a:avLst/>
              <a:gdLst/>
              <a:ahLst/>
              <a:cxnLst/>
              <a:rect l="l" t="t" r="r" b="b"/>
              <a:pathLst>
                <a:path w="805" h="1007" extrusionOk="0">
                  <a:moveTo>
                    <a:pt x="59" y="1"/>
                  </a:moveTo>
                  <a:cubicBezTo>
                    <a:pt x="49" y="1"/>
                    <a:pt x="38" y="5"/>
                    <a:pt x="28" y="12"/>
                  </a:cubicBezTo>
                  <a:cubicBezTo>
                    <a:pt x="8" y="26"/>
                    <a:pt x="0" y="57"/>
                    <a:pt x="18" y="81"/>
                  </a:cubicBezTo>
                  <a:lnTo>
                    <a:pt x="710" y="986"/>
                  </a:lnTo>
                  <a:cubicBezTo>
                    <a:pt x="721" y="1000"/>
                    <a:pt x="734" y="1007"/>
                    <a:pt x="748" y="1007"/>
                  </a:cubicBezTo>
                  <a:cubicBezTo>
                    <a:pt x="759" y="1007"/>
                    <a:pt x="769" y="1003"/>
                    <a:pt x="780" y="997"/>
                  </a:cubicBezTo>
                  <a:cubicBezTo>
                    <a:pt x="801" y="979"/>
                    <a:pt x="804" y="947"/>
                    <a:pt x="787" y="926"/>
                  </a:cubicBezTo>
                  <a:lnTo>
                    <a:pt x="98" y="19"/>
                  </a:lnTo>
                  <a:cubicBezTo>
                    <a:pt x="88" y="7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6"/>
            <p:cNvSpPr/>
            <p:nvPr/>
          </p:nvSpPr>
          <p:spPr>
            <a:xfrm>
              <a:off x="1652561" y="1908592"/>
              <a:ext cx="34229" cy="42903"/>
            </a:xfrm>
            <a:custGeom>
              <a:avLst/>
              <a:gdLst/>
              <a:ahLst/>
              <a:cxnLst/>
              <a:rect l="l" t="t" r="r" b="b"/>
              <a:pathLst>
                <a:path w="655" h="821" extrusionOk="0">
                  <a:moveTo>
                    <a:pt x="57" y="1"/>
                  </a:moveTo>
                  <a:cubicBezTo>
                    <a:pt x="46" y="1"/>
                    <a:pt x="36" y="4"/>
                    <a:pt x="28" y="10"/>
                  </a:cubicBezTo>
                  <a:cubicBezTo>
                    <a:pt x="4" y="27"/>
                    <a:pt x="0" y="58"/>
                    <a:pt x="18" y="79"/>
                  </a:cubicBezTo>
                  <a:lnTo>
                    <a:pt x="557" y="799"/>
                  </a:lnTo>
                  <a:cubicBezTo>
                    <a:pt x="567" y="813"/>
                    <a:pt x="581" y="820"/>
                    <a:pt x="599" y="820"/>
                  </a:cubicBezTo>
                  <a:cubicBezTo>
                    <a:pt x="606" y="820"/>
                    <a:pt x="620" y="817"/>
                    <a:pt x="626" y="810"/>
                  </a:cubicBezTo>
                  <a:cubicBezTo>
                    <a:pt x="647" y="792"/>
                    <a:pt x="654" y="761"/>
                    <a:pt x="637" y="740"/>
                  </a:cubicBezTo>
                  <a:lnTo>
                    <a:pt x="98" y="20"/>
                  </a:lnTo>
                  <a:cubicBezTo>
                    <a:pt x="87" y="7"/>
                    <a:pt x="72" y="1"/>
                    <a:pt x="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6"/>
            <p:cNvSpPr/>
            <p:nvPr/>
          </p:nvSpPr>
          <p:spPr>
            <a:xfrm>
              <a:off x="1795433" y="1252029"/>
              <a:ext cx="424749" cy="334553"/>
            </a:xfrm>
            <a:custGeom>
              <a:avLst/>
              <a:gdLst/>
              <a:ahLst/>
              <a:cxnLst/>
              <a:rect l="l" t="t" r="r" b="b"/>
              <a:pathLst>
                <a:path w="8128" h="6402" extrusionOk="0">
                  <a:moveTo>
                    <a:pt x="1" y="0"/>
                  </a:moveTo>
                  <a:lnTo>
                    <a:pt x="606" y="3789"/>
                  </a:lnTo>
                  <a:lnTo>
                    <a:pt x="3105" y="6172"/>
                  </a:lnTo>
                  <a:lnTo>
                    <a:pt x="8128" y="6401"/>
                  </a:lnTo>
                  <a:lnTo>
                    <a:pt x="8069" y="5549"/>
                  </a:lnTo>
                  <a:lnTo>
                    <a:pt x="4078" y="4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6"/>
            <p:cNvSpPr/>
            <p:nvPr/>
          </p:nvSpPr>
          <p:spPr>
            <a:xfrm>
              <a:off x="1789998" y="1246855"/>
              <a:ext cx="435462" cy="344795"/>
            </a:xfrm>
            <a:custGeom>
              <a:avLst/>
              <a:gdLst/>
              <a:ahLst/>
              <a:cxnLst/>
              <a:rect l="l" t="t" r="r" b="b"/>
              <a:pathLst>
                <a:path w="8333" h="6598" extrusionOk="0">
                  <a:moveTo>
                    <a:pt x="258" y="429"/>
                  </a:moveTo>
                  <a:lnTo>
                    <a:pt x="4106" y="4872"/>
                  </a:lnTo>
                  <a:cubicBezTo>
                    <a:pt x="4120" y="4890"/>
                    <a:pt x="4140" y="4900"/>
                    <a:pt x="4161" y="4904"/>
                  </a:cubicBezTo>
                  <a:lnTo>
                    <a:pt x="8079" y="5728"/>
                  </a:lnTo>
                  <a:lnTo>
                    <a:pt x="8124" y="6396"/>
                  </a:lnTo>
                  <a:lnTo>
                    <a:pt x="3250" y="6174"/>
                  </a:lnTo>
                  <a:lnTo>
                    <a:pt x="800" y="3839"/>
                  </a:lnTo>
                  <a:lnTo>
                    <a:pt x="258" y="429"/>
                  </a:lnTo>
                  <a:close/>
                  <a:moveTo>
                    <a:pt x="107" y="1"/>
                  </a:moveTo>
                  <a:cubicBezTo>
                    <a:pt x="92" y="1"/>
                    <a:pt x="77" y="4"/>
                    <a:pt x="63" y="11"/>
                  </a:cubicBezTo>
                  <a:cubicBezTo>
                    <a:pt x="25" y="29"/>
                    <a:pt x="0" y="71"/>
                    <a:pt x="7" y="116"/>
                  </a:cubicBezTo>
                  <a:lnTo>
                    <a:pt x="609" y="3905"/>
                  </a:lnTo>
                  <a:cubicBezTo>
                    <a:pt x="613" y="3926"/>
                    <a:pt x="623" y="3947"/>
                    <a:pt x="641" y="3961"/>
                  </a:cubicBezTo>
                  <a:lnTo>
                    <a:pt x="3138" y="6341"/>
                  </a:lnTo>
                  <a:cubicBezTo>
                    <a:pt x="3156" y="6357"/>
                    <a:pt x="3180" y="6368"/>
                    <a:pt x="3201" y="6368"/>
                  </a:cubicBezTo>
                  <a:lnTo>
                    <a:pt x="8229" y="6598"/>
                  </a:lnTo>
                  <a:lnTo>
                    <a:pt x="8232" y="6598"/>
                  </a:lnTo>
                  <a:cubicBezTo>
                    <a:pt x="8260" y="6598"/>
                    <a:pt x="8284" y="6587"/>
                    <a:pt x="8305" y="6570"/>
                  </a:cubicBezTo>
                  <a:cubicBezTo>
                    <a:pt x="8323" y="6550"/>
                    <a:pt x="8333" y="6521"/>
                    <a:pt x="8333" y="6494"/>
                  </a:cubicBezTo>
                  <a:lnTo>
                    <a:pt x="8270" y="5641"/>
                  </a:lnTo>
                  <a:cubicBezTo>
                    <a:pt x="8267" y="5596"/>
                    <a:pt x="8236" y="5558"/>
                    <a:pt x="8194" y="5551"/>
                  </a:cubicBezTo>
                  <a:lnTo>
                    <a:pt x="4235" y="4719"/>
                  </a:lnTo>
                  <a:lnTo>
                    <a:pt x="182" y="37"/>
                  </a:lnTo>
                  <a:cubicBezTo>
                    <a:pt x="161" y="13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6"/>
            <p:cNvSpPr/>
            <p:nvPr/>
          </p:nvSpPr>
          <p:spPr>
            <a:xfrm>
              <a:off x="1803428" y="1269221"/>
              <a:ext cx="409699" cy="291336"/>
            </a:xfrm>
            <a:custGeom>
              <a:avLst/>
              <a:gdLst/>
              <a:ahLst/>
              <a:cxnLst/>
              <a:rect l="l" t="t" r="r" b="b"/>
              <a:pathLst>
                <a:path w="7840" h="5575" extrusionOk="0">
                  <a:moveTo>
                    <a:pt x="1" y="1"/>
                  </a:moveTo>
                  <a:lnTo>
                    <a:pt x="527" y="3289"/>
                  </a:lnTo>
                  <a:lnTo>
                    <a:pt x="575" y="3442"/>
                  </a:lnTo>
                  <a:lnTo>
                    <a:pt x="745" y="3606"/>
                  </a:lnTo>
                  <a:cubicBezTo>
                    <a:pt x="954" y="3390"/>
                    <a:pt x="1476" y="2868"/>
                    <a:pt x="1622" y="2868"/>
                  </a:cubicBezTo>
                  <a:cubicBezTo>
                    <a:pt x="1807" y="2868"/>
                    <a:pt x="3692" y="4524"/>
                    <a:pt x="3414" y="4660"/>
                  </a:cubicBezTo>
                  <a:lnTo>
                    <a:pt x="3139" y="4799"/>
                  </a:lnTo>
                  <a:lnTo>
                    <a:pt x="7840" y="5575"/>
                  </a:lnTo>
                  <a:lnTo>
                    <a:pt x="7822" y="5300"/>
                  </a:lnTo>
                  <a:lnTo>
                    <a:pt x="3904" y="4476"/>
                  </a:lnTo>
                  <a:cubicBezTo>
                    <a:pt x="3883" y="4472"/>
                    <a:pt x="3863" y="4462"/>
                    <a:pt x="3849" y="4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6"/>
            <p:cNvSpPr/>
            <p:nvPr/>
          </p:nvSpPr>
          <p:spPr>
            <a:xfrm>
              <a:off x="2217096" y="1541953"/>
              <a:ext cx="128553" cy="62604"/>
            </a:xfrm>
            <a:custGeom>
              <a:avLst/>
              <a:gdLst/>
              <a:ahLst/>
              <a:cxnLst/>
              <a:rect l="l" t="t" r="r" b="b"/>
              <a:pathLst>
                <a:path w="2460" h="1198" extrusionOk="0">
                  <a:moveTo>
                    <a:pt x="0" y="1"/>
                  </a:moveTo>
                  <a:lnTo>
                    <a:pt x="59" y="853"/>
                  </a:lnTo>
                  <a:lnTo>
                    <a:pt x="1110" y="864"/>
                  </a:lnTo>
                  <a:cubicBezTo>
                    <a:pt x="1110" y="864"/>
                    <a:pt x="2008" y="1197"/>
                    <a:pt x="2250" y="1197"/>
                  </a:cubicBezTo>
                  <a:cubicBezTo>
                    <a:pt x="2261" y="1197"/>
                    <a:pt x="2271" y="1196"/>
                    <a:pt x="2279" y="1195"/>
                  </a:cubicBezTo>
                  <a:cubicBezTo>
                    <a:pt x="2460" y="1156"/>
                    <a:pt x="2387" y="903"/>
                    <a:pt x="2387" y="903"/>
                  </a:cubicBezTo>
                  <a:lnTo>
                    <a:pt x="1075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6"/>
            <p:cNvSpPr/>
            <p:nvPr/>
          </p:nvSpPr>
          <p:spPr>
            <a:xfrm>
              <a:off x="2211400" y="1536309"/>
              <a:ext cx="138064" cy="73317"/>
            </a:xfrm>
            <a:custGeom>
              <a:avLst/>
              <a:gdLst/>
              <a:ahLst/>
              <a:cxnLst/>
              <a:rect l="l" t="t" r="r" b="b"/>
              <a:pathLst>
                <a:path w="2642" h="1403" extrusionOk="0">
                  <a:moveTo>
                    <a:pt x="214" y="213"/>
                  </a:moveTo>
                  <a:lnTo>
                    <a:pt x="1153" y="269"/>
                  </a:lnTo>
                  <a:lnTo>
                    <a:pt x="2409" y="1073"/>
                  </a:lnTo>
                  <a:cubicBezTo>
                    <a:pt x="2416" y="1107"/>
                    <a:pt x="2416" y="1160"/>
                    <a:pt x="2398" y="1188"/>
                  </a:cubicBezTo>
                  <a:cubicBezTo>
                    <a:pt x="2395" y="1194"/>
                    <a:pt x="2388" y="1202"/>
                    <a:pt x="2367" y="1205"/>
                  </a:cubicBezTo>
                  <a:cubicBezTo>
                    <a:pt x="2363" y="1206"/>
                    <a:pt x="2357" y="1206"/>
                    <a:pt x="2350" y="1206"/>
                  </a:cubicBezTo>
                  <a:cubicBezTo>
                    <a:pt x="2217" y="1206"/>
                    <a:pt x="1691" y="1044"/>
                    <a:pt x="1253" y="881"/>
                  </a:cubicBezTo>
                  <a:lnTo>
                    <a:pt x="262" y="860"/>
                  </a:lnTo>
                  <a:lnTo>
                    <a:pt x="214" y="213"/>
                  </a:lnTo>
                  <a:close/>
                  <a:moveTo>
                    <a:pt x="1" y="1"/>
                  </a:moveTo>
                  <a:lnTo>
                    <a:pt x="78" y="1059"/>
                  </a:lnTo>
                  <a:lnTo>
                    <a:pt x="1202" y="1073"/>
                  </a:lnTo>
                  <a:cubicBezTo>
                    <a:pt x="1441" y="1160"/>
                    <a:pt x="2120" y="1403"/>
                    <a:pt x="2364" y="1403"/>
                  </a:cubicBezTo>
                  <a:cubicBezTo>
                    <a:pt x="2381" y="1403"/>
                    <a:pt x="2395" y="1400"/>
                    <a:pt x="2406" y="1400"/>
                  </a:cubicBezTo>
                  <a:cubicBezTo>
                    <a:pt x="2478" y="1386"/>
                    <a:pt x="2534" y="1348"/>
                    <a:pt x="2569" y="1289"/>
                  </a:cubicBezTo>
                  <a:cubicBezTo>
                    <a:pt x="2642" y="1167"/>
                    <a:pt x="2597" y="1000"/>
                    <a:pt x="2594" y="982"/>
                  </a:cubicBezTo>
                  <a:lnTo>
                    <a:pt x="2583" y="948"/>
                  </a:lnTo>
                  <a:lnTo>
                    <a:pt x="121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2219970" y="1573830"/>
              <a:ext cx="68614" cy="32347"/>
            </a:xfrm>
            <a:custGeom>
              <a:avLst/>
              <a:gdLst/>
              <a:ahLst/>
              <a:cxnLst/>
              <a:rect l="l" t="t" r="r" b="b"/>
              <a:pathLst>
                <a:path w="1313" h="619" extrusionOk="0">
                  <a:moveTo>
                    <a:pt x="693" y="0"/>
                  </a:moveTo>
                  <a:lnTo>
                    <a:pt x="1" y="111"/>
                  </a:lnTo>
                  <a:lnTo>
                    <a:pt x="1128" y="619"/>
                  </a:lnTo>
                  <a:cubicBezTo>
                    <a:pt x="1128" y="619"/>
                    <a:pt x="1312" y="365"/>
                    <a:pt x="1055" y="25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6"/>
            <p:cNvSpPr/>
            <p:nvPr/>
          </p:nvSpPr>
          <p:spPr>
            <a:xfrm>
              <a:off x="2217775" y="1569650"/>
              <a:ext cx="71384" cy="41858"/>
            </a:xfrm>
            <a:custGeom>
              <a:avLst/>
              <a:gdLst/>
              <a:ahLst/>
              <a:cxnLst/>
              <a:rect l="l" t="t" r="r" b="b"/>
              <a:pathLst>
                <a:path w="1366" h="801" extrusionOk="0">
                  <a:moveTo>
                    <a:pt x="791" y="0"/>
                  </a:moveTo>
                  <a:lnTo>
                    <a:pt x="676" y="160"/>
                  </a:lnTo>
                  <a:lnTo>
                    <a:pt x="1041" y="418"/>
                  </a:lnTo>
                  <a:cubicBezTo>
                    <a:pt x="1048" y="421"/>
                    <a:pt x="1052" y="424"/>
                    <a:pt x="1059" y="428"/>
                  </a:cubicBezTo>
                  <a:cubicBezTo>
                    <a:pt x="1121" y="452"/>
                    <a:pt x="1128" y="484"/>
                    <a:pt x="1131" y="490"/>
                  </a:cubicBezTo>
                  <a:cubicBezTo>
                    <a:pt x="1139" y="514"/>
                    <a:pt x="1136" y="546"/>
                    <a:pt x="1125" y="570"/>
                  </a:cubicBezTo>
                  <a:lnTo>
                    <a:pt x="81" y="101"/>
                  </a:lnTo>
                  <a:lnTo>
                    <a:pt x="1" y="278"/>
                  </a:lnTo>
                  <a:lnTo>
                    <a:pt x="1131" y="790"/>
                  </a:lnTo>
                  <a:cubicBezTo>
                    <a:pt x="1142" y="797"/>
                    <a:pt x="1156" y="800"/>
                    <a:pt x="1170" y="800"/>
                  </a:cubicBezTo>
                  <a:cubicBezTo>
                    <a:pt x="1202" y="800"/>
                    <a:pt x="1232" y="782"/>
                    <a:pt x="1253" y="758"/>
                  </a:cubicBezTo>
                  <a:cubicBezTo>
                    <a:pt x="1264" y="741"/>
                    <a:pt x="1365" y="591"/>
                    <a:pt x="1323" y="438"/>
                  </a:cubicBezTo>
                  <a:cubicBezTo>
                    <a:pt x="1306" y="383"/>
                    <a:pt x="1264" y="302"/>
                    <a:pt x="1149" y="251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4644285" y="2689893"/>
              <a:ext cx="130539" cy="176839"/>
            </a:xfrm>
            <a:custGeom>
              <a:avLst/>
              <a:gdLst/>
              <a:ahLst/>
              <a:cxnLst/>
              <a:rect l="l" t="t" r="r" b="b"/>
              <a:pathLst>
                <a:path w="2498" h="3384" extrusionOk="0">
                  <a:moveTo>
                    <a:pt x="1935" y="0"/>
                  </a:moveTo>
                  <a:cubicBezTo>
                    <a:pt x="1739" y="0"/>
                    <a:pt x="1499" y="58"/>
                    <a:pt x="1245" y="182"/>
                  </a:cubicBezTo>
                  <a:cubicBezTo>
                    <a:pt x="539" y="527"/>
                    <a:pt x="167" y="1397"/>
                    <a:pt x="163" y="1648"/>
                  </a:cubicBezTo>
                  <a:cubicBezTo>
                    <a:pt x="156" y="1894"/>
                    <a:pt x="0" y="3383"/>
                    <a:pt x="0" y="3383"/>
                  </a:cubicBezTo>
                  <a:lnTo>
                    <a:pt x="2042" y="3151"/>
                  </a:lnTo>
                  <a:cubicBezTo>
                    <a:pt x="2042" y="3151"/>
                    <a:pt x="1952" y="1685"/>
                    <a:pt x="2008" y="1306"/>
                  </a:cubicBezTo>
                  <a:cubicBezTo>
                    <a:pt x="2067" y="927"/>
                    <a:pt x="2411" y="495"/>
                    <a:pt x="2411" y="495"/>
                  </a:cubicBezTo>
                  <a:cubicBezTo>
                    <a:pt x="2498" y="182"/>
                    <a:pt x="2284" y="0"/>
                    <a:pt x="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4638432" y="2684615"/>
              <a:ext cx="139684" cy="187918"/>
            </a:xfrm>
            <a:custGeom>
              <a:avLst/>
              <a:gdLst/>
              <a:ahLst/>
              <a:cxnLst/>
              <a:rect l="l" t="t" r="r" b="b"/>
              <a:pathLst>
                <a:path w="2673" h="3596" extrusionOk="0">
                  <a:moveTo>
                    <a:pt x="2043" y="200"/>
                  </a:moveTo>
                  <a:cubicBezTo>
                    <a:pt x="2189" y="200"/>
                    <a:pt x="2297" y="235"/>
                    <a:pt x="2363" y="287"/>
                  </a:cubicBezTo>
                  <a:cubicBezTo>
                    <a:pt x="2436" y="350"/>
                    <a:pt x="2457" y="437"/>
                    <a:pt x="2429" y="554"/>
                  </a:cubicBezTo>
                  <a:cubicBezTo>
                    <a:pt x="2363" y="642"/>
                    <a:pt x="2075" y="1031"/>
                    <a:pt x="2022" y="1394"/>
                  </a:cubicBezTo>
                  <a:cubicBezTo>
                    <a:pt x="1970" y="1728"/>
                    <a:pt x="2029" y="2830"/>
                    <a:pt x="2046" y="3164"/>
                  </a:cubicBezTo>
                  <a:lnTo>
                    <a:pt x="223" y="3369"/>
                  </a:lnTo>
                  <a:cubicBezTo>
                    <a:pt x="262" y="3008"/>
                    <a:pt x="369" y="1961"/>
                    <a:pt x="373" y="1749"/>
                  </a:cubicBezTo>
                  <a:cubicBezTo>
                    <a:pt x="379" y="1522"/>
                    <a:pt x="742" y="694"/>
                    <a:pt x="1399" y="371"/>
                  </a:cubicBezTo>
                  <a:cubicBezTo>
                    <a:pt x="1649" y="249"/>
                    <a:pt x="1872" y="200"/>
                    <a:pt x="2043" y="200"/>
                  </a:cubicBezTo>
                  <a:close/>
                  <a:moveTo>
                    <a:pt x="2049" y="0"/>
                  </a:moveTo>
                  <a:cubicBezTo>
                    <a:pt x="1831" y="0"/>
                    <a:pt x="1574" y="65"/>
                    <a:pt x="1312" y="193"/>
                  </a:cubicBezTo>
                  <a:cubicBezTo>
                    <a:pt x="578" y="551"/>
                    <a:pt x="182" y="1442"/>
                    <a:pt x="175" y="1744"/>
                  </a:cubicBezTo>
                  <a:cubicBezTo>
                    <a:pt x="167" y="1985"/>
                    <a:pt x="15" y="3456"/>
                    <a:pt x="15" y="3474"/>
                  </a:cubicBezTo>
                  <a:lnTo>
                    <a:pt x="0" y="3596"/>
                  </a:lnTo>
                  <a:lnTo>
                    <a:pt x="2258" y="3342"/>
                  </a:lnTo>
                  <a:lnTo>
                    <a:pt x="2252" y="3247"/>
                  </a:lnTo>
                  <a:cubicBezTo>
                    <a:pt x="2252" y="3231"/>
                    <a:pt x="2161" y="1786"/>
                    <a:pt x="2216" y="1425"/>
                  </a:cubicBezTo>
                  <a:cubicBezTo>
                    <a:pt x="2269" y="1073"/>
                    <a:pt x="2596" y="666"/>
                    <a:pt x="2600" y="659"/>
                  </a:cubicBezTo>
                  <a:lnTo>
                    <a:pt x="2617" y="625"/>
                  </a:lnTo>
                  <a:cubicBezTo>
                    <a:pt x="2672" y="423"/>
                    <a:pt x="2627" y="249"/>
                    <a:pt x="2488" y="134"/>
                  </a:cubicBezTo>
                  <a:cubicBezTo>
                    <a:pt x="2381" y="44"/>
                    <a:pt x="2228" y="0"/>
                    <a:pt x="20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4655206" y="2758507"/>
              <a:ext cx="90196" cy="95109"/>
            </a:xfrm>
            <a:custGeom>
              <a:avLst/>
              <a:gdLst/>
              <a:ahLst/>
              <a:cxnLst/>
              <a:rect l="l" t="t" r="r" b="b"/>
              <a:pathLst>
                <a:path w="1726" h="1820" extrusionOk="0">
                  <a:moveTo>
                    <a:pt x="640" y="1"/>
                  </a:moveTo>
                  <a:cubicBezTo>
                    <a:pt x="577" y="1"/>
                    <a:pt x="532" y="4"/>
                    <a:pt x="514" y="21"/>
                  </a:cubicBezTo>
                  <a:cubicBezTo>
                    <a:pt x="490" y="42"/>
                    <a:pt x="455" y="87"/>
                    <a:pt x="418" y="142"/>
                  </a:cubicBezTo>
                  <a:cubicBezTo>
                    <a:pt x="334" y="261"/>
                    <a:pt x="215" y="428"/>
                    <a:pt x="38" y="553"/>
                  </a:cubicBezTo>
                  <a:cubicBezTo>
                    <a:pt x="28" y="672"/>
                    <a:pt x="13" y="825"/>
                    <a:pt x="0" y="988"/>
                  </a:cubicBezTo>
                  <a:cubicBezTo>
                    <a:pt x="195" y="943"/>
                    <a:pt x="448" y="891"/>
                    <a:pt x="647" y="852"/>
                  </a:cubicBezTo>
                  <a:cubicBezTo>
                    <a:pt x="1019" y="786"/>
                    <a:pt x="1190" y="717"/>
                    <a:pt x="1190" y="717"/>
                  </a:cubicBezTo>
                  <a:lnTo>
                    <a:pt x="1190" y="717"/>
                  </a:lnTo>
                  <a:lnTo>
                    <a:pt x="1127" y="1820"/>
                  </a:lnTo>
                  <a:lnTo>
                    <a:pt x="1725" y="1750"/>
                  </a:lnTo>
                  <a:cubicBezTo>
                    <a:pt x="1712" y="1462"/>
                    <a:pt x="1666" y="602"/>
                    <a:pt x="1683" y="157"/>
                  </a:cubicBezTo>
                  <a:lnTo>
                    <a:pt x="1683" y="157"/>
                  </a:lnTo>
                  <a:cubicBezTo>
                    <a:pt x="1656" y="160"/>
                    <a:pt x="1624" y="163"/>
                    <a:pt x="1597" y="163"/>
                  </a:cubicBezTo>
                  <a:cubicBezTo>
                    <a:pt x="1555" y="163"/>
                    <a:pt x="1513" y="157"/>
                    <a:pt x="1478" y="147"/>
                  </a:cubicBezTo>
                  <a:cubicBezTo>
                    <a:pt x="1207" y="66"/>
                    <a:pt x="835" y="1"/>
                    <a:pt x="6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4649719" y="2765562"/>
              <a:ext cx="101275" cy="92966"/>
            </a:xfrm>
            <a:custGeom>
              <a:avLst/>
              <a:gdLst/>
              <a:ahLst/>
              <a:cxnLst/>
              <a:rect l="l" t="t" r="r" b="b"/>
              <a:pathLst>
                <a:path w="1938" h="1779" extrusionOk="0">
                  <a:moveTo>
                    <a:pt x="143" y="418"/>
                  </a:moveTo>
                  <a:lnTo>
                    <a:pt x="143" y="418"/>
                  </a:lnTo>
                  <a:cubicBezTo>
                    <a:pt x="112" y="439"/>
                    <a:pt x="73" y="463"/>
                    <a:pt x="38" y="481"/>
                  </a:cubicBezTo>
                  <a:cubicBezTo>
                    <a:pt x="28" y="596"/>
                    <a:pt x="14" y="731"/>
                    <a:pt x="1" y="874"/>
                  </a:cubicBezTo>
                  <a:cubicBezTo>
                    <a:pt x="35" y="868"/>
                    <a:pt x="67" y="860"/>
                    <a:pt x="105" y="853"/>
                  </a:cubicBezTo>
                  <a:cubicBezTo>
                    <a:pt x="118" y="690"/>
                    <a:pt x="133" y="537"/>
                    <a:pt x="143" y="418"/>
                  </a:cubicBezTo>
                  <a:close/>
                  <a:moveTo>
                    <a:pt x="1889" y="1"/>
                  </a:moveTo>
                  <a:cubicBezTo>
                    <a:pt x="1854" y="12"/>
                    <a:pt x="1823" y="18"/>
                    <a:pt x="1788" y="22"/>
                  </a:cubicBezTo>
                  <a:cubicBezTo>
                    <a:pt x="1771" y="467"/>
                    <a:pt x="1817" y="1327"/>
                    <a:pt x="1830" y="1615"/>
                  </a:cubicBezTo>
                  <a:lnTo>
                    <a:pt x="1232" y="1685"/>
                  </a:lnTo>
                  <a:lnTo>
                    <a:pt x="1225" y="1772"/>
                  </a:lnTo>
                  <a:cubicBezTo>
                    <a:pt x="1225" y="1772"/>
                    <a:pt x="1242" y="1775"/>
                    <a:pt x="1270" y="1779"/>
                  </a:cubicBezTo>
                  <a:lnTo>
                    <a:pt x="1938" y="1703"/>
                  </a:lnTo>
                  <a:cubicBezTo>
                    <a:pt x="1938" y="1703"/>
                    <a:pt x="1862" y="516"/>
                    <a:pt x="1889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4554245" y="2560190"/>
              <a:ext cx="301630" cy="232598"/>
            </a:xfrm>
            <a:custGeom>
              <a:avLst/>
              <a:gdLst/>
              <a:ahLst/>
              <a:cxnLst/>
              <a:rect l="l" t="t" r="r" b="b"/>
              <a:pathLst>
                <a:path w="5772" h="4451" extrusionOk="0">
                  <a:moveTo>
                    <a:pt x="2557" y="0"/>
                  </a:moveTo>
                  <a:cubicBezTo>
                    <a:pt x="1963" y="0"/>
                    <a:pt x="1410" y="263"/>
                    <a:pt x="1104" y="897"/>
                  </a:cubicBezTo>
                  <a:cubicBezTo>
                    <a:pt x="919" y="1283"/>
                    <a:pt x="801" y="1537"/>
                    <a:pt x="752" y="1760"/>
                  </a:cubicBezTo>
                  <a:cubicBezTo>
                    <a:pt x="588" y="1861"/>
                    <a:pt x="164" y="2126"/>
                    <a:pt x="77" y="2198"/>
                  </a:cubicBezTo>
                  <a:cubicBezTo>
                    <a:pt x="1" y="2264"/>
                    <a:pt x="279" y="2460"/>
                    <a:pt x="429" y="2553"/>
                  </a:cubicBezTo>
                  <a:cubicBezTo>
                    <a:pt x="137" y="3266"/>
                    <a:pt x="182" y="4021"/>
                    <a:pt x="265" y="4192"/>
                  </a:cubicBezTo>
                  <a:cubicBezTo>
                    <a:pt x="361" y="4383"/>
                    <a:pt x="697" y="4450"/>
                    <a:pt x="1049" y="4450"/>
                  </a:cubicBezTo>
                  <a:cubicBezTo>
                    <a:pt x="1236" y="4450"/>
                    <a:pt x="1428" y="4431"/>
                    <a:pt x="1590" y="4401"/>
                  </a:cubicBezTo>
                  <a:cubicBezTo>
                    <a:pt x="2061" y="4317"/>
                    <a:pt x="2248" y="3865"/>
                    <a:pt x="2377" y="3743"/>
                  </a:cubicBezTo>
                  <a:cubicBezTo>
                    <a:pt x="2412" y="3710"/>
                    <a:pt x="2488" y="3697"/>
                    <a:pt x="2583" y="3697"/>
                  </a:cubicBezTo>
                  <a:cubicBezTo>
                    <a:pt x="2845" y="3697"/>
                    <a:pt x="3262" y="3794"/>
                    <a:pt x="3438" y="3847"/>
                  </a:cubicBezTo>
                  <a:cubicBezTo>
                    <a:pt x="3465" y="3855"/>
                    <a:pt x="3497" y="3859"/>
                    <a:pt x="3531" y="3859"/>
                  </a:cubicBezTo>
                  <a:cubicBezTo>
                    <a:pt x="3800" y="3859"/>
                    <a:pt x="4266" y="3624"/>
                    <a:pt x="4562" y="3232"/>
                  </a:cubicBezTo>
                  <a:cubicBezTo>
                    <a:pt x="5772" y="1637"/>
                    <a:pt x="4038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4552260" y="2555017"/>
              <a:ext cx="273673" cy="242997"/>
            </a:xfrm>
            <a:custGeom>
              <a:avLst/>
              <a:gdLst/>
              <a:ahLst/>
              <a:cxnLst/>
              <a:rect l="l" t="t" r="r" b="b"/>
              <a:pathLst>
                <a:path w="5237" h="4650" extrusionOk="0">
                  <a:moveTo>
                    <a:pt x="2596" y="200"/>
                  </a:moveTo>
                  <a:cubicBezTo>
                    <a:pt x="3441" y="200"/>
                    <a:pt x="4360" y="756"/>
                    <a:pt x="4732" y="1501"/>
                  </a:cubicBezTo>
                  <a:cubicBezTo>
                    <a:pt x="4938" y="1911"/>
                    <a:pt x="5070" y="2551"/>
                    <a:pt x="4523" y="3272"/>
                  </a:cubicBezTo>
                  <a:cubicBezTo>
                    <a:pt x="4239" y="3647"/>
                    <a:pt x="3795" y="3861"/>
                    <a:pt x="3571" y="3861"/>
                  </a:cubicBezTo>
                  <a:cubicBezTo>
                    <a:pt x="3546" y="3861"/>
                    <a:pt x="3523" y="3858"/>
                    <a:pt x="3504" y="3853"/>
                  </a:cubicBezTo>
                  <a:cubicBezTo>
                    <a:pt x="3497" y="3850"/>
                    <a:pt x="2986" y="3698"/>
                    <a:pt x="2634" y="3698"/>
                  </a:cubicBezTo>
                  <a:cubicBezTo>
                    <a:pt x="2509" y="3698"/>
                    <a:pt x="2404" y="3717"/>
                    <a:pt x="2349" y="3769"/>
                  </a:cubicBezTo>
                  <a:cubicBezTo>
                    <a:pt x="2311" y="3807"/>
                    <a:pt x="2272" y="3859"/>
                    <a:pt x="2227" y="3922"/>
                  </a:cubicBezTo>
                  <a:cubicBezTo>
                    <a:pt x="2099" y="4103"/>
                    <a:pt x="1924" y="4346"/>
                    <a:pt x="1611" y="4402"/>
                  </a:cubicBezTo>
                  <a:cubicBezTo>
                    <a:pt x="1443" y="4433"/>
                    <a:pt x="1263" y="4449"/>
                    <a:pt x="1094" y="4449"/>
                  </a:cubicBezTo>
                  <a:cubicBezTo>
                    <a:pt x="756" y="4449"/>
                    <a:pt x="460" y="4385"/>
                    <a:pt x="390" y="4245"/>
                  </a:cubicBezTo>
                  <a:cubicBezTo>
                    <a:pt x="331" y="4124"/>
                    <a:pt x="268" y="3404"/>
                    <a:pt x="561" y="2690"/>
                  </a:cubicBezTo>
                  <a:lnTo>
                    <a:pt x="592" y="2614"/>
                  </a:lnTo>
                  <a:lnTo>
                    <a:pt x="519" y="2569"/>
                  </a:lnTo>
                  <a:cubicBezTo>
                    <a:pt x="345" y="2457"/>
                    <a:pt x="258" y="2381"/>
                    <a:pt x="220" y="2342"/>
                  </a:cubicBezTo>
                  <a:cubicBezTo>
                    <a:pt x="317" y="2273"/>
                    <a:pt x="543" y="2127"/>
                    <a:pt x="843" y="1942"/>
                  </a:cubicBezTo>
                  <a:lnTo>
                    <a:pt x="877" y="1921"/>
                  </a:lnTo>
                  <a:lnTo>
                    <a:pt x="888" y="1880"/>
                  </a:lnTo>
                  <a:cubicBezTo>
                    <a:pt x="933" y="1668"/>
                    <a:pt x="1047" y="1420"/>
                    <a:pt x="1232" y="1038"/>
                  </a:cubicBezTo>
                  <a:cubicBezTo>
                    <a:pt x="1493" y="502"/>
                    <a:pt x="1973" y="203"/>
                    <a:pt x="2582" y="200"/>
                  </a:cubicBezTo>
                  <a:close/>
                  <a:moveTo>
                    <a:pt x="2582" y="1"/>
                  </a:moveTo>
                  <a:cubicBezTo>
                    <a:pt x="1890" y="4"/>
                    <a:pt x="1347" y="346"/>
                    <a:pt x="1055" y="954"/>
                  </a:cubicBezTo>
                  <a:cubicBezTo>
                    <a:pt x="874" y="1323"/>
                    <a:pt x="759" y="1573"/>
                    <a:pt x="703" y="1796"/>
                  </a:cubicBezTo>
                  <a:cubicBezTo>
                    <a:pt x="480" y="1936"/>
                    <a:pt x="136" y="2151"/>
                    <a:pt x="53" y="2220"/>
                  </a:cubicBezTo>
                  <a:cubicBezTo>
                    <a:pt x="18" y="2252"/>
                    <a:pt x="0" y="2294"/>
                    <a:pt x="4" y="2336"/>
                  </a:cubicBezTo>
                  <a:cubicBezTo>
                    <a:pt x="8" y="2381"/>
                    <a:pt x="14" y="2471"/>
                    <a:pt x="345" y="2690"/>
                  </a:cubicBezTo>
                  <a:cubicBezTo>
                    <a:pt x="80" y="3394"/>
                    <a:pt x="119" y="4138"/>
                    <a:pt x="212" y="4333"/>
                  </a:cubicBezTo>
                  <a:cubicBezTo>
                    <a:pt x="334" y="4576"/>
                    <a:pt x="718" y="4649"/>
                    <a:pt x="1086" y="4649"/>
                  </a:cubicBezTo>
                  <a:cubicBezTo>
                    <a:pt x="1294" y="4649"/>
                    <a:pt x="1497" y="4625"/>
                    <a:pt x="1646" y="4597"/>
                  </a:cubicBezTo>
                  <a:cubicBezTo>
                    <a:pt x="2043" y="4527"/>
                    <a:pt x="2258" y="4221"/>
                    <a:pt x="2388" y="4036"/>
                  </a:cubicBezTo>
                  <a:cubicBezTo>
                    <a:pt x="2425" y="3981"/>
                    <a:pt x="2460" y="3936"/>
                    <a:pt x="2484" y="3915"/>
                  </a:cubicBezTo>
                  <a:cubicBezTo>
                    <a:pt x="2504" y="3900"/>
                    <a:pt x="2548" y="3894"/>
                    <a:pt x="2610" y="3894"/>
                  </a:cubicBezTo>
                  <a:cubicBezTo>
                    <a:pt x="2806" y="3894"/>
                    <a:pt x="3175" y="3961"/>
                    <a:pt x="3448" y="4041"/>
                  </a:cubicBezTo>
                  <a:cubicBezTo>
                    <a:pt x="3484" y="4051"/>
                    <a:pt x="3524" y="4056"/>
                    <a:pt x="3568" y="4056"/>
                  </a:cubicBezTo>
                  <a:cubicBezTo>
                    <a:pt x="3877" y="4056"/>
                    <a:pt x="4366" y="3807"/>
                    <a:pt x="4680" y="3389"/>
                  </a:cubicBezTo>
                  <a:cubicBezTo>
                    <a:pt x="5153" y="2767"/>
                    <a:pt x="5237" y="2064"/>
                    <a:pt x="4909" y="1410"/>
                  </a:cubicBezTo>
                  <a:cubicBezTo>
                    <a:pt x="4506" y="606"/>
                    <a:pt x="3511" y="1"/>
                    <a:pt x="25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6"/>
            <p:cNvSpPr/>
            <p:nvPr/>
          </p:nvSpPr>
          <p:spPr>
            <a:xfrm>
              <a:off x="4588056" y="2717747"/>
              <a:ext cx="162939" cy="69868"/>
            </a:xfrm>
            <a:custGeom>
              <a:avLst/>
              <a:gdLst/>
              <a:ahLst/>
              <a:cxnLst/>
              <a:rect l="l" t="t" r="r" b="b"/>
              <a:pathLst>
                <a:path w="3118" h="1337" extrusionOk="0">
                  <a:moveTo>
                    <a:pt x="2234" y="1"/>
                  </a:moveTo>
                  <a:cubicBezTo>
                    <a:pt x="2234" y="1"/>
                    <a:pt x="2269" y="171"/>
                    <a:pt x="1932" y="307"/>
                  </a:cubicBezTo>
                  <a:cubicBezTo>
                    <a:pt x="1591" y="442"/>
                    <a:pt x="1521" y="342"/>
                    <a:pt x="1420" y="582"/>
                  </a:cubicBezTo>
                  <a:cubicBezTo>
                    <a:pt x="1319" y="818"/>
                    <a:pt x="1215" y="1089"/>
                    <a:pt x="742" y="1191"/>
                  </a:cubicBezTo>
                  <a:cubicBezTo>
                    <a:pt x="508" y="1243"/>
                    <a:pt x="227" y="1274"/>
                    <a:pt x="1" y="1295"/>
                  </a:cubicBezTo>
                  <a:cubicBezTo>
                    <a:pt x="116" y="1323"/>
                    <a:pt x="258" y="1337"/>
                    <a:pt x="412" y="1337"/>
                  </a:cubicBezTo>
                  <a:cubicBezTo>
                    <a:pt x="579" y="1337"/>
                    <a:pt x="759" y="1319"/>
                    <a:pt x="926" y="1288"/>
                  </a:cubicBezTo>
                  <a:cubicBezTo>
                    <a:pt x="1239" y="1232"/>
                    <a:pt x="1414" y="989"/>
                    <a:pt x="1542" y="808"/>
                  </a:cubicBezTo>
                  <a:cubicBezTo>
                    <a:pt x="1587" y="745"/>
                    <a:pt x="1626" y="693"/>
                    <a:pt x="1664" y="655"/>
                  </a:cubicBezTo>
                  <a:cubicBezTo>
                    <a:pt x="1719" y="603"/>
                    <a:pt x="1824" y="585"/>
                    <a:pt x="1949" y="585"/>
                  </a:cubicBezTo>
                  <a:cubicBezTo>
                    <a:pt x="2300" y="585"/>
                    <a:pt x="2812" y="735"/>
                    <a:pt x="2819" y="739"/>
                  </a:cubicBezTo>
                  <a:cubicBezTo>
                    <a:pt x="2840" y="742"/>
                    <a:pt x="2861" y="745"/>
                    <a:pt x="2888" y="745"/>
                  </a:cubicBezTo>
                  <a:cubicBezTo>
                    <a:pt x="2923" y="745"/>
                    <a:pt x="2965" y="742"/>
                    <a:pt x="3007" y="731"/>
                  </a:cubicBezTo>
                  <a:cubicBezTo>
                    <a:pt x="3101" y="488"/>
                    <a:pt x="3118" y="206"/>
                    <a:pt x="3118" y="2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6"/>
            <p:cNvSpPr/>
            <p:nvPr/>
          </p:nvSpPr>
          <p:spPr>
            <a:xfrm>
              <a:off x="4575723" y="2748317"/>
              <a:ext cx="169471" cy="44419"/>
            </a:xfrm>
            <a:custGeom>
              <a:avLst/>
              <a:gdLst/>
              <a:ahLst/>
              <a:cxnLst/>
              <a:rect l="l" t="t" r="r" b="b"/>
              <a:pathLst>
                <a:path w="3243" h="850" extrusionOk="0">
                  <a:moveTo>
                    <a:pt x="2185" y="0"/>
                  </a:moveTo>
                  <a:cubicBezTo>
                    <a:pt x="2060" y="0"/>
                    <a:pt x="1955" y="18"/>
                    <a:pt x="1900" y="70"/>
                  </a:cubicBezTo>
                  <a:cubicBezTo>
                    <a:pt x="1862" y="108"/>
                    <a:pt x="1823" y="160"/>
                    <a:pt x="1778" y="223"/>
                  </a:cubicBezTo>
                  <a:cubicBezTo>
                    <a:pt x="1650" y="404"/>
                    <a:pt x="1475" y="647"/>
                    <a:pt x="1162" y="703"/>
                  </a:cubicBezTo>
                  <a:cubicBezTo>
                    <a:pt x="995" y="734"/>
                    <a:pt x="815" y="752"/>
                    <a:pt x="648" y="752"/>
                  </a:cubicBezTo>
                  <a:cubicBezTo>
                    <a:pt x="494" y="752"/>
                    <a:pt x="352" y="738"/>
                    <a:pt x="237" y="710"/>
                  </a:cubicBezTo>
                  <a:cubicBezTo>
                    <a:pt x="147" y="721"/>
                    <a:pt x="66" y="727"/>
                    <a:pt x="0" y="731"/>
                  </a:cubicBezTo>
                  <a:cubicBezTo>
                    <a:pt x="153" y="818"/>
                    <a:pt x="394" y="849"/>
                    <a:pt x="644" y="849"/>
                  </a:cubicBezTo>
                  <a:cubicBezTo>
                    <a:pt x="828" y="849"/>
                    <a:pt x="1020" y="832"/>
                    <a:pt x="1179" y="801"/>
                  </a:cubicBezTo>
                  <a:cubicBezTo>
                    <a:pt x="1650" y="717"/>
                    <a:pt x="1837" y="265"/>
                    <a:pt x="1966" y="143"/>
                  </a:cubicBezTo>
                  <a:cubicBezTo>
                    <a:pt x="2001" y="108"/>
                    <a:pt x="2077" y="98"/>
                    <a:pt x="2171" y="98"/>
                  </a:cubicBezTo>
                  <a:cubicBezTo>
                    <a:pt x="2432" y="98"/>
                    <a:pt x="2849" y="196"/>
                    <a:pt x="3027" y="247"/>
                  </a:cubicBezTo>
                  <a:cubicBezTo>
                    <a:pt x="3052" y="254"/>
                    <a:pt x="3079" y="258"/>
                    <a:pt x="3111" y="258"/>
                  </a:cubicBezTo>
                  <a:cubicBezTo>
                    <a:pt x="3135" y="258"/>
                    <a:pt x="3166" y="254"/>
                    <a:pt x="3198" y="251"/>
                  </a:cubicBezTo>
                  <a:cubicBezTo>
                    <a:pt x="3215" y="216"/>
                    <a:pt x="3229" y="181"/>
                    <a:pt x="3243" y="146"/>
                  </a:cubicBezTo>
                  <a:lnTo>
                    <a:pt x="3243" y="146"/>
                  </a:lnTo>
                  <a:cubicBezTo>
                    <a:pt x="3201" y="157"/>
                    <a:pt x="3159" y="160"/>
                    <a:pt x="3124" y="160"/>
                  </a:cubicBezTo>
                  <a:cubicBezTo>
                    <a:pt x="3097" y="160"/>
                    <a:pt x="3076" y="157"/>
                    <a:pt x="3055" y="154"/>
                  </a:cubicBezTo>
                  <a:cubicBezTo>
                    <a:pt x="3048" y="150"/>
                    <a:pt x="2536" y="0"/>
                    <a:pt x="2185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6"/>
            <p:cNvSpPr/>
            <p:nvPr/>
          </p:nvSpPr>
          <p:spPr>
            <a:xfrm>
              <a:off x="4608279" y="2651014"/>
              <a:ext cx="13639" cy="18656"/>
            </a:xfrm>
            <a:custGeom>
              <a:avLst/>
              <a:gdLst/>
              <a:ahLst/>
              <a:cxnLst/>
              <a:rect l="l" t="t" r="r" b="b"/>
              <a:pathLst>
                <a:path w="261" h="357" extrusionOk="0">
                  <a:moveTo>
                    <a:pt x="189" y="0"/>
                  </a:moveTo>
                  <a:cubicBezTo>
                    <a:pt x="143" y="0"/>
                    <a:pt x="82" y="56"/>
                    <a:pt x="45" y="140"/>
                  </a:cubicBezTo>
                  <a:cubicBezTo>
                    <a:pt x="0" y="234"/>
                    <a:pt x="4" y="328"/>
                    <a:pt x="52" y="352"/>
                  </a:cubicBezTo>
                  <a:cubicBezTo>
                    <a:pt x="59" y="355"/>
                    <a:pt x="66" y="357"/>
                    <a:pt x="73" y="357"/>
                  </a:cubicBezTo>
                  <a:cubicBezTo>
                    <a:pt x="120" y="357"/>
                    <a:pt x="180" y="301"/>
                    <a:pt x="219" y="216"/>
                  </a:cubicBezTo>
                  <a:cubicBezTo>
                    <a:pt x="261" y="123"/>
                    <a:pt x="258" y="28"/>
                    <a:pt x="209" y="4"/>
                  </a:cubicBezTo>
                  <a:cubicBezTo>
                    <a:pt x="203" y="1"/>
                    <a:pt x="196" y="0"/>
                    <a:pt x="1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6"/>
            <p:cNvSpPr/>
            <p:nvPr/>
          </p:nvSpPr>
          <p:spPr>
            <a:xfrm>
              <a:off x="4614603" y="2626087"/>
              <a:ext cx="18238" cy="18290"/>
            </a:xfrm>
            <a:custGeom>
              <a:avLst/>
              <a:gdLst/>
              <a:ahLst/>
              <a:cxnLst/>
              <a:rect l="l" t="t" r="r" b="b"/>
              <a:pathLst>
                <a:path w="349" h="350" extrusionOk="0">
                  <a:moveTo>
                    <a:pt x="152" y="1"/>
                  </a:moveTo>
                  <a:cubicBezTo>
                    <a:pt x="99" y="1"/>
                    <a:pt x="49" y="28"/>
                    <a:pt x="26" y="50"/>
                  </a:cubicBezTo>
                  <a:cubicBezTo>
                    <a:pt x="5" y="67"/>
                    <a:pt x="0" y="99"/>
                    <a:pt x="21" y="120"/>
                  </a:cubicBezTo>
                  <a:cubicBezTo>
                    <a:pt x="30" y="131"/>
                    <a:pt x="43" y="136"/>
                    <a:pt x="57" y="136"/>
                  </a:cubicBezTo>
                  <a:cubicBezTo>
                    <a:pt x="69" y="136"/>
                    <a:pt x="81" y="131"/>
                    <a:pt x="91" y="123"/>
                  </a:cubicBezTo>
                  <a:cubicBezTo>
                    <a:pt x="91" y="123"/>
                    <a:pt x="120" y="99"/>
                    <a:pt x="148" y="99"/>
                  </a:cubicBezTo>
                  <a:cubicBezTo>
                    <a:pt x="153" y="99"/>
                    <a:pt x="159" y="100"/>
                    <a:pt x="164" y="102"/>
                  </a:cubicBezTo>
                  <a:cubicBezTo>
                    <a:pt x="182" y="109"/>
                    <a:pt x="227" y="144"/>
                    <a:pt x="244" y="304"/>
                  </a:cubicBezTo>
                  <a:cubicBezTo>
                    <a:pt x="248" y="332"/>
                    <a:pt x="268" y="349"/>
                    <a:pt x="297" y="349"/>
                  </a:cubicBezTo>
                  <a:lnTo>
                    <a:pt x="300" y="349"/>
                  </a:lnTo>
                  <a:cubicBezTo>
                    <a:pt x="328" y="346"/>
                    <a:pt x="349" y="322"/>
                    <a:pt x="345" y="293"/>
                  </a:cubicBezTo>
                  <a:cubicBezTo>
                    <a:pt x="324" y="134"/>
                    <a:pt x="276" y="40"/>
                    <a:pt x="199" y="9"/>
                  </a:cubicBezTo>
                  <a:cubicBezTo>
                    <a:pt x="183" y="3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6"/>
            <p:cNvSpPr/>
            <p:nvPr/>
          </p:nvSpPr>
          <p:spPr>
            <a:xfrm>
              <a:off x="4571543" y="2711058"/>
              <a:ext cx="23882" cy="15102"/>
            </a:xfrm>
            <a:custGeom>
              <a:avLst/>
              <a:gdLst/>
              <a:ahLst/>
              <a:cxnLst/>
              <a:rect l="l" t="t" r="r" b="b"/>
              <a:pathLst>
                <a:path w="457" h="289" extrusionOk="0">
                  <a:moveTo>
                    <a:pt x="52" y="0"/>
                  </a:moveTo>
                  <a:cubicBezTo>
                    <a:pt x="25" y="0"/>
                    <a:pt x="0" y="24"/>
                    <a:pt x="0" y="48"/>
                  </a:cubicBezTo>
                  <a:cubicBezTo>
                    <a:pt x="0" y="59"/>
                    <a:pt x="7" y="289"/>
                    <a:pt x="407" y="289"/>
                  </a:cubicBezTo>
                  <a:cubicBezTo>
                    <a:pt x="435" y="289"/>
                    <a:pt x="456" y="268"/>
                    <a:pt x="456" y="241"/>
                  </a:cubicBezTo>
                  <a:cubicBezTo>
                    <a:pt x="456" y="212"/>
                    <a:pt x="435" y="191"/>
                    <a:pt x="407" y="191"/>
                  </a:cubicBezTo>
                  <a:cubicBezTo>
                    <a:pt x="111" y="191"/>
                    <a:pt x="101" y="56"/>
                    <a:pt x="101" y="48"/>
                  </a:cubicBezTo>
                  <a:cubicBezTo>
                    <a:pt x="101" y="21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4484064" y="3391241"/>
              <a:ext cx="263900" cy="1085597"/>
            </a:xfrm>
            <a:custGeom>
              <a:avLst/>
              <a:gdLst/>
              <a:ahLst/>
              <a:cxnLst/>
              <a:rect l="l" t="t" r="r" b="b"/>
              <a:pathLst>
                <a:path w="5050" h="20774" extrusionOk="0">
                  <a:moveTo>
                    <a:pt x="1243" y="0"/>
                  </a:moveTo>
                  <a:lnTo>
                    <a:pt x="1086" y="1931"/>
                  </a:lnTo>
                  <a:cubicBezTo>
                    <a:pt x="1086" y="1931"/>
                    <a:pt x="1" y="9644"/>
                    <a:pt x="53" y="10531"/>
                  </a:cubicBezTo>
                  <a:cubicBezTo>
                    <a:pt x="105" y="11419"/>
                    <a:pt x="220" y="20565"/>
                    <a:pt x="220" y="20565"/>
                  </a:cubicBezTo>
                  <a:lnTo>
                    <a:pt x="1525" y="20774"/>
                  </a:lnTo>
                  <a:lnTo>
                    <a:pt x="2993" y="10625"/>
                  </a:lnTo>
                  <a:lnTo>
                    <a:pt x="5049" y="313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4478786" y="3385545"/>
              <a:ext cx="275502" cy="1097303"/>
            </a:xfrm>
            <a:custGeom>
              <a:avLst/>
              <a:gdLst/>
              <a:ahLst/>
              <a:cxnLst/>
              <a:rect l="l" t="t" r="r" b="b"/>
              <a:pathLst>
                <a:path w="5272" h="20998" extrusionOk="0">
                  <a:moveTo>
                    <a:pt x="1435" y="217"/>
                  </a:moveTo>
                  <a:lnTo>
                    <a:pt x="5032" y="512"/>
                  </a:lnTo>
                  <a:lnTo>
                    <a:pt x="2996" y="10720"/>
                  </a:lnTo>
                  <a:lnTo>
                    <a:pt x="1542" y="20768"/>
                  </a:lnTo>
                  <a:lnTo>
                    <a:pt x="422" y="20591"/>
                  </a:lnTo>
                  <a:cubicBezTo>
                    <a:pt x="408" y="19669"/>
                    <a:pt x="300" y="11468"/>
                    <a:pt x="251" y="10633"/>
                  </a:cubicBezTo>
                  <a:cubicBezTo>
                    <a:pt x="203" y="9767"/>
                    <a:pt x="1274" y="2130"/>
                    <a:pt x="1284" y="2046"/>
                  </a:cubicBezTo>
                  <a:lnTo>
                    <a:pt x="1435" y="217"/>
                  </a:lnTo>
                  <a:close/>
                  <a:moveTo>
                    <a:pt x="1253" y="0"/>
                  </a:moveTo>
                  <a:lnTo>
                    <a:pt x="1086" y="2025"/>
                  </a:lnTo>
                  <a:cubicBezTo>
                    <a:pt x="1045" y="2338"/>
                    <a:pt x="1" y="9760"/>
                    <a:pt x="53" y="10643"/>
                  </a:cubicBezTo>
                  <a:cubicBezTo>
                    <a:pt x="105" y="11520"/>
                    <a:pt x="224" y="20583"/>
                    <a:pt x="224" y="20674"/>
                  </a:cubicBezTo>
                  <a:lnTo>
                    <a:pt x="224" y="20758"/>
                  </a:lnTo>
                  <a:lnTo>
                    <a:pt x="1709" y="20997"/>
                  </a:lnTo>
                  <a:lnTo>
                    <a:pt x="3191" y="10755"/>
                  </a:lnTo>
                  <a:lnTo>
                    <a:pt x="5247" y="439"/>
                  </a:lnTo>
                  <a:lnTo>
                    <a:pt x="5271" y="33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4536269" y="3758820"/>
              <a:ext cx="102947" cy="697167"/>
            </a:xfrm>
            <a:custGeom>
              <a:avLst/>
              <a:gdLst/>
              <a:ahLst/>
              <a:cxnLst/>
              <a:rect l="l" t="t" r="r" b="b"/>
              <a:pathLst>
                <a:path w="1970" h="13341" extrusionOk="0">
                  <a:moveTo>
                    <a:pt x="1823" y="1"/>
                  </a:moveTo>
                  <a:cubicBezTo>
                    <a:pt x="1817" y="28"/>
                    <a:pt x="1316" y="2965"/>
                    <a:pt x="943" y="4391"/>
                  </a:cubicBezTo>
                  <a:cubicBezTo>
                    <a:pt x="564" y="5842"/>
                    <a:pt x="564" y="7314"/>
                    <a:pt x="564" y="8869"/>
                  </a:cubicBezTo>
                  <a:cubicBezTo>
                    <a:pt x="564" y="10413"/>
                    <a:pt x="7" y="13284"/>
                    <a:pt x="1" y="13312"/>
                  </a:cubicBezTo>
                  <a:lnTo>
                    <a:pt x="147" y="13340"/>
                  </a:lnTo>
                  <a:cubicBezTo>
                    <a:pt x="153" y="13312"/>
                    <a:pt x="714" y="10428"/>
                    <a:pt x="714" y="8869"/>
                  </a:cubicBezTo>
                  <a:cubicBezTo>
                    <a:pt x="714" y="7321"/>
                    <a:pt x="714" y="5863"/>
                    <a:pt x="1089" y="4426"/>
                  </a:cubicBezTo>
                  <a:cubicBezTo>
                    <a:pt x="1462" y="2996"/>
                    <a:pt x="1963" y="53"/>
                    <a:pt x="1970" y="25"/>
                  </a:cubicBezTo>
                  <a:lnTo>
                    <a:pt x="18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4575880" y="3340865"/>
              <a:ext cx="283706" cy="1146164"/>
            </a:xfrm>
            <a:custGeom>
              <a:avLst/>
              <a:gdLst/>
              <a:ahLst/>
              <a:cxnLst/>
              <a:rect l="l" t="t" r="r" b="b"/>
              <a:pathLst>
                <a:path w="5429" h="21933" extrusionOk="0">
                  <a:moveTo>
                    <a:pt x="3594" y="1"/>
                  </a:moveTo>
                  <a:cubicBezTo>
                    <a:pt x="3189" y="1"/>
                    <a:pt x="2649" y="218"/>
                    <a:pt x="2133" y="487"/>
                  </a:cubicBezTo>
                  <a:lnTo>
                    <a:pt x="1" y="3869"/>
                  </a:lnTo>
                  <a:lnTo>
                    <a:pt x="999" y="4773"/>
                  </a:lnTo>
                  <a:cubicBezTo>
                    <a:pt x="999" y="4773"/>
                    <a:pt x="1490" y="12111"/>
                    <a:pt x="1803" y="12633"/>
                  </a:cubicBezTo>
                  <a:cubicBezTo>
                    <a:pt x="2116" y="13155"/>
                    <a:pt x="4123" y="21724"/>
                    <a:pt x="4123" y="21724"/>
                  </a:cubicBezTo>
                  <a:lnTo>
                    <a:pt x="5428" y="21933"/>
                  </a:lnTo>
                  <a:lnTo>
                    <a:pt x="4555" y="11781"/>
                  </a:lnTo>
                  <a:lnTo>
                    <a:pt x="4075" y="3365"/>
                  </a:lnTo>
                  <a:cubicBezTo>
                    <a:pt x="4075" y="3365"/>
                    <a:pt x="4701" y="1538"/>
                    <a:pt x="4179" y="338"/>
                  </a:cubicBezTo>
                  <a:cubicBezTo>
                    <a:pt x="4075" y="97"/>
                    <a:pt x="3864" y="1"/>
                    <a:pt x="359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6"/>
            <p:cNvSpPr/>
            <p:nvPr/>
          </p:nvSpPr>
          <p:spPr>
            <a:xfrm>
              <a:off x="4572431" y="3335796"/>
              <a:ext cx="292799" cy="1157451"/>
            </a:xfrm>
            <a:custGeom>
              <a:avLst/>
              <a:gdLst/>
              <a:ahLst/>
              <a:cxnLst/>
              <a:rect l="l" t="t" r="r" b="b"/>
              <a:pathLst>
                <a:path w="5603" h="22149" extrusionOk="0">
                  <a:moveTo>
                    <a:pt x="3661" y="0"/>
                  </a:moveTo>
                  <a:cubicBezTo>
                    <a:pt x="3289" y="0"/>
                    <a:pt x="2784" y="167"/>
                    <a:pt x="2154" y="497"/>
                  </a:cubicBezTo>
                  <a:lnTo>
                    <a:pt x="2244" y="671"/>
                  </a:lnTo>
                  <a:cubicBezTo>
                    <a:pt x="2846" y="357"/>
                    <a:pt x="3327" y="197"/>
                    <a:pt x="3661" y="197"/>
                  </a:cubicBezTo>
                  <a:cubicBezTo>
                    <a:pt x="3752" y="197"/>
                    <a:pt x="3833" y="209"/>
                    <a:pt x="3901" y="233"/>
                  </a:cubicBezTo>
                  <a:cubicBezTo>
                    <a:pt x="4019" y="274"/>
                    <a:pt x="4102" y="355"/>
                    <a:pt x="4155" y="472"/>
                  </a:cubicBezTo>
                  <a:cubicBezTo>
                    <a:pt x="4656" y="1625"/>
                    <a:pt x="4054" y="3409"/>
                    <a:pt x="4047" y="3430"/>
                  </a:cubicBezTo>
                  <a:lnTo>
                    <a:pt x="4043" y="3447"/>
                  </a:lnTo>
                  <a:lnTo>
                    <a:pt x="4520" y="11884"/>
                  </a:lnTo>
                  <a:lnTo>
                    <a:pt x="5383" y="21911"/>
                  </a:lnTo>
                  <a:lnTo>
                    <a:pt x="4269" y="21734"/>
                  </a:lnTo>
                  <a:cubicBezTo>
                    <a:pt x="4071" y="20881"/>
                    <a:pt x="2262" y="13189"/>
                    <a:pt x="1956" y="12678"/>
                  </a:cubicBezTo>
                  <a:cubicBezTo>
                    <a:pt x="1733" y="12308"/>
                    <a:pt x="1361" y="7804"/>
                    <a:pt x="1162" y="4864"/>
                  </a:cubicBezTo>
                  <a:lnTo>
                    <a:pt x="1159" y="4822"/>
                  </a:lnTo>
                  <a:lnTo>
                    <a:pt x="136" y="3893"/>
                  </a:lnTo>
                  <a:lnTo>
                    <a:pt x="1" y="4039"/>
                  </a:lnTo>
                  <a:lnTo>
                    <a:pt x="968" y="4915"/>
                  </a:lnTo>
                  <a:cubicBezTo>
                    <a:pt x="1030" y="5837"/>
                    <a:pt x="1472" y="12260"/>
                    <a:pt x="1785" y="12779"/>
                  </a:cubicBezTo>
                  <a:cubicBezTo>
                    <a:pt x="2036" y="13196"/>
                    <a:pt x="3535" y="19465"/>
                    <a:pt x="4092" y="21845"/>
                  </a:cubicBezTo>
                  <a:lnTo>
                    <a:pt x="4106" y="21908"/>
                  </a:lnTo>
                  <a:lnTo>
                    <a:pt x="5602" y="22148"/>
                  </a:lnTo>
                  <a:lnTo>
                    <a:pt x="5602" y="22148"/>
                  </a:lnTo>
                  <a:lnTo>
                    <a:pt x="4719" y="11870"/>
                  </a:lnTo>
                  <a:lnTo>
                    <a:pt x="4242" y="3475"/>
                  </a:lnTo>
                  <a:cubicBezTo>
                    <a:pt x="4311" y="3266"/>
                    <a:pt x="4847" y="1565"/>
                    <a:pt x="4340" y="396"/>
                  </a:cubicBezTo>
                  <a:cubicBezTo>
                    <a:pt x="4263" y="226"/>
                    <a:pt x="4137" y="107"/>
                    <a:pt x="3967" y="48"/>
                  </a:cubicBezTo>
                  <a:cubicBezTo>
                    <a:pt x="3878" y="16"/>
                    <a:pt x="3776" y="0"/>
                    <a:pt x="3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6"/>
            <p:cNvSpPr/>
            <p:nvPr/>
          </p:nvSpPr>
          <p:spPr>
            <a:xfrm>
              <a:off x="4736100" y="3699560"/>
              <a:ext cx="100021" cy="752717"/>
            </a:xfrm>
            <a:custGeom>
              <a:avLst/>
              <a:gdLst/>
              <a:ahLst/>
              <a:cxnLst/>
              <a:rect l="l" t="t" r="r" b="b"/>
              <a:pathLst>
                <a:path w="1914" h="14404" extrusionOk="0">
                  <a:moveTo>
                    <a:pt x="150" y="0"/>
                  </a:moveTo>
                  <a:lnTo>
                    <a:pt x="0" y="3"/>
                  </a:lnTo>
                  <a:cubicBezTo>
                    <a:pt x="24" y="1524"/>
                    <a:pt x="150" y="2645"/>
                    <a:pt x="386" y="3427"/>
                  </a:cubicBezTo>
                  <a:cubicBezTo>
                    <a:pt x="540" y="3935"/>
                    <a:pt x="522" y="4840"/>
                    <a:pt x="511" y="5438"/>
                  </a:cubicBezTo>
                  <a:cubicBezTo>
                    <a:pt x="511" y="5570"/>
                    <a:pt x="508" y="5692"/>
                    <a:pt x="508" y="5793"/>
                  </a:cubicBezTo>
                  <a:cubicBezTo>
                    <a:pt x="508" y="5929"/>
                    <a:pt x="494" y="5985"/>
                    <a:pt x="480" y="6041"/>
                  </a:cubicBezTo>
                  <a:cubicBezTo>
                    <a:pt x="431" y="6214"/>
                    <a:pt x="400" y="6329"/>
                    <a:pt x="824" y="8260"/>
                  </a:cubicBezTo>
                  <a:cubicBezTo>
                    <a:pt x="1381" y="10800"/>
                    <a:pt x="1760" y="14370"/>
                    <a:pt x="1764" y="14404"/>
                  </a:cubicBezTo>
                  <a:lnTo>
                    <a:pt x="1913" y="14391"/>
                  </a:lnTo>
                  <a:cubicBezTo>
                    <a:pt x="1910" y="14355"/>
                    <a:pt x="1531" y="10775"/>
                    <a:pt x="970" y="8228"/>
                  </a:cubicBezTo>
                  <a:cubicBezTo>
                    <a:pt x="553" y="6333"/>
                    <a:pt x="585" y="6221"/>
                    <a:pt x="623" y="6078"/>
                  </a:cubicBezTo>
                  <a:cubicBezTo>
                    <a:pt x="640" y="6015"/>
                    <a:pt x="657" y="5950"/>
                    <a:pt x="657" y="5793"/>
                  </a:cubicBezTo>
                  <a:cubicBezTo>
                    <a:pt x="657" y="5692"/>
                    <a:pt x="661" y="5574"/>
                    <a:pt x="661" y="5438"/>
                  </a:cubicBezTo>
                  <a:cubicBezTo>
                    <a:pt x="671" y="4833"/>
                    <a:pt x="686" y="3915"/>
                    <a:pt x="529" y="3385"/>
                  </a:cubicBezTo>
                  <a:cubicBezTo>
                    <a:pt x="296" y="2613"/>
                    <a:pt x="174" y="1506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6"/>
            <p:cNvSpPr/>
            <p:nvPr/>
          </p:nvSpPr>
          <p:spPr>
            <a:xfrm>
              <a:off x="4736100" y="3473390"/>
              <a:ext cx="11288" cy="175690"/>
            </a:xfrm>
            <a:custGeom>
              <a:avLst/>
              <a:gdLst/>
              <a:ahLst/>
              <a:cxnLst/>
              <a:rect l="l" t="t" r="r" b="b"/>
              <a:pathLst>
                <a:path w="216" h="3362" extrusionOk="0">
                  <a:moveTo>
                    <a:pt x="101" y="0"/>
                  </a:moveTo>
                  <a:lnTo>
                    <a:pt x="13" y="42"/>
                  </a:lnTo>
                  <a:lnTo>
                    <a:pt x="84" y="73"/>
                  </a:lnTo>
                  <a:lnTo>
                    <a:pt x="13" y="101"/>
                  </a:lnTo>
                  <a:cubicBezTo>
                    <a:pt x="21" y="129"/>
                    <a:pt x="59" y="411"/>
                    <a:pt x="7" y="2899"/>
                  </a:cubicBezTo>
                  <a:cubicBezTo>
                    <a:pt x="3" y="3055"/>
                    <a:pt x="0" y="3212"/>
                    <a:pt x="0" y="3358"/>
                  </a:cubicBezTo>
                  <a:lnTo>
                    <a:pt x="146" y="3361"/>
                  </a:lnTo>
                  <a:cubicBezTo>
                    <a:pt x="150" y="3212"/>
                    <a:pt x="153" y="3058"/>
                    <a:pt x="156" y="2902"/>
                  </a:cubicBezTo>
                  <a:cubicBezTo>
                    <a:pt x="216" y="28"/>
                    <a:pt x="174" y="18"/>
                    <a:pt x="1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6"/>
            <p:cNvSpPr/>
            <p:nvPr/>
          </p:nvSpPr>
          <p:spPr>
            <a:xfrm>
              <a:off x="4572065" y="3444126"/>
              <a:ext cx="24613" cy="104567"/>
            </a:xfrm>
            <a:custGeom>
              <a:avLst/>
              <a:gdLst/>
              <a:ahLst/>
              <a:cxnLst/>
              <a:rect l="l" t="t" r="r" b="b"/>
              <a:pathLst>
                <a:path w="471" h="2001" extrusionOk="0">
                  <a:moveTo>
                    <a:pt x="328" y="0"/>
                  </a:moveTo>
                  <a:cubicBezTo>
                    <a:pt x="289" y="0"/>
                    <a:pt x="255" y="28"/>
                    <a:pt x="251" y="69"/>
                  </a:cubicBezTo>
                  <a:lnTo>
                    <a:pt x="209" y="943"/>
                  </a:lnTo>
                  <a:lnTo>
                    <a:pt x="8" y="1548"/>
                  </a:lnTo>
                  <a:cubicBezTo>
                    <a:pt x="0" y="1572"/>
                    <a:pt x="8" y="1601"/>
                    <a:pt x="21" y="1618"/>
                  </a:cubicBezTo>
                  <a:lnTo>
                    <a:pt x="328" y="1976"/>
                  </a:lnTo>
                  <a:cubicBezTo>
                    <a:pt x="345" y="1994"/>
                    <a:pt x="366" y="2001"/>
                    <a:pt x="387" y="2001"/>
                  </a:cubicBezTo>
                  <a:cubicBezTo>
                    <a:pt x="404" y="2001"/>
                    <a:pt x="422" y="1997"/>
                    <a:pt x="435" y="1983"/>
                  </a:cubicBezTo>
                  <a:cubicBezTo>
                    <a:pt x="467" y="1959"/>
                    <a:pt x="470" y="1911"/>
                    <a:pt x="443" y="1879"/>
                  </a:cubicBezTo>
                  <a:lnTo>
                    <a:pt x="164" y="1556"/>
                  </a:lnTo>
                  <a:lnTo>
                    <a:pt x="355" y="981"/>
                  </a:lnTo>
                  <a:cubicBezTo>
                    <a:pt x="355" y="974"/>
                    <a:pt x="359" y="967"/>
                    <a:pt x="359" y="960"/>
                  </a:cubicBezTo>
                  <a:lnTo>
                    <a:pt x="401" y="77"/>
                  </a:lnTo>
                  <a:cubicBezTo>
                    <a:pt x="401" y="35"/>
                    <a:pt x="369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6"/>
            <p:cNvSpPr/>
            <p:nvPr/>
          </p:nvSpPr>
          <p:spPr>
            <a:xfrm>
              <a:off x="4563913" y="3471561"/>
              <a:ext cx="104567" cy="28062"/>
            </a:xfrm>
            <a:custGeom>
              <a:avLst/>
              <a:gdLst/>
              <a:ahLst/>
              <a:cxnLst/>
              <a:rect l="l" t="t" r="r" b="b"/>
              <a:pathLst>
                <a:path w="2001" h="537" extrusionOk="0">
                  <a:moveTo>
                    <a:pt x="82" y="0"/>
                  </a:moveTo>
                  <a:cubicBezTo>
                    <a:pt x="63" y="0"/>
                    <a:pt x="44" y="7"/>
                    <a:pt x="28" y="21"/>
                  </a:cubicBezTo>
                  <a:cubicBezTo>
                    <a:pt x="0" y="53"/>
                    <a:pt x="0" y="98"/>
                    <a:pt x="28" y="129"/>
                  </a:cubicBezTo>
                  <a:cubicBezTo>
                    <a:pt x="49" y="146"/>
                    <a:pt x="453" y="536"/>
                    <a:pt x="1441" y="536"/>
                  </a:cubicBezTo>
                  <a:cubicBezTo>
                    <a:pt x="1590" y="536"/>
                    <a:pt x="1754" y="525"/>
                    <a:pt x="1931" y="505"/>
                  </a:cubicBezTo>
                  <a:cubicBezTo>
                    <a:pt x="1969" y="501"/>
                    <a:pt x="2001" y="467"/>
                    <a:pt x="1993" y="425"/>
                  </a:cubicBezTo>
                  <a:cubicBezTo>
                    <a:pt x="1990" y="387"/>
                    <a:pt x="1962" y="358"/>
                    <a:pt x="1925" y="358"/>
                  </a:cubicBezTo>
                  <a:cubicBezTo>
                    <a:pt x="1921" y="358"/>
                    <a:pt x="1918" y="358"/>
                    <a:pt x="1914" y="358"/>
                  </a:cubicBezTo>
                  <a:cubicBezTo>
                    <a:pt x="1745" y="378"/>
                    <a:pt x="1590" y="386"/>
                    <a:pt x="1447" y="386"/>
                  </a:cubicBezTo>
                  <a:cubicBezTo>
                    <a:pt x="519" y="386"/>
                    <a:pt x="139" y="28"/>
                    <a:pt x="135" y="21"/>
                  </a:cubicBezTo>
                  <a:cubicBezTo>
                    <a:pt x="120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6"/>
            <p:cNvSpPr/>
            <p:nvPr/>
          </p:nvSpPr>
          <p:spPr>
            <a:xfrm>
              <a:off x="4545153" y="3340865"/>
              <a:ext cx="259877" cy="117057"/>
            </a:xfrm>
            <a:custGeom>
              <a:avLst/>
              <a:gdLst/>
              <a:ahLst/>
              <a:cxnLst/>
              <a:rect l="l" t="t" r="r" b="b"/>
              <a:pathLst>
                <a:path w="4973" h="2240" extrusionOk="0">
                  <a:moveTo>
                    <a:pt x="4182" y="1"/>
                  </a:moveTo>
                  <a:cubicBezTo>
                    <a:pt x="3777" y="1"/>
                    <a:pt x="3237" y="218"/>
                    <a:pt x="2721" y="487"/>
                  </a:cubicBezTo>
                  <a:lnTo>
                    <a:pt x="2304" y="1148"/>
                  </a:lnTo>
                  <a:lnTo>
                    <a:pt x="74" y="964"/>
                  </a:lnTo>
                  <a:lnTo>
                    <a:pt x="1" y="1841"/>
                  </a:lnTo>
                  <a:cubicBezTo>
                    <a:pt x="363" y="2000"/>
                    <a:pt x="1354" y="2239"/>
                    <a:pt x="2431" y="2239"/>
                  </a:cubicBezTo>
                  <a:cubicBezTo>
                    <a:pt x="2810" y="2239"/>
                    <a:pt x="3200" y="2210"/>
                    <a:pt x="3577" y="2136"/>
                  </a:cubicBezTo>
                  <a:cubicBezTo>
                    <a:pt x="4573" y="1941"/>
                    <a:pt x="4632" y="1663"/>
                    <a:pt x="4973" y="1433"/>
                  </a:cubicBezTo>
                  <a:cubicBezTo>
                    <a:pt x="4969" y="1054"/>
                    <a:pt x="4913" y="672"/>
                    <a:pt x="4767" y="338"/>
                  </a:cubicBezTo>
                  <a:cubicBezTo>
                    <a:pt x="4663" y="97"/>
                    <a:pt x="4452" y="1"/>
                    <a:pt x="41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6"/>
            <p:cNvSpPr/>
            <p:nvPr/>
          </p:nvSpPr>
          <p:spPr>
            <a:xfrm>
              <a:off x="4559367" y="3422857"/>
              <a:ext cx="32034" cy="25136"/>
            </a:xfrm>
            <a:custGeom>
              <a:avLst/>
              <a:gdLst/>
              <a:ahLst/>
              <a:cxnLst/>
              <a:rect l="l" t="t" r="r" b="b"/>
              <a:pathLst>
                <a:path w="613" h="481" extrusionOk="0">
                  <a:moveTo>
                    <a:pt x="25" y="0"/>
                  </a:moveTo>
                  <a:lnTo>
                    <a:pt x="0" y="351"/>
                  </a:lnTo>
                  <a:lnTo>
                    <a:pt x="567" y="481"/>
                  </a:lnTo>
                  <a:lnTo>
                    <a:pt x="612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6"/>
            <p:cNvSpPr/>
            <p:nvPr/>
          </p:nvSpPr>
          <p:spPr>
            <a:xfrm>
              <a:off x="4555343" y="3418833"/>
              <a:ext cx="40238" cy="34072"/>
            </a:xfrm>
            <a:custGeom>
              <a:avLst/>
              <a:gdLst/>
              <a:ahLst/>
              <a:cxnLst/>
              <a:rect l="l" t="t" r="r" b="b"/>
              <a:pathLst>
                <a:path w="770" h="652" extrusionOk="0">
                  <a:moveTo>
                    <a:pt x="171" y="153"/>
                  </a:moveTo>
                  <a:lnTo>
                    <a:pt x="606" y="171"/>
                  </a:lnTo>
                  <a:lnTo>
                    <a:pt x="578" y="467"/>
                  </a:lnTo>
                  <a:lnTo>
                    <a:pt x="158" y="370"/>
                  </a:lnTo>
                  <a:lnTo>
                    <a:pt x="171" y="153"/>
                  </a:lnTo>
                  <a:close/>
                  <a:moveTo>
                    <a:pt x="32" y="1"/>
                  </a:moveTo>
                  <a:lnTo>
                    <a:pt x="1" y="484"/>
                  </a:lnTo>
                  <a:lnTo>
                    <a:pt x="710" y="651"/>
                  </a:lnTo>
                  <a:lnTo>
                    <a:pt x="770" y="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6"/>
            <p:cNvSpPr/>
            <p:nvPr/>
          </p:nvSpPr>
          <p:spPr>
            <a:xfrm>
              <a:off x="4762281" y="3399550"/>
              <a:ext cx="22784" cy="50428"/>
            </a:xfrm>
            <a:custGeom>
              <a:avLst/>
              <a:gdLst/>
              <a:ahLst/>
              <a:cxnLst/>
              <a:rect l="l" t="t" r="r" b="b"/>
              <a:pathLst>
                <a:path w="436" h="965" extrusionOk="0">
                  <a:moveTo>
                    <a:pt x="289" y="1"/>
                  </a:moveTo>
                  <a:lnTo>
                    <a:pt x="0" y="98"/>
                  </a:lnTo>
                  <a:lnTo>
                    <a:pt x="97" y="964"/>
                  </a:lnTo>
                  <a:lnTo>
                    <a:pt x="435" y="77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6"/>
            <p:cNvSpPr/>
            <p:nvPr/>
          </p:nvSpPr>
          <p:spPr>
            <a:xfrm>
              <a:off x="4756013" y="3392809"/>
              <a:ext cx="33445" cy="57692"/>
            </a:xfrm>
            <a:custGeom>
              <a:avLst/>
              <a:gdLst/>
              <a:ahLst/>
              <a:cxnLst/>
              <a:rect l="l" t="t" r="r" b="b"/>
              <a:pathLst>
                <a:path w="640" h="1104" extrusionOk="0">
                  <a:moveTo>
                    <a:pt x="473" y="1"/>
                  </a:moveTo>
                  <a:lnTo>
                    <a:pt x="0" y="158"/>
                  </a:lnTo>
                  <a:lnTo>
                    <a:pt x="105" y="1104"/>
                  </a:lnTo>
                  <a:lnTo>
                    <a:pt x="303" y="1083"/>
                  </a:lnTo>
                  <a:lnTo>
                    <a:pt x="216" y="293"/>
                  </a:lnTo>
                  <a:lnTo>
                    <a:pt x="320" y="258"/>
                  </a:lnTo>
                  <a:lnTo>
                    <a:pt x="445" y="919"/>
                  </a:lnTo>
                  <a:lnTo>
                    <a:pt x="640" y="88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6"/>
            <p:cNvSpPr/>
            <p:nvPr/>
          </p:nvSpPr>
          <p:spPr>
            <a:xfrm>
              <a:off x="4641358" y="3412092"/>
              <a:ext cx="35274" cy="52937"/>
            </a:xfrm>
            <a:custGeom>
              <a:avLst/>
              <a:gdLst/>
              <a:ahLst/>
              <a:cxnLst/>
              <a:rect l="l" t="t" r="r" b="b"/>
              <a:pathLst>
                <a:path w="675" h="1013" extrusionOk="0">
                  <a:moveTo>
                    <a:pt x="0" y="1"/>
                  </a:moveTo>
                  <a:lnTo>
                    <a:pt x="195" y="1013"/>
                  </a:lnTo>
                  <a:lnTo>
                    <a:pt x="675" y="86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6"/>
            <p:cNvSpPr/>
            <p:nvPr/>
          </p:nvSpPr>
          <p:spPr>
            <a:xfrm>
              <a:off x="4635140" y="3407023"/>
              <a:ext cx="46614" cy="58946"/>
            </a:xfrm>
            <a:custGeom>
              <a:avLst/>
              <a:gdLst/>
              <a:ahLst/>
              <a:cxnLst/>
              <a:rect l="l" t="t" r="r" b="b"/>
              <a:pathLst>
                <a:path w="892" h="1128" extrusionOk="0">
                  <a:moveTo>
                    <a:pt x="1" y="0"/>
                  </a:moveTo>
                  <a:lnTo>
                    <a:pt x="217" y="1128"/>
                  </a:lnTo>
                  <a:lnTo>
                    <a:pt x="412" y="1092"/>
                  </a:lnTo>
                  <a:lnTo>
                    <a:pt x="241" y="199"/>
                  </a:lnTo>
                  <a:lnTo>
                    <a:pt x="523" y="199"/>
                  </a:lnTo>
                  <a:lnTo>
                    <a:pt x="697" y="988"/>
                  </a:lnTo>
                  <a:lnTo>
                    <a:pt x="892" y="9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6"/>
            <p:cNvSpPr/>
            <p:nvPr/>
          </p:nvSpPr>
          <p:spPr>
            <a:xfrm>
              <a:off x="4449522" y="2989956"/>
              <a:ext cx="86068" cy="430393"/>
            </a:xfrm>
            <a:custGeom>
              <a:avLst/>
              <a:gdLst/>
              <a:ahLst/>
              <a:cxnLst/>
              <a:rect l="l" t="t" r="r" b="b"/>
              <a:pathLst>
                <a:path w="1647" h="8236" extrusionOk="0">
                  <a:moveTo>
                    <a:pt x="1646" y="0"/>
                  </a:moveTo>
                  <a:lnTo>
                    <a:pt x="1646" y="0"/>
                  </a:lnTo>
                  <a:cubicBezTo>
                    <a:pt x="1646" y="1"/>
                    <a:pt x="1483" y="1100"/>
                    <a:pt x="988" y="2965"/>
                  </a:cubicBezTo>
                  <a:cubicBezTo>
                    <a:pt x="495" y="4833"/>
                    <a:pt x="1" y="7084"/>
                    <a:pt x="1" y="7084"/>
                  </a:cubicBezTo>
                  <a:lnTo>
                    <a:pt x="275" y="8235"/>
                  </a:lnTo>
                  <a:lnTo>
                    <a:pt x="1097" y="702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4444244" y="2989224"/>
              <a:ext cx="96624" cy="443666"/>
            </a:xfrm>
            <a:custGeom>
              <a:avLst/>
              <a:gdLst/>
              <a:ahLst/>
              <a:cxnLst/>
              <a:rect l="l" t="t" r="r" b="b"/>
              <a:pathLst>
                <a:path w="1849" h="8490" extrusionOk="0">
                  <a:moveTo>
                    <a:pt x="1521" y="1646"/>
                  </a:moveTo>
                  <a:lnTo>
                    <a:pt x="1104" y="7007"/>
                  </a:lnTo>
                  <a:lnTo>
                    <a:pt x="421" y="8009"/>
                  </a:lnTo>
                  <a:lnTo>
                    <a:pt x="203" y="7094"/>
                  </a:lnTo>
                  <a:cubicBezTo>
                    <a:pt x="254" y="6858"/>
                    <a:pt x="725" y="4750"/>
                    <a:pt x="1184" y="3003"/>
                  </a:cubicBezTo>
                  <a:cubicBezTo>
                    <a:pt x="1319" y="2491"/>
                    <a:pt x="1431" y="2036"/>
                    <a:pt x="1521" y="1646"/>
                  </a:cubicBezTo>
                  <a:close/>
                  <a:moveTo>
                    <a:pt x="1650" y="0"/>
                  </a:moveTo>
                  <a:cubicBezTo>
                    <a:pt x="1650" y="11"/>
                    <a:pt x="1479" y="1113"/>
                    <a:pt x="993" y="2954"/>
                  </a:cubicBezTo>
                  <a:cubicBezTo>
                    <a:pt x="505" y="4801"/>
                    <a:pt x="8" y="7053"/>
                    <a:pt x="4" y="7073"/>
                  </a:cubicBezTo>
                  <a:lnTo>
                    <a:pt x="1" y="7098"/>
                  </a:lnTo>
                  <a:lnTo>
                    <a:pt x="331" y="8490"/>
                  </a:lnTo>
                  <a:lnTo>
                    <a:pt x="1295" y="7077"/>
                  </a:lnTo>
                  <a:lnTo>
                    <a:pt x="1848" y="21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4535537" y="2869398"/>
              <a:ext cx="206574" cy="120610"/>
            </a:xfrm>
            <a:custGeom>
              <a:avLst/>
              <a:gdLst/>
              <a:ahLst/>
              <a:cxnLst/>
              <a:rect l="l" t="t" r="r" b="b"/>
              <a:pathLst>
                <a:path w="3953" h="2308" extrusionOk="0">
                  <a:moveTo>
                    <a:pt x="3952" y="0"/>
                  </a:moveTo>
                  <a:lnTo>
                    <a:pt x="1375" y="713"/>
                  </a:lnTo>
                  <a:cubicBezTo>
                    <a:pt x="1375" y="713"/>
                    <a:pt x="219" y="989"/>
                    <a:pt x="111" y="1538"/>
                  </a:cubicBezTo>
                  <a:cubicBezTo>
                    <a:pt x="0" y="2088"/>
                    <a:pt x="0" y="2307"/>
                    <a:pt x="0" y="2307"/>
                  </a:cubicBezTo>
                  <a:lnTo>
                    <a:pt x="1757" y="88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4530416" y="2864486"/>
              <a:ext cx="213681" cy="136444"/>
            </a:xfrm>
            <a:custGeom>
              <a:avLst/>
              <a:gdLst/>
              <a:ahLst/>
              <a:cxnLst/>
              <a:rect l="l" t="t" r="r" b="b"/>
              <a:pathLst>
                <a:path w="4089" h="2611" extrusionOk="0">
                  <a:moveTo>
                    <a:pt x="2356" y="669"/>
                  </a:moveTo>
                  <a:lnTo>
                    <a:pt x="1820" y="881"/>
                  </a:lnTo>
                  <a:lnTo>
                    <a:pt x="217" y="2175"/>
                  </a:lnTo>
                  <a:cubicBezTo>
                    <a:pt x="234" y="2057"/>
                    <a:pt x="259" y="1883"/>
                    <a:pt x="307" y="1653"/>
                  </a:cubicBezTo>
                  <a:cubicBezTo>
                    <a:pt x="387" y="1253"/>
                    <a:pt x="1191" y="979"/>
                    <a:pt x="1494" y="905"/>
                  </a:cubicBezTo>
                  <a:lnTo>
                    <a:pt x="2356" y="669"/>
                  </a:lnTo>
                  <a:close/>
                  <a:moveTo>
                    <a:pt x="4026" y="1"/>
                  </a:moveTo>
                  <a:lnTo>
                    <a:pt x="1449" y="714"/>
                  </a:lnTo>
                  <a:cubicBezTo>
                    <a:pt x="1375" y="731"/>
                    <a:pt x="230" y="1013"/>
                    <a:pt x="113" y="1611"/>
                  </a:cubicBezTo>
                  <a:cubicBezTo>
                    <a:pt x="1" y="2164"/>
                    <a:pt x="1" y="2391"/>
                    <a:pt x="1" y="2401"/>
                  </a:cubicBezTo>
                  <a:lnTo>
                    <a:pt x="1" y="2610"/>
                  </a:lnTo>
                  <a:lnTo>
                    <a:pt x="1908" y="1058"/>
                  </a:lnTo>
                  <a:lnTo>
                    <a:pt x="4089" y="189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4516255" y="2862761"/>
              <a:ext cx="316053" cy="567203"/>
            </a:xfrm>
            <a:custGeom>
              <a:avLst/>
              <a:gdLst/>
              <a:ahLst/>
              <a:cxnLst/>
              <a:rect l="l" t="t" r="r" b="b"/>
              <a:pathLst>
                <a:path w="6048" h="10854" extrusionOk="0">
                  <a:moveTo>
                    <a:pt x="4613" y="1"/>
                  </a:moveTo>
                  <a:cubicBezTo>
                    <a:pt x="3819" y="1"/>
                    <a:pt x="2057" y="416"/>
                    <a:pt x="2057" y="416"/>
                  </a:cubicBezTo>
                  <a:cubicBezTo>
                    <a:pt x="2057" y="416"/>
                    <a:pt x="1121" y="1477"/>
                    <a:pt x="749" y="1916"/>
                  </a:cubicBezTo>
                  <a:cubicBezTo>
                    <a:pt x="373" y="2351"/>
                    <a:pt x="373" y="7027"/>
                    <a:pt x="373" y="7716"/>
                  </a:cubicBezTo>
                  <a:cubicBezTo>
                    <a:pt x="373" y="8401"/>
                    <a:pt x="0" y="10269"/>
                    <a:pt x="623" y="10642"/>
                  </a:cubicBezTo>
                  <a:cubicBezTo>
                    <a:pt x="857" y="10783"/>
                    <a:pt x="1540" y="10853"/>
                    <a:pt x="2321" y="10853"/>
                  </a:cubicBezTo>
                  <a:cubicBezTo>
                    <a:pt x="3620" y="10853"/>
                    <a:pt x="5192" y="10658"/>
                    <a:pt x="5425" y="10269"/>
                  </a:cubicBezTo>
                  <a:cubicBezTo>
                    <a:pt x="5800" y="9646"/>
                    <a:pt x="6047" y="2163"/>
                    <a:pt x="5985" y="1477"/>
                  </a:cubicBezTo>
                  <a:cubicBezTo>
                    <a:pt x="5922" y="792"/>
                    <a:pt x="5362" y="242"/>
                    <a:pt x="4927" y="44"/>
                  </a:cubicBezTo>
                  <a:cubicBezTo>
                    <a:pt x="4862" y="14"/>
                    <a:pt x="475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4518449" y="2857744"/>
              <a:ext cx="319137" cy="577341"/>
            </a:xfrm>
            <a:custGeom>
              <a:avLst/>
              <a:gdLst/>
              <a:ahLst/>
              <a:cxnLst/>
              <a:rect l="l" t="t" r="r" b="b"/>
              <a:pathLst>
                <a:path w="6107" h="11048" extrusionOk="0">
                  <a:moveTo>
                    <a:pt x="4576" y="196"/>
                  </a:moveTo>
                  <a:cubicBezTo>
                    <a:pt x="4698" y="196"/>
                    <a:pt x="4791" y="206"/>
                    <a:pt x="4843" y="231"/>
                  </a:cubicBezTo>
                  <a:cubicBezTo>
                    <a:pt x="5212" y="401"/>
                    <a:pt x="5782" y="902"/>
                    <a:pt x="5845" y="1583"/>
                  </a:cubicBezTo>
                  <a:cubicBezTo>
                    <a:pt x="5908" y="2259"/>
                    <a:pt x="5654" y="9718"/>
                    <a:pt x="5299" y="10313"/>
                  </a:cubicBezTo>
                  <a:cubicBezTo>
                    <a:pt x="5156" y="10553"/>
                    <a:pt x="4262" y="10758"/>
                    <a:pt x="3072" y="10828"/>
                  </a:cubicBezTo>
                  <a:cubicBezTo>
                    <a:pt x="2802" y="10843"/>
                    <a:pt x="2537" y="10850"/>
                    <a:pt x="2285" y="10850"/>
                  </a:cubicBezTo>
                  <a:cubicBezTo>
                    <a:pt x="1493" y="10850"/>
                    <a:pt x="840" y="10778"/>
                    <a:pt x="634" y="10654"/>
                  </a:cubicBezTo>
                  <a:cubicBezTo>
                    <a:pt x="209" y="10400"/>
                    <a:pt x="317" y="9235"/>
                    <a:pt x="387" y="8466"/>
                  </a:cubicBezTo>
                  <a:cubicBezTo>
                    <a:pt x="411" y="8205"/>
                    <a:pt x="432" y="7975"/>
                    <a:pt x="432" y="7812"/>
                  </a:cubicBezTo>
                  <a:cubicBezTo>
                    <a:pt x="432" y="4524"/>
                    <a:pt x="564" y="2328"/>
                    <a:pt x="780" y="2074"/>
                  </a:cubicBezTo>
                  <a:cubicBezTo>
                    <a:pt x="1117" y="1681"/>
                    <a:pt x="1928" y="763"/>
                    <a:pt x="2067" y="602"/>
                  </a:cubicBezTo>
                  <a:cubicBezTo>
                    <a:pt x="2833" y="423"/>
                    <a:pt x="4016" y="196"/>
                    <a:pt x="4576" y="196"/>
                  </a:cubicBezTo>
                  <a:close/>
                  <a:moveTo>
                    <a:pt x="4568" y="0"/>
                  </a:moveTo>
                  <a:cubicBezTo>
                    <a:pt x="3786" y="0"/>
                    <a:pt x="2202" y="369"/>
                    <a:pt x="1991" y="419"/>
                  </a:cubicBezTo>
                  <a:lnTo>
                    <a:pt x="1962" y="425"/>
                  </a:lnTo>
                  <a:lnTo>
                    <a:pt x="1941" y="450"/>
                  </a:lnTo>
                  <a:cubicBezTo>
                    <a:pt x="1931" y="460"/>
                    <a:pt x="999" y="1514"/>
                    <a:pt x="630" y="1946"/>
                  </a:cubicBezTo>
                  <a:cubicBezTo>
                    <a:pt x="282" y="2349"/>
                    <a:pt x="233" y="5794"/>
                    <a:pt x="233" y="7812"/>
                  </a:cubicBezTo>
                  <a:cubicBezTo>
                    <a:pt x="233" y="7968"/>
                    <a:pt x="212" y="8191"/>
                    <a:pt x="188" y="8448"/>
                  </a:cubicBezTo>
                  <a:cubicBezTo>
                    <a:pt x="108" y="9318"/>
                    <a:pt x="0" y="10505"/>
                    <a:pt x="533" y="10824"/>
                  </a:cubicBezTo>
                  <a:cubicBezTo>
                    <a:pt x="801" y="10985"/>
                    <a:pt x="1524" y="11047"/>
                    <a:pt x="2279" y="11047"/>
                  </a:cubicBezTo>
                  <a:cubicBezTo>
                    <a:pt x="2550" y="11047"/>
                    <a:pt x="2826" y="11040"/>
                    <a:pt x="3083" y="11026"/>
                  </a:cubicBezTo>
                  <a:cubicBezTo>
                    <a:pt x="3713" y="10988"/>
                    <a:pt x="5206" y="10856"/>
                    <a:pt x="5469" y="10414"/>
                  </a:cubicBezTo>
                  <a:cubicBezTo>
                    <a:pt x="5853" y="9777"/>
                    <a:pt x="6106" y="2269"/>
                    <a:pt x="6044" y="1567"/>
                  </a:cubicBezTo>
                  <a:cubicBezTo>
                    <a:pt x="5981" y="881"/>
                    <a:pt x="5431" y="283"/>
                    <a:pt x="4923" y="50"/>
                  </a:cubicBezTo>
                  <a:cubicBezTo>
                    <a:pt x="4848" y="15"/>
                    <a:pt x="4724" y="0"/>
                    <a:pt x="45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4569870" y="2867935"/>
              <a:ext cx="257316" cy="556751"/>
            </a:xfrm>
            <a:custGeom>
              <a:avLst/>
              <a:gdLst/>
              <a:ahLst/>
              <a:cxnLst/>
              <a:rect l="l" t="t" r="r" b="b"/>
              <a:pathLst>
                <a:path w="4924" h="10654" extrusionOk="0">
                  <a:moveTo>
                    <a:pt x="3560" y="1"/>
                  </a:moveTo>
                  <a:lnTo>
                    <a:pt x="3466" y="49"/>
                  </a:lnTo>
                  <a:cubicBezTo>
                    <a:pt x="3466" y="49"/>
                    <a:pt x="4214" y="627"/>
                    <a:pt x="4350" y="1510"/>
                  </a:cubicBezTo>
                  <a:cubicBezTo>
                    <a:pt x="4485" y="2395"/>
                    <a:pt x="4454" y="3108"/>
                    <a:pt x="4315" y="4026"/>
                  </a:cubicBezTo>
                  <a:cubicBezTo>
                    <a:pt x="4270" y="4353"/>
                    <a:pt x="3957" y="4447"/>
                    <a:pt x="3599" y="4447"/>
                  </a:cubicBezTo>
                  <a:cubicBezTo>
                    <a:pt x="3361" y="4447"/>
                    <a:pt x="3104" y="4409"/>
                    <a:pt x="2886" y="4367"/>
                  </a:cubicBezTo>
                  <a:cubicBezTo>
                    <a:pt x="2669" y="4325"/>
                    <a:pt x="2489" y="4287"/>
                    <a:pt x="2409" y="4287"/>
                  </a:cubicBezTo>
                  <a:cubicBezTo>
                    <a:pt x="2349" y="4287"/>
                    <a:pt x="2346" y="4308"/>
                    <a:pt x="2415" y="4367"/>
                  </a:cubicBezTo>
                  <a:cubicBezTo>
                    <a:pt x="2823" y="4704"/>
                    <a:pt x="4350" y="5282"/>
                    <a:pt x="4419" y="5589"/>
                  </a:cubicBezTo>
                  <a:cubicBezTo>
                    <a:pt x="4485" y="5894"/>
                    <a:pt x="3671" y="6406"/>
                    <a:pt x="3366" y="6437"/>
                  </a:cubicBezTo>
                  <a:cubicBezTo>
                    <a:pt x="3059" y="6472"/>
                    <a:pt x="3570" y="7154"/>
                    <a:pt x="3877" y="7731"/>
                  </a:cubicBezTo>
                  <a:cubicBezTo>
                    <a:pt x="4180" y="8309"/>
                    <a:pt x="4079" y="9123"/>
                    <a:pt x="3366" y="9666"/>
                  </a:cubicBezTo>
                  <a:cubicBezTo>
                    <a:pt x="2652" y="10212"/>
                    <a:pt x="1017" y="10487"/>
                    <a:pt x="307" y="10515"/>
                  </a:cubicBezTo>
                  <a:cubicBezTo>
                    <a:pt x="178" y="10522"/>
                    <a:pt x="74" y="10539"/>
                    <a:pt x="1" y="10567"/>
                  </a:cubicBezTo>
                  <a:cubicBezTo>
                    <a:pt x="314" y="10623"/>
                    <a:pt x="773" y="10654"/>
                    <a:pt x="1295" y="10654"/>
                  </a:cubicBezTo>
                  <a:cubicBezTo>
                    <a:pt x="1545" y="10654"/>
                    <a:pt x="1813" y="10647"/>
                    <a:pt x="2088" y="10633"/>
                  </a:cubicBezTo>
                  <a:cubicBezTo>
                    <a:pt x="3278" y="10563"/>
                    <a:pt x="4172" y="10358"/>
                    <a:pt x="4315" y="10118"/>
                  </a:cubicBezTo>
                  <a:cubicBezTo>
                    <a:pt x="4670" y="9523"/>
                    <a:pt x="4924" y="2064"/>
                    <a:pt x="4861" y="1388"/>
                  </a:cubicBezTo>
                  <a:cubicBezTo>
                    <a:pt x="4798" y="707"/>
                    <a:pt x="4228" y="206"/>
                    <a:pt x="3859" y="36"/>
                  </a:cubicBezTo>
                  <a:cubicBezTo>
                    <a:pt x="3807" y="11"/>
                    <a:pt x="3716" y="1"/>
                    <a:pt x="359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4625315" y="3070275"/>
              <a:ext cx="98662" cy="134615"/>
            </a:xfrm>
            <a:custGeom>
              <a:avLst/>
              <a:gdLst/>
              <a:ahLst/>
              <a:cxnLst/>
              <a:rect l="l" t="t" r="r" b="b"/>
              <a:pathLst>
                <a:path w="1888" h="2576" extrusionOk="0">
                  <a:moveTo>
                    <a:pt x="1" y="1"/>
                  </a:moveTo>
                  <a:cubicBezTo>
                    <a:pt x="1" y="1"/>
                    <a:pt x="255" y="1570"/>
                    <a:pt x="1699" y="2576"/>
                  </a:cubicBezTo>
                  <a:lnTo>
                    <a:pt x="1887" y="1195"/>
                  </a:lnTo>
                  <a:cubicBezTo>
                    <a:pt x="881" y="8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6"/>
            <p:cNvSpPr/>
            <p:nvPr/>
          </p:nvSpPr>
          <p:spPr>
            <a:xfrm>
              <a:off x="4621344" y="3066408"/>
              <a:ext cx="106971" cy="142297"/>
            </a:xfrm>
            <a:custGeom>
              <a:avLst/>
              <a:gdLst/>
              <a:ahLst/>
              <a:cxnLst/>
              <a:rect l="l" t="t" r="r" b="b"/>
              <a:pathLst>
                <a:path w="2047" h="2723" extrusionOk="0">
                  <a:moveTo>
                    <a:pt x="80" y="1"/>
                  </a:moveTo>
                  <a:cubicBezTo>
                    <a:pt x="68" y="1"/>
                    <a:pt x="56" y="4"/>
                    <a:pt x="46" y="9"/>
                  </a:cubicBezTo>
                  <a:cubicBezTo>
                    <a:pt x="14" y="23"/>
                    <a:pt x="1" y="54"/>
                    <a:pt x="4" y="85"/>
                  </a:cubicBezTo>
                  <a:cubicBezTo>
                    <a:pt x="8" y="103"/>
                    <a:pt x="279" y="1700"/>
                    <a:pt x="1734" y="2709"/>
                  </a:cubicBezTo>
                  <a:cubicBezTo>
                    <a:pt x="1744" y="2719"/>
                    <a:pt x="1761" y="2722"/>
                    <a:pt x="1775" y="2722"/>
                  </a:cubicBezTo>
                  <a:cubicBezTo>
                    <a:pt x="1799" y="2722"/>
                    <a:pt x="1820" y="2712"/>
                    <a:pt x="1834" y="2691"/>
                  </a:cubicBezTo>
                  <a:cubicBezTo>
                    <a:pt x="1859" y="2656"/>
                    <a:pt x="1851" y="2611"/>
                    <a:pt x="1817" y="2587"/>
                  </a:cubicBezTo>
                  <a:cubicBezTo>
                    <a:pt x="742" y="1842"/>
                    <a:pt x="338" y="763"/>
                    <a:pt x="205" y="294"/>
                  </a:cubicBezTo>
                  <a:lnTo>
                    <a:pt x="205" y="294"/>
                  </a:lnTo>
                  <a:cubicBezTo>
                    <a:pt x="519" y="569"/>
                    <a:pt x="1191" y="1105"/>
                    <a:pt x="1942" y="1338"/>
                  </a:cubicBezTo>
                  <a:cubicBezTo>
                    <a:pt x="1949" y="1340"/>
                    <a:pt x="1955" y="1340"/>
                    <a:pt x="1961" y="1340"/>
                  </a:cubicBezTo>
                  <a:cubicBezTo>
                    <a:pt x="1993" y="1340"/>
                    <a:pt x="2023" y="1321"/>
                    <a:pt x="2032" y="1290"/>
                  </a:cubicBezTo>
                  <a:cubicBezTo>
                    <a:pt x="2047" y="1251"/>
                    <a:pt x="2026" y="1209"/>
                    <a:pt x="1984" y="1195"/>
                  </a:cubicBezTo>
                  <a:cubicBezTo>
                    <a:pt x="1010" y="893"/>
                    <a:pt x="139" y="30"/>
                    <a:pt x="133" y="23"/>
                  </a:cubicBezTo>
                  <a:cubicBezTo>
                    <a:pt x="118" y="8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4597723" y="2829212"/>
              <a:ext cx="176003" cy="81522"/>
            </a:xfrm>
            <a:custGeom>
              <a:avLst/>
              <a:gdLst/>
              <a:ahLst/>
              <a:cxnLst/>
              <a:rect l="l" t="t" r="r" b="b"/>
              <a:pathLst>
                <a:path w="3368" h="1560" extrusionOk="0">
                  <a:moveTo>
                    <a:pt x="3180" y="0"/>
                  </a:moveTo>
                  <a:lnTo>
                    <a:pt x="185" y="686"/>
                  </a:lnTo>
                  <a:lnTo>
                    <a:pt x="0" y="1559"/>
                  </a:lnTo>
                  <a:lnTo>
                    <a:pt x="3368" y="686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4590826" y="2823045"/>
              <a:ext cx="189277" cy="94795"/>
            </a:xfrm>
            <a:custGeom>
              <a:avLst/>
              <a:gdLst/>
              <a:ahLst/>
              <a:cxnLst/>
              <a:rect l="l" t="t" r="r" b="b"/>
              <a:pathLst>
                <a:path w="3622" h="1814" extrusionOk="0">
                  <a:moveTo>
                    <a:pt x="3239" y="237"/>
                  </a:moveTo>
                  <a:lnTo>
                    <a:pt x="3378" y="734"/>
                  </a:lnTo>
                  <a:lnTo>
                    <a:pt x="261" y="1542"/>
                  </a:lnTo>
                  <a:lnTo>
                    <a:pt x="261" y="1542"/>
                  </a:lnTo>
                  <a:lnTo>
                    <a:pt x="400" y="887"/>
                  </a:lnTo>
                  <a:lnTo>
                    <a:pt x="3239" y="237"/>
                  </a:lnTo>
                  <a:close/>
                  <a:moveTo>
                    <a:pt x="3382" y="0"/>
                  </a:moveTo>
                  <a:lnTo>
                    <a:pt x="233" y="720"/>
                  </a:lnTo>
                  <a:lnTo>
                    <a:pt x="0" y="1813"/>
                  </a:lnTo>
                  <a:lnTo>
                    <a:pt x="3622" y="87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4387702" y="4465916"/>
              <a:ext cx="185305" cy="79693"/>
            </a:xfrm>
            <a:custGeom>
              <a:avLst/>
              <a:gdLst/>
              <a:ahLst/>
              <a:cxnLst/>
              <a:rect l="l" t="t" r="r" b="b"/>
              <a:pathLst>
                <a:path w="3546" h="1525" extrusionOk="0">
                  <a:moveTo>
                    <a:pt x="2064" y="0"/>
                  </a:moveTo>
                  <a:lnTo>
                    <a:pt x="978" y="773"/>
                  </a:lnTo>
                  <a:lnTo>
                    <a:pt x="0" y="1312"/>
                  </a:lnTo>
                  <a:lnTo>
                    <a:pt x="0" y="1524"/>
                  </a:lnTo>
                  <a:lnTo>
                    <a:pt x="3546" y="1524"/>
                  </a:lnTo>
                  <a:lnTo>
                    <a:pt x="3369" y="209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4382633" y="4460429"/>
              <a:ext cx="196227" cy="90458"/>
            </a:xfrm>
            <a:custGeom>
              <a:avLst/>
              <a:gdLst/>
              <a:ahLst/>
              <a:cxnLst/>
              <a:rect l="l" t="t" r="r" b="b"/>
              <a:pathLst>
                <a:path w="3755" h="1731" extrusionOk="0">
                  <a:moveTo>
                    <a:pt x="2185" y="210"/>
                  </a:moveTo>
                  <a:lnTo>
                    <a:pt x="3379" y="401"/>
                  </a:lnTo>
                  <a:lnTo>
                    <a:pt x="3528" y="1531"/>
                  </a:lnTo>
                  <a:lnTo>
                    <a:pt x="198" y="1531"/>
                  </a:lnTo>
                  <a:lnTo>
                    <a:pt x="198" y="1475"/>
                  </a:lnTo>
                  <a:lnTo>
                    <a:pt x="1131" y="961"/>
                  </a:lnTo>
                  <a:lnTo>
                    <a:pt x="2185" y="210"/>
                  </a:lnTo>
                  <a:close/>
                  <a:moveTo>
                    <a:pt x="2137" y="1"/>
                  </a:moveTo>
                  <a:lnTo>
                    <a:pt x="1027" y="791"/>
                  </a:lnTo>
                  <a:lnTo>
                    <a:pt x="1" y="1358"/>
                  </a:lnTo>
                  <a:lnTo>
                    <a:pt x="1" y="1730"/>
                  </a:lnTo>
                  <a:lnTo>
                    <a:pt x="3755" y="1730"/>
                  </a:lnTo>
                  <a:lnTo>
                    <a:pt x="3556" y="227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4683530" y="4476054"/>
              <a:ext cx="184573" cy="74990"/>
            </a:xfrm>
            <a:custGeom>
              <a:avLst/>
              <a:gdLst/>
              <a:ahLst/>
              <a:cxnLst/>
              <a:rect l="l" t="t" r="r" b="b"/>
              <a:pathLst>
                <a:path w="3532" h="1435" extrusionOk="0">
                  <a:moveTo>
                    <a:pt x="2063" y="1"/>
                  </a:moveTo>
                  <a:lnTo>
                    <a:pt x="974" y="777"/>
                  </a:lnTo>
                  <a:lnTo>
                    <a:pt x="1" y="1313"/>
                  </a:lnTo>
                  <a:lnTo>
                    <a:pt x="1" y="1435"/>
                  </a:lnTo>
                  <a:lnTo>
                    <a:pt x="3532" y="1435"/>
                  </a:lnTo>
                  <a:lnTo>
                    <a:pt x="3368" y="210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4678252" y="4470619"/>
              <a:ext cx="195704" cy="85493"/>
            </a:xfrm>
            <a:custGeom>
              <a:avLst/>
              <a:gdLst/>
              <a:ahLst/>
              <a:cxnLst/>
              <a:rect l="l" t="t" r="r" b="b"/>
              <a:pathLst>
                <a:path w="3745" h="1636" extrusionOk="0">
                  <a:moveTo>
                    <a:pt x="2189" y="209"/>
                  </a:moveTo>
                  <a:lnTo>
                    <a:pt x="3379" y="400"/>
                  </a:lnTo>
                  <a:lnTo>
                    <a:pt x="3518" y="1437"/>
                  </a:lnTo>
                  <a:lnTo>
                    <a:pt x="265" y="1437"/>
                  </a:lnTo>
                  <a:lnTo>
                    <a:pt x="1131" y="961"/>
                  </a:lnTo>
                  <a:lnTo>
                    <a:pt x="2189" y="209"/>
                  </a:lnTo>
                  <a:close/>
                  <a:moveTo>
                    <a:pt x="2140" y="0"/>
                  </a:moveTo>
                  <a:lnTo>
                    <a:pt x="1027" y="794"/>
                  </a:lnTo>
                  <a:lnTo>
                    <a:pt x="1" y="1357"/>
                  </a:lnTo>
                  <a:lnTo>
                    <a:pt x="1" y="1635"/>
                  </a:lnTo>
                  <a:lnTo>
                    <a:pt x="3744" y="1635"/>
                  </a:lnTo>
                  <a:lnTo>
                    <a:pt x="3556" y="227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6"/>
            <p:cNvSpPr/>
            <p:nvPr/>
          </p:nvSpPr>
          <p:spPr>
            <a:xfrm>
              <a:off x="4221524" y="2505163"/>
              <a:ext cx="57117" cy="48861"/>
            </a:xfrm>
            <a:custGeom>
              <a:avLst/>
              <a:gdLst/>
              <a:ahLst/>
              <a:cxnLst/>
              <a:rect l="l" t="t" r="r" b="b"/>
              <a:pathLst>
                <a:path w="1093" h="935" extrusionOk="0">
                  <a:moveTo>
                    <a:pt x="264" y="0"/>
                  </a:moveTo>
                  <a:cubicBezTo>
                    <a:pt x="192" y="0"/>
                    <a:pt x="1" y="26"/>
                    <a:pt x="112" y="311"/>
                  </a:cubicBezTo>
                  <a:lnTo>
                    <a:pt x="916" y="934"/>
                  </a:lnTo>
                  <a:lnTo>
                    <a:pt x="1093" y="468"/>
                  </a:lnTo>
                  <a:lnTo>
                    <a:pt x="290" y="1"/>
                  </a:lnTo>
                  <a:cubicBezTo>
                    <a:pt x="290" y="1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6"/>
            <p:cNvSpPr/>
            <p:nvPr/>
          </p:nvSpPr>
          <p:spPr>
            <a:xfrm>
              <a:off x="4219538" y="2499990"/>
              <a:ext cx="65165" cy="59103"/>
            </a:xfrm>
            <a:custGeom>
              <a:avLst/>
              <a:gdLst/>
              <a:ahLst/>
              <a:cxnLst/>
              <a:rect l="l" t="t" r="r" b="b"/>
              <a:pathLst>
                <a:path w="1247" h="1131" extrusionOk="0">
                  <a:moveTo>
                    <a:pt x="297" y="1"/>
                  </a:moveTo>
                  <a:cubicBezTo>
                    <a:pt x="237" y="1"/>
                    <a:pt x="133" y="15"/>
                    <a:pt x="66" y="100"/>
                  </a:cubicBezTo>
                  <a:cubicBezTo>
                    <a:pt x="4" y="181"/>
                    <a:pt x="0" y="299"/>
                    <a:pt x="56" y="449"/>
                  </a:cubicBezTo>
                  <a:cubicBezTo>
                    <a:pt x="63" y="463"/>
                    <a:pt x="74" y="480"/>
                    <a:pt x="87" y="490"/>
                  </a:cubicBezTo>
                  <a:lnTo>
                    <a:pt x="891" y="1110"/>
                  </a:lnTo>
                  <a:cubicBezTo>
                    <a:pt x="912" y="1123"/>
                    <a:pt x="933" y="1131"/>
                    <a:pt x="954" y="1131"/>
                  </a:cubicBezTo>
                  <a:cubicBezTo>
                    <a:pt x="982" y="1131"/>
                    <a:pt x="1013" y="1120"/>
                    <a:pt x="1031" y="1092"/>
                  </a:cubicBezTo>
                  <a:cubicBezTo>
                    <a:pt x="1065" y="1051"/>
                    <a:pt x="1058" y="988"/>
                    <a:pt x="1013" y="953"/>
                  </a:cubicBezTo>
                  <a:lnTo>
                    <a:pt x="233" y="351"/>
                  </a:lnTo>
                  <a:cubicBezTo>
                    <a:pt x="209" y="278"/>
                    <a:pt x="212" y="236"/>
                    <a:pt x="223" y="222"/>
                  </a:cubicBezTo>
                  <a:cubicBezTo>
                    <a:pt x="238" y="205"/>
                    <a:pt x="272" y="198"/>
                    <a:pt x="300" y="198"/>
                  </a:cubicBezTo>
                  <a:lnTo>
                    <a:pt x="1083" y="654"/>
                  </a:lnTo>
                  <a:cubicBezTo>
                    <a:pt x="1097" y="663"/>
                    <a:pt x="1113" y="667"/>
                    <a:pt x="1130" y="667"/>
                  </a:cubicBezTo>
                  <a:cubicBezTo>
                    <a:pt x="1164" y="667"/>
                    <a:pt x="1199" y="648"/>
                    <a:pt x="1219" y="616"/>
                  </a:cubicBezTo>
                  <a:cubicBezTo>
                    <a:pt x="1246" y="570"/>
                    <a:pt x="1229" y="508"/>
                    <a:pt x="1184" y="480"/>
                  </a:cubicBezTo>
                  <a:lnTo>
                    <a:pt x="376" y="17"/>
                  </a:lnTo>
                  <a:cubicBezTo>
                    <a:pt x="366" y="10"/>
                    <a:pt x="352" y="3"/>
                    <a:pt x="342" y="3"/>
                  </a:cubicBezTo>
                  <a:cubicBezTo>
                    <a:pt x="336" y="3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4159024" y="2515510"/>
              <a:ext cx="132368" cy="145067"/>
            </a:xfrm>
            <a:custGeom>
              <a:avLst/>
              <a:gdLst/>
              <a:ahLst/>
              <a:cxnLst/>
              <a:rect l="l" t="t" r="r" b="b"/>
              <a:pathLst>
                <a:path w="2533" h="2776" extrusionOk="0">
                  <a:moveTo>
                    <a:pt x="930" y="1"/>
                  </a:moveTo>
                  <a:cubicBezTo>
                    <a:pt x="871" y="1"/>
                    <a:pt x="817" y="46"/>
                    <a:pt x="845" y="235"/>
                  </a:cubicBezTo>
                  <a:lnTo>
                    <a:pt x="1354" y="1223"/>
                  </a:lnTo>
                  <a:lnTo>
                    <a:pt x="1354" y="1223"/>
                  </a:lnTo>
                  <a:lnTo>
                    <a:pt x="452" y="378"/>
                  </a:lnTo>
                  <a:cubicBezTo>
                    <a:pt x="452" y="378"/>
                    <a:pt x="393" y="328"/>
                    <a:pt x="344" y="328"/>
                  </a:cubicBezTo>
                  <a:cubicBezTo>
                    <a:pt x="310" y="328"/>
                    <a:pt x="282" y="352"/>
                    <a:pt x="282" y="434"/>
                  </a:cubicBezTo>
                  <a:cubicBezTo>
                    <a:pt x="282" y="632"/>
                    <a:pt x="1099" y="1505"/>
                    <a:pt x="1099" y="1505"/>
                  </a:cubicBezTo>
                  <a:lnTo>
                    <a:pt x="198" y="1081"/>
                  </a:lnTo>
                  <a:cubicBezTo>
                    <a:pt x="198" y="1081"/>
                    <a:pt x="0" y="1223"/>
                    <a:pt x="139" y="1362"/>
                  </a:cubicBezTo>
                  <a:cubicBezTo>
                    <a:pt x="282" y="1505"/>
                    <a:pt x="1044" y="1786"/>
                    <a:pt x="1044" y="1786"/>
                  </a:cubicBezTo>
                  <a:lnTo>
                    <a:pt x="365" y="1759"/>
                  </a:lnTo>
                  <a:cubicBezTo>
                    <a:pt x="365" y="1759"/>
                    <a:pt x="167" y="1929"/>
                    <a:pt x="310" y="1985"/>
                  </a:cubicBezTo>
                  <a:cubicBezTo>
                    <a:pt x="452" y="2041"/>
                    <a:pt x="1239" y="2211"/>
                    <a:pt x="1239" y="2211"/>
                  </a:cubicBezTo>
                  <a:cubicBezTo>
                    <a:pt x="1298" y="2295"/>
                    <a:pt x="1579" y="2406"/>
                    <a:pt x="1579" y="2406"/>
                  </a:cubicBezTo>
                  <a:lnTo>
                    <a:pt x="1775" y="2775"/>
                  </a:lnTo>
                  <a:lnTo>
                    <a:pt x="2533" y="2392"/>
                  </a:lnTo>
                  <a:lnTo>
                    <a:pt x="2171" y="1481"/>
                  </a:lnTo>
                  <a:cubicBezTo>
                    <a:pt x="2133" y="1383"/>
                    <a:pt x="2077" y="1296"/>
                    <a:pt x="2008" y="1223"/>
                  </a:cubicBezTo>
                  <a:lnTo>
                    <a:pt x="1858" y="1060"/>
                  </a:lnTo>
                  <a:lnTo>
                    <a:pt x="1861" y="1053"/>
                  </a:lnTo>
                  <a:lnTo>
                    <a:pt x="1044" y="40"/>
                  </a:lnTo>
                  <a:cubicBezTo>
                    <a:pt x="1044" y="40"/>
                    <a:pt x="985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4158293" y="2510284"/>
              <a:ext cx="138900" cy="155309"/>
            </a:xfrm>
            <a:custGeom>
              <a:avLst/>
              <a:gdLst/>
              <a:ahLst/>
              <a:cxnLst/>
              <a:rect l="l" t="t" r="r" b="b"/>
              <a:pathLst>
                <a:path w="2658" h="2972" extrusionOk="0">
                  <a:moveTo>
                    <a:pt x="950" y="200"/>
                  </a:moveTo>
                  <a:cubicBezTo>
                    <a:pt x="960" y="200"/>
                    <a:pt x="978" y="206"/>
                    <a:pt x="992" y="213"/>
                  </a:cubicBezTo>
                  <a:lnTo>
                    <a:pt x="1778" y="1191"/>
                  </a:lnTo>
                  <a:cubicBezTo>
                    <a:pt x="1781" y="1205"/>
                    <a:pt x="1789" y="1215"/>
                    <a:pt x="1799" y="1229"/>
                  </a:cubicBezTo>
                  <a:lnTo>
                    <a:pt x="1948" y="1390"/>
                  </a:lnTo>
                  <a:cubicBezTo>
                    <a:pt x="2011" y="1456"/>
                    <a:pt x="2060" y="1532"/>
                    <a:pt x="2094" y="1619"/>
                  </a:cubicBezTo>
                  <a:lnTo>
                    <a:pt x="2422" y="2443"/>
                  </a:lnTo>
                  <a:lnTo>
                    <a:pt x="1830" y="2742"/>
                  </a:lnTo>
                  <a:lnTo>
                    <a:pt x="1681" y="2461"/>
                  </a:lnTo>
                  <a:cubicBezTo>
                    <a:pt x="1670" y="2440"/>
                    <a:pt x="1649" y="2423"/>
                    <a:pt x="1628" y="2416"/>
                  </a:cubicBezTo>
                  <a:cubicBezTo>
                    <a:pt x="1496" y="2363"/>
                    <a:pt x="1360" y="2287"/>
                    <a:pt x="1336" y="2256"/>
                  </a:cubicBezTo>
                  <a:cubicBezTo>
                    <a:pt x="1322" y="2235"/>
                    <a:pt x="1301" y="2217"/>
                    <a:pt x="1273" y="2214"/>
                  </a:cubicBezTo>
                  <a:cubicBezTo>
                    <a:pt x="985" y="2151"/>
                    <a:pt x="529" y="2047"/>
                    <a:pt x="382" y="2002"/>
                  </a:cubicBezTo>
                  <a:cubicBezTo>
                    <a:pt x="393" y="1988"/>
                    <a:pt x="403" y="1974"/>
                    <a:pt x="418" y="1960"/>
                  </a:cubicBezTo>
                  <a:lnTo>
                    <a:pt x="1055" y="1984"/>
                  </a:lnTo>
                  <a:cubicBezTo>
                    <a:pt x="1057" y="1984"/>
                    <a:pt x="1059" y="1984"/>
                    <a:pt x="1061" y="1984"/>
                  </a:cubicBezTo>
                  <a:cubicBezTo>
                    <a:pt x="1104" y="1984"/>
                    <a:pt x="1145" y="1951"/>
                    <a:pt x="1155" y="1907"/>
                  </a:cubicBezTo>
                  <a:cubicBezTo>
                    <a:pt x="1162" y="1859"/>
                    <a:pt x="1138" y="1810"/>
                    <a:pt x="1092" y="1793"/>
                  </a:cubicBezTo>
                  <a:cubicBezTo>
                    <a:pt x="804" y="1689"/>
                    <a:pt x="317" y="1487"/>
                    <a:pt x="226" y="1393"/>
                  </a:cubicBezTo>
                  <a:cubicBezTo>
                    <a:pt x="202" y="1372"/>
                    <a:pt x="202" y="1358"/>
                    <a:pt x="202" y="1351"/>
                  </a:cubicBezTo>
                  <a:cubicBezTo>
                    <a:pt x="205" y="1337"/>
                    <a:pt x="215" y="1316"/>
                    <a:pt x="230" y="1299"/>
                  </a:cubicBezTo>
                  <a:lnTo>
                    <a:pt x="1071" y="1695"/>
                  </a:lnTo>
                  <a:cubicBezTo>
                    <a:pt x="1085" y="1702"/>
                    <a:pt x="1099" y="1705"/>
                    <a:pt x="1113" y="1705"/>
                  </a:cubicBezTo>
                  <a:cubicBezTo>
                    <a:pt x="1144" y="1705"/>
                    <a:pt x="1174" y="1691"/>
                    <a:pt x="1193" y="1664"/>
                  </a:cubicBezTo>
                  <a:cubicBezTo>
                    <a:pt x="1222" y="1626"/>
                    <a:pt x="1217" y="1573"/>
                    <a:pt x="1187" y="1539"/>
                  </a:cubicBezTo>
                  <a:cubicBezTo>
                    <a:pt x="832" y="1160"/>
                    <a:pt x="442" y="690"/>
                    <a:pt x="400" y="550"/>
                  </a:cubicBezTo>
                  <a:lnTo>
                    <a:pt x="400" y="550"/>
                  </a:lnTo>
                  <a:lnTo>
                    <a:pt x="1298" y="1396"/>
                  </a:lnTo>
                  <a:cubicBezTo>
                    <a:pt x="1317" y="1413"/>
                    <a:pt x="1342" y="1422"/>
                    <a:pt x="1367" y="1422"/>
                  </a:cubicBezTo>
                  <a:cubicBezTo>
                    <a:pt x="1388" y="1422"/>
                    <a:pt x="1409" y="1416"/>
                    <a:pt x="1426" y="1403"/>
                  </a:cubicBezTo>
                  <a:cubicBezTo>
                    <a:pt x="1465" y="1372"/>
                    <a:pt x="1475" y="1320"/>
                    <a:pt x="1455" y="1278"/>
                  </a:cubicBezTo>
                  <a:lnTo>
                    <a:pt x="957" y="304"/>
                  </a:lnTo>
                  <a:cubicBezTo>
                    <a:pt x="946" y="237"/>
                    <a:pt x="950" y="206"/>
                    <a:pt x="950" y="200"/>
                  </a:cubicBezTo>
                  <a:close/>
                  <a:moveTo>
                    <a:pt x="943" y="1"/>
                  </a:moveTo>
                  <a:cubicBezTo>
                    <a:pt x="911" y="1"/>
                    <a:pt x="877" y="8"/>
                    <a:pt x="846" y="29"/>
                  </a:cubicBezTo>
                  <a:cubicBezTo>
                    <a:pt x="724" y="105"/>
                    <a:pt x="752" y="290"/>
                    <a:pt x="762" y="353"/>
                  </a:cubicBezTo>
                  <a:cubicBezTo>
                    <a:pt x="762" y="363"/>
                    <a:pt x="766" y="373"/>
                    <a:pt x="772" y="380"/>
                  </a:cubicBezTo>
                  <a:lnTo>
                    <a:pt x="1016" y="860"/>
                  </a:lnTo>
                  <a:lnTo>
                    <a:pt x="529" y="401"/>
                  </a:lnTo>
                  <a:cubicBezTo>
                    <a:pt x="504" y="382"/>
                    <a:pt x="432" y="328"/>
                    <a:pt x="355" y="328"/>
                  </a:cubicBezTo>
                  <a:cubicBezTo>
                    <a:pt x="334" y="328"/>
                    <a:pt x="313" y="332"/>
                    <a:pt x="292" y="342"/>
                  </a:cubicBezTo>
                  <a:cubicBezTo>
                    <a:pt x="247" y="363"/>
                    <a:pt x="195" y="415"/>
                    <a:pt x="195" y="534"/>
                  </a:cubicBezTo>
                  <a:cubicBezTo>
                    <a:pt x="195" y="676"/>
                    <a:pt x="459" y="1017"/>
                    <a:pt x="713" y="1306"/>
                  </a:cubicBezTo>
                  <a:lnTo>
                    <a:pt x="254" y="1093"/>
                  </a:lnTo>
                  <a:cubicBezTo>
                    <a:pt x="239" y="1086"/>
                    <a:pt x="224" y="1083"/>
                    <a:pt x="209" y="1083"/>
                  </a:cubicBezTo>
                  <a:cubicBezTo>
                    <a:pt x="189" y="1083"/>
                    <a:pt x="169" y="1089"/>
                    <a:pt x="153" y="1101"/>
                  </a:cubicBezTo>
                  <a:cubicBezTo>
                    <a:pt x="139" y="1111"/>
                    <a:pt x="18" y="1202"/>
                    <a:pt x="7" y="1337"/>
                  </a:cubicBezTo>
                  <a:cubicBezTo>
                    <a:pt x="0" y="1385"/>
                    <a:pt x="11" y="1462"/>
                    <a:pt x="84" y="1536"/>
                  </a:cubicBezTo>
                  <a:cubicBezTo>
                    <a:pt x="150" y="1602"/>
                    <a:pt x="317" y="1685"/>
                    <a:pt x="491" y="1765"/>
                  </a:cubicBezTo>
                  <a:lnTo>
                    <a:pt x="382" y="1758"/>
                  </a:lnTo>
                  <a:cubicBezTo>
                    <a:pt x="358" y="1758"/>
                    <a:pt x="334" y="1769"/>
                    <a:pt x="317" y="1782"/>
                  </a:cubicBezTo>
                  <a:cubicBezTo>
                    <a:pt x="268" y="1824"/>
                    <a:pt x="157" y="1932"/>
                    <a:pt x="178" y="2047"/>
                  </a:cubicBezTo>
                  <a:cubicBezTo>
                    <a:pt x="181" y="2082"/>
                    <a:pt x="202" y="2144"/>
                    <a:pt x="286" y="2175"/>
                  </a:cubicBezTo>
                  <a:cubicBezTo>
                    <a:pt x="421" y="2228"/>
                    <a:pt x="1037" y="2363"/>
                    <a:pt x="1201" y="2398"/>
                  </a:cubicBezTo>
                  <a:cubicBezTo>
                    <a:pt x="1277" y="2475"/>
                    <a:pt x="1430" y="2548"/>
                    <a:pt x="1521" y="2586"/>
                  </a:cubicBezTo>
                  <a:lnTo>
                    <a:pt x="1702" y="2920"/>
                  </a:lnTo>
                  <a:cubicBezTo>
                    <a:pt x="1718" y="2955"/>
                    <a:pt x="1754" y="2972"/>
                    <a:pt x="1789" y="2972"/>
                  </a:cubicBezTo>
                  <a:cubicBezTo>
                    <a:pt x="1806" y="2972"/>
                    <a:pt x="1820" y="2969"/>
                    <a:pt x="1834" y="2962"/>
                  </a:cubicBezTo>
                  <a:lnTo>
                    <a:pt x="2592" y="2580"/>
                  </a:lnTo>
                  <a:cubicBezTo>
                    <a:pt x="2637" y="2559"/>
                    <a:pt x="2658" y="2503"/>
                    <a:pt x="2641" y="2454"/>
                  </a:cubicBezTo>
                  <a:lnTo>
                    <a:pt x="2279" y="1546"/>
                  </a:lnTo>
                  <a:cubicBezTo>
                    <a:pt x="2234" y="1438"/>
                    <a:pt x="2174" y="1337"/>
                    <a:pt x="2094" y="1254"/>
                  </a:cubicBezTo>
                  <a:lnTo>
                    <a:pt x="1966" y="1118"/>
                  </a:lnTo>
                  <a:cubicBezTo>
                    <a:pt x="1962" y="1107"/>
                    <a:pt x="1959" y="1101"/>
                    <a:pt x="1952" y="1090"/>
                  </a:cubicBezTo>
                  <a:lnTo>
                    <a:pt x="1134" y="78"/>
                  </a:lnTo>
                  <a:cubicBezTo>
                    <a:pt x="1127" y="67"/>
                    <a:pt x="1121" y="60"/>
                    <a:pt x="1110" y="57"/>
                  </a:cubicBezTo>
                  <a:cubicBezTo>
                    <a:pt x="1093" y="45"/>
                    <a:pt x="1022" y="1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6"/>
            <p:cNvSpPr/>
            <p:nvPr/>
          </p:nvSpPr>
          <p:spPr>
            <a:xfrm>
              <a:off x="4251729" y="2640458"/>
              <a:ext cx="444241" cy="468279"/>
            </a:xfrm>
            <a:custGeom>
              <a:avLst/>
              <a:gdLst/>
              <a:ahLst/>
              <a:cxnLst/>
              <a:rect l="l" t="t" r="r" b="b"/>
              <a:pathLst>
                <a:path w="8501" h="8961" extrusionOk="0">
                  <a:moveTo>
                    <a:pt x="759" y="1"/>
                  </a:moveTo>
                  <a:lnTo>
                    <a:pt x="1" y="384"/>
                  </a:lnTo>
                  <a:lnTo>
                    <a:pt x="2853" y="8313"/>
                  </a:lnTo>
                  <a:cubicBezTo>
                    <a:pt x="3010" y="8708"/>
                    <a:pt x="3392" y="8960"/>
                    <a:pt x="3807" y="8960"/>
                  </a:cubicBezTo>
                  <a:cubicBezTo>
                    <a:pt x="3863" y="8960"/>
                    <a:pt x="3920" y="8956"/>
                    <a:pt x="3977" y="8946"/>
                  </a:cubicBezTo>
                  <a:lnTo>
                    <a:pt x="8500" y="7885"/>
                  </a:lnTo>
                  <a:lnTo>
                    <a:pt x="8131" y="5220"/>
                  </a:lnTo>
                  <a:lnTo>
                    <a:pt x="4673" y="6197"/>
                  </a:lnTo>
                  <a:cubicBezTo>
                    <a:pt x="4626" y="6207"/>
                    <a:pt x="4579" y="6212"/>
                    <a:pt x="4533" y="6212"/>
                  </a:cubicBezTo>
                  <a:cubicBezTo>
                    <a:pt x="4278" y="6212"/>
                    <a:pt x="4037" y="6071"/>
                    <a:pt x="3911" y="5839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6"/>
            <p:cNvSpPr/>
            <p:nvPr/>
          </p:nvSpPr>
          <p:spPr>
            <a:xfrm>
              <a:off x="4245353" y="2633560"/>
              <a:ext cx="451662" cy="480246"/>
            </a:xfrm>
            <a:custGeom>
              <a:avLst/>
              <a:gdLst/>
              <a:ahLst/>
              <a:cxnLst/>
              <a:rect l="l" t="t" r="r" b="b"/>
              <a:pathLst>
                <a:path w="8643" h="9190" extrusionOk="0">
                  <a:moveTo>
                    <a:pt x="923" y="1"/>
                  </a:moveTo>
                  <a:lnTo>
                    <a:pt x="1" y="467"/>
                  </a:lnTo>
                  <a:lnTo>
                    <a:pt x="2885" y="8480"/>
                  </a:lnTo>
                  <a:cubicBezTo>
                    <a:pt x="3052" y="8911"/>
                    <a:pt x="3473" y="9189"/>
                    <a:pt x="3929" y="9189"/>
                  </a:cubicBezTo>
                  <a:cubicBezTo>
                    <a:pt x="3991" y="9189"/>
                    <a:pt x="4057" y="9186"/>
                    <a:pt x="4123" y="9172"/>
                  </a:cubicBezTo>
                  <a:lnTo>
                    <a:pt x="8643" y="8111"/>
                  </a:lnTo>
                  <a:lnTo>
                    <a:pt x="8598" y="7919"/>
                  </a:lnTo>
                  <a:lnTo>
                    <a:pt x="4081" y="8981"/>
                  </a:lnTo>
                  <a:cubicBezTo>
                    <a:pt x="4030" y="8989"/>
                    <a:pt x="3978" y="8994"/>
                    <a:pt x="3927" y="8994"/>
                  </a:cubicBezTo>
                  <a:cubicBezTo>
                    <a:pt x="3555" y="8994"/>
                    <a:pt x="3207" y="8765"/>
                    <a:pt x="3069" y="8410"/>
                  </a:cubicBezTo>
                  <a:lnTo>
                    <a:pt x="248" y="565"/>
                  </a:lnTo>
                  <a:lnTo>
                    <a:pt x="839" y="266"/>
                  </a:lnTo>
                  <a:lnTo>
                    <a:pt x="3946" y="6020"/>
                  </a:lnTo>
                  <a:cubicBezTo>
                    <a:pt x="4090" y="6285"/>
                    <a:pt x="4362" y="6443"/>
                    <a:pt x="4660" y="6443"/>
                  </a:cubicBezTo>
                  <a:cubicBezTo>
                    <a:pt x="4713" y="6443"/>
                    <a:pt x="4768" y="6438"/>
                    <a:pt x="4823" y="6427"/>
                  </a:cubicBezTo>
                  <a:lnTo>
                    <a:pt x="8277" y="5449"/>
                  </a:lnTo>
                  <a:lnTo>
                    <a:pt x="8225" y="5258"/>
                  </a:lnTo>
                  <a:lnTo>
                    <a:pt x="4778" y="6233"/>
                  </a:lnTo>
                  <a:cubicBezTo>
                    <a:pt x="4737" y="6240"/>
                    <a:pt x="4697" y="6244"/>
                    <a:pt x="4657" y="6244"/>
                  </a:cubicBezTo>
                  <a:cubicBezTo>
                    <a:pt x="4435" y="6244"/>
                    <a:pt x="4229" y="6126"/>
                    <a:pt x="4120" y="5926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4691159" y="3005058"/>
              <a:ext cx="42956" cy="37155"/>
            </a:xfrm>
            <a:custGeom>
              <a:avLst/>
              <a:gdLst/>
              <a:ahLst/>
              <a:cxnLst/>
              <a:rect l="l" t="t" r="r" b="b"/>
              <a:pathLst>
                <a:path w="822" h="711" extrusionOk="0">
                  <a:moveTo>
                    <a:pt x="748" y="0"/>
                  </a:moveTo>
                  <a:cubicBezTo>
                    <a:pt x="648" y="0"/>
                    <a:pt x="390" y="129"/>
                    <a:pt x="1" y="275"/>
                  </a:cubicBezTo>
                  <a:lnTo>
                    <a:pt x="64" y="710"/>
                  </a:lnTo>
                  <a:cubicBezTo>
                    <a:pt x="366" y="571"/>
                    <a:pt x="602" y="418"/>
                    <a:pt x="703" y="247"/>
                  </a:cubicBezTo>
                  <a:cubicBezTo>
                    <a:pt x="811" y="70"/>
                    <a:pt x="822" y="0"/>
                    <a:pt x="74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6"/>
            <p:cNvSpPr/>
            <p:nvPr/>
          </p:nvSpPr>
          <p:spPr>
            <a:xfrm>
              <a:off x="4352272" y="2924477"/>
              <a:ext cx="342234" cy="178982"/>
            </a:xfrm>
            <a:custGeom>
              <a:avLst/>
              <a:gdLst/>
              <a:ahLst/>
              <a:cxnLst/>
              <a:rect l="l" t="t" r="r" b="b"/>
              <a:pathLst>
                <a:path w="6549" h="3425" extrusionOk="0">
                  <a:moveTo>
                    <a:pt x="0" y="1"/>
                  </a:moveTo>
                  <a:lnTo>
                    <a:pt x="1023" y="2843"/>
                  </a:lnTo>
                  <a:cubicBezTo>
                    <a:pt x="1163" y="3198"/>
                    <a:pt x="1507" y="3424"/>
                    <a:pt x="1879" y="3424"/>
                  </a:cubicBezTo>
                  <a:cubicBezTo>
                    <a:pt x="1931" y="3424"/>
                    <a:pt x="1984" y="3421"/>
                    <a:pt x="2035" y="3414"/>
                  </a:cubicBezTo>
                  <a:lnTo>
                    <a:pt x="5804" y="2527"/>
                  </a:lnTo>
                  <a:cubicBezTo>
                    <a:pt x="6068" y="2443"/>
                    <a:pt x="6326" y="2352"/>
                    <a:pt x="6549" y="2252"/>
                  </a:cubicBezTo>
                  <a:lnTo>
                    <a:pt x="6486" y="1817"/>
                  </a:lnTo>
                  <a:cubicBezTo>
                    <a:pt x="6239" y="1911"/>
                    <a:pt x="5939" y="2012"/>
                    <a:pt x="5592" y="2095"/>
                  </a:cubicBezTo>
                  <a:cubicBezTo>
                    <a:pt x="4895" y="2259"/>
                    <a:pt x="4346" y="2286"/>
                    <a:pt x="3880" y="2286"/>
                  </a:cubicBezTo>
                  <a:cubicBezTo>
                    <a:pt x="3772" y="2286"/>
                    <a:pt x="3668" y="2286"/>
                    <a:pt x="3570" y="2283"/>
                  </a:cubicBezTo>
                  <a:cubicBezTo>
                    <a:pt x="3469" y="2283"/>
                    <a:pt x="3371" y="2280"/>
                    <a:pt x="3281" y="2280"/>
                  </a:cubicBezTo>
                  <a:cubicBezTo>
                    <a:pt x="3128" y="2280"/>
                    <a:pt x="2982" y="2283"/>
                    <a:pt x="2839" y="2297"/>
                  </a:cubicBezTo>
                  <a:cubicBezTo>
                    <a:pt x="2161" y="2366"/>
                    <a:pt x="4130" y="2537"/>
                    <a:pt x="4130" y="2537"/>
                  </a:cubicBezTo>
                  <a:cubicBezTo>
                    <a:pt x="4130" y="2537"/>
                    <a:pt x="3194" y="2871"/>
                    <a:pt x="2478" y="2871"/>
                  </a:cubicBezTo>
                  <a:cubicBezTo>
                    <a:pt x="2311" y="2871"/>
                    <a:pt x="2154" y="2853"/>
                    <a:pt x="2025" y="2808"/>
                  </a:cubicBezTo>
                  <a:cubicBezTo>
                    <a:pt x="1563" y="2644"/>
                    <a:pt x="582" y="1024"/>
                    <a:pt x="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6"/>
            <p:cNvSpPr/>
            <p:nvPr/>
          </p:nvSpPr>
          <p:spPr>
            <a:xfrm>
              <a:off x="4328442" y="2881208"/>
              <a:ext cx="327132" cy="227686"/>
            </a:xfrm>
            <a:custGeom>
              <a:avLst/>
              <a:gdLst/>
              <a:ahLst/>
              <a:cxnLst/>
              <a:rect l="l" t="t" r="r" b="b"/>
              <a:pathLst>
                <a:path w="6260" h="4357" extrusionOk="0">
                  <a:moveTo>
                    <a:pt x="1" y="1"/>
                  </a:moveTo>
                  <a:lnTo>
                    <a:pt x="1462" y="3842"/>
                  </a:lnTo>
                  <a:cubicBezTo>
                    <a:pt x="1462" y="3842"/>
                    <a:pt x="1664" y="4283"/>
                    <a:pt x="2106" y="4349"/>
                  </a:cubicBezTo>
                  <a:cubicBezTo>
                    <a:pt x="2144" y="4357"/>
                    <a:pt x="2186" y="4357"/>
                    <a:pt x="2234" y="4357"/>
                  </a:cubicBezTo>
                  <a:cubicBezTo>
                    <a:pt x="2788" y="4357"/>
                    <a:pt x="4099" y="4026"/>
                    <a:pt x="4722" y="3806"/>
                  </a:cubicBezTo>
                  <a:cubicBezTo>
                    <a:pt x="5052" y="3692"/>
                    <a:pt x="5672" y="3543"/>
                    <a:pt x="6260" y="3355"/>
                  </a:cubicBezTo>
                  <a:lnTo>
                    <a:pt x="6260" y="3355"/>
                  </a:lnTo>
                  <a:lnTo>
                    <a:pt x="2491" y="4242"/>
                  </a:lnTo>
                  <a:cubicBezTo>
                    <a:pt x="2440" y="4249"/>
                    <a:pt x="2387" y="4252"/>
                    <a:pt x="2335" y="4252"/>
                  </a:cubicBezTo>
                  <a:cubicBezTo>
                    <a:pt x="1963" y="4252"/>
                    <a:pt x="1619" y="4026"/>
                    <a:pt x="1479" y="3671"/>
                  </a:cubicBezTo>
                  <a:lnTo>
                    <a:pt x="456" y="829"/>
                  </a:lnTo>
                  <a:cubicBezTo>
                    <a:pt x="185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6"/>
            <p:cNvSpPr/>
            <p:nvPr/>
          </p:nvSpPr>
          <p:spPr>
            <a:xfrm>
              <a:off x="4265890" y="2676306"/>
              <a:ext cx="49540" cy="29891"/>
            </a:xfrm>
            <a:custGeom>
              <a:avLst/>
              <a:gdLst/>
              <a:ahLst/>
              <a:cxnLst/>
              <a:rect l="l" t="t" r="r" b="b"/>
              <a:pathLst>
                <a:path w="948" h="572" extrusionOk="0">
                  <a:moveTo>
                    <a:pt x="881" y="0"/>
                  </a:moveTo>
                  <a:lnTo>
                    <a:pt x="1" y="439"/>
                  </a:lnTo>
                  <a:lnTo>
                    <a:pt x="67" y="572"/>
                  </a:lnTo>
                  <a:lnTo>
                    <a:pt x="947" y="133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6"/>
            <p:cNvSpPr/>
            <p:nvPr/>
          </p:nvSpPr>
          <p:spPr>
            <a:xfrm>
              <a:off x="4563704" y="2482170"/>
              <a:ext cx="295307" cy="295830"/>
            </a:xfrm>
            <a:custGeom>
              <a:avLst/>
              <a:gdLst/>
              <a:ahLst/>
              <a:cxnLst/>
              <a:rect l="l" t="t" r="r" b="b"/>
              <a:pathLst>
                <a:path w="5651" h="5661" extrusionOk="0">
                  <a:moveTo>
                    <a:pt x="2500" y="0"/>
                  </a:moveTo>
                  <a:cubicBezTo>
                    <a:pt x="2306" y="0"/>
                    <a:pt x="2177" y="45"/>
                    <a:pt x="2164" y="128"/>
                  </a:cubicBezTo>
                  <a:cubicBezTo>
                    <a:pt x="2127" y="410"/>
                    <a:pt x="2325" y="529"/>
                    <a:pt x="2325" y="529"/>
                  </a:cubicBezTo>
                  <a:cubicBezTo>
                    <a:pt x="2325" y="529"/>
                    <a:pt x="1819" y="310"/>
                    <a:pt x="1310" y="310"/>
                  </a:cubicBezTo>
                  <a:cubicBezTo>
                    <a:pt x="1035" y="310"/>
                    <a:pt x="759" y="374"/>
                    <a:pt x="561" y="571"/>
                  </a:cubicBezTo>
                  <a:cubicBezTo>
                    <a:pt x="1" y="1130"/>
                    <a:pt x="1966" y="2414"/>
                    <a:pt x="1966" y="2414"/>
                  </a:cubicBezTo>
                  <a:cubicBezTo>
                    <a:pt x="1966" y="2414"/>
                    <a:pt x="1483" y="2895"/>
                    <a:pt x="1726" y="3253"/>
                  </a:cubicBezTo>
                  <a:cubicBezTo>
                    <a:pt x="1966" y="3614"/>
                    <a:pt x="2047" y="3935"/>
                    <a:pt x="2047" y="3935"/>
                  </a:cubicBezTo>
                  <a:cubicBezTo>
                    <a:pt x="2047" y="3935"/>
                    <a:pt x="1845" y="4415"/>
                    <a:pt x="2005" y="4415"/>
                  </a:cubicBezTo>
                  <a:cubicBezTo>
                    <a:pt x="2148" y="4415"/>
                    <a:pt x="2098" y="4125"/>
                    <a:pt x="2292" y="4125"/>
                  </a:cubicBezTo>
                  <a:cubicBezTo>
                    <a:pt x="2314" y="4125"/>
                    <a:pt x="2338" y="4128"/>
                    <a:pt x="2366" y="4136"/>
                  </a:cubicBezTo>
                  <a:cubicBezTo>
                    <a:pt x="2644" y="4216"/>
                    <a:pt x="2927" y="4697"/>
                    <a:pt x="2686" y="4857"/>
                  </a:cubicBezTo>
                  <a:cubicBezTo>
                    <a:pt x="2554" y="4947"/>
                    <a:pt x="2310" y="5034"/>
                    <a:pt x="2119" y="5096"/>
                  </a:cubicBezTo>
                  <a:cubicBezTo>
                    <a:pt x="2008" y="5132"/>
                    <a:pt x="1994" y="5281"/>
                    <a:pt x="2092" y="5340"/>
                  </a:cubicBezTo>
                  <a:cubicBezTo>
                    <a:pt x="2325" y="5483"/>
                    <a:pt x="2676" y="5660"/>
                    <a:pt x="2968" y="5660"/>
                  </a:cubicBezTo>
                  <a:cubicBezTo>
                    <a:pt x="3449" y="5660"/>
                    <a:pt x="3727" y="5577"/>
                    <a:pt x="3727" y="5577"/>
                  </a:cubicBezTo>
                  <a:cubicBezTo>
                    <a:pt x="3727" y="5577"/>
                    <a:pt x="4531" y="4499"/>
                    <a:pt x="5091" y="4216"/>
                  </a:cubicBezTo>
                  <a:cubicBezTo>
                    <a:pt x="5650" y="3935"/>
                    <a:pt x="5411" y="2654"/>
                    <a:pt x="5411" y="2495"/>
                  </a:cubicBezTo>
                  <a:cubicBezTo>
                    <a:pt x="5411" y="2334"/>
                    <a:pt x="4851" y="1973"/>
                    <a:pt x="4851" y="1973"/>
                  </a:cubicBezTo>
                  <a:cubicBezTo>
                    <a:pt x="4851" y="1973"/>
                    <a:pt x="5011" y="1610"/>
                    <a:pt x="4290" y="810"/>
                  </a:cubicBezTo>
                  <a:cubicBezTo>
                    <a:pt x="3782" y="248"/>
                    <a:pt x="2959" y="0"/>
                    <a:pt x="25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6"/>
            <p:cNvSpPr/>
            <p:nvPr/>
          </p:nvSpPr>
          <p:spPr>
            <a:xfrm>
              <a:off x="4582099" y="2476996"/>
              <a:ext cx="278219" cy="306072"/>
            </a:xfrm>
            <a:custGeom>
              <a:avLst/>
              <a:gdLst/>
              <a:ahLst/>
              <a:cxnLst/>
              <a:rect l="l" t="t" r="r" b="b"/>
              <a:pathLst>
                <a:path w="5324" h="5857" extrusionOk="0">
                  <a:moveTo>
                    <a:pt x="2156" y="197"/>
                  </a:moveTo>
                  <a:cubicBezTo>
                    <a:pt x="2589" y="197"/>
                    <a:pt x="3377" y="435"/>
                    <a:pt x="3862" y="975"/>
                  </a:cubicBezTo>
                  <a:cubicBezTo>
                    <a:pt x="4516" y="1699"/>
                    <a:pt x="4408" y="2030"/>
                    <a:pt x="4408" y="2030"/>
                  </a:cubicBezTo>
                  <a:lnTo>
                    <a:pt x="4373" y="2110"/>
                  </a:lnTo>
                  <a:lnTo>
                    <a:pt x="4447" y="2155"/>
                  </a:lnTo>
                  <a:cubicBezTo>
                    <a:pt x="4704" y="2322"/>
                    <a:pt x="4948" y="2528"/>
                    <a:pt x="4961" y="2594"/>
                  </a:cubicBezTo>
                  <a:cubicBezTo>
                    <a:pt x="4961" y="2618"/>
                    <a:pt x="4964" y="2670"/>
                    <a:pt x="4972" y="2740"/>
                  </a:cubicBezTo>
                  <a:cubicBezTo>
                    <a:pt x="5010" y="3087"/>
                    <a:pt x="5111" y="4016"/>
                    <a:pt x="4693" y="4225"/>
                  </a:cubicBezTo>
                  <a:cubicBezTo>
                    <a:pt x="4165" y="4493"/>
                    <a:pt x="3451" y="5412"/>
                    <a:pt x="3320" y="5589"/>
                  </a:cubicBezTo>
                  <a:cubicBezTo>
                    <a:pt x="3236" y="5610"/>
                    <a:pt x="2986" y="5659"/>
                    <a:pt x="2616" y="5659"/>
                  </a:cubicBezTo>
                  <a:cubicBezTo>
                    <a:pt x="2408" y="5659"/>
                    <a:pt x="2115" y="5550"/>
                    <a:pt x="1791" y="5356"/>
                  </a:cubicBezTo>
                  <a:cubicBezTo>
                    <a:pt x="1771" y="5346"/>
                    <a:pt x="1771" y="5328"/>
                    <a:pt x="1775" y="5317"/>
                  </a:cubicBezTo>
                  <a:cubicBezTo>
                    <a:pt x="1775" y="5307"/>
                    <a:pt x="1781" y="5297"/>
                    <a:pt x="1799" y="5290"/>
                  </a:cubicBezTo>
                  <a:cubicBezTo>
                    <a:pt x="2074" y="5200"/>
                    <a:pt x="2272" y="5116"/>
                    <a:pt x="2390" y="5039"/>
                  </a:cubicBezTo>
                  <a:cubicBezTo>
                    <a:pt x="2495" y="4970"/>
                    <a:pt x="2543" y="4848"/>
                    <a:pt x="2519" y="4705"/>
                  </a:cubicBezTo>
                  <a:cubicBezTo>
                    <a:pt x="2480" y="4462"/>
                    <a:pt x="2262" y="4204"/>
                    <a:pt x="2042" y="4138"/>
                  </a:cubicBezTo>
                  <a:cubicBezTo>
                    <a:pt x="2004" y="4128"/>
                    <a:pt x="1969" y="4124"/>
                    <a:pt x="1938" y="4124"/>
                  </a:cubicBezTo>
                  <a:cubicBezTo>
                    <a:pt x="1823" y="4124"/>
                    <a:pt x="1757" y="4193"/>
                    <a:pt x="1719" y="4264"/>
                  </a:cubicBezTo>
                  <a:cubicBezTo>
                    <a:pt x="1736" y="4204"/>
                    <a:pt x="1757" y="4135"/>
                    <a:pt x="1785" y="4072"/>
                  </a:cubicBezTo>
                  <a:lnTo>
                    <a:pt x="1799" y="4041"/>
                  </a:lnTo>
                  <a:lnTo>
                    <a:pt x="1788" y="4010"/>
                  </a:lnTo>
                  <a:cubicBezTo>
                    <a:pt x="1785" y="3996"/>
                    <a:pt x="1701" y="3668"/>
                    <a:pt x="1454" y="3300"/>
                  </a:cubicBezTo>
                  <a:cubicBezTo>
                    <a:pt x="1263" y="3011"/>
                    <a:pt x="1680" y="2586"/>
                    <a:pt x="1684" y="2583"/>
                  </a:cubicBezTo>
                  <a:lnTo>
                    <a:pt x="1767" y="2496"/>
                  </a:lnTo>
                  <a:lnTo>
                    <a:pt x="1666" y="2430"/>
                  </a:lnTo>
                  <a:cubicBezTo>
                    <a:pt x="1280" y="2176"/>
                    <a:pt x="261" y="1414"/>
                    <a:pt x="209" y="941"/>
                  </a:cubicBezTo>
                  <a:cubicBezTo>
                    <a:pt x="202" y="861"/>
                    <a:pt x="222" y="795"/>
                    <a:pt x="282" y="739"/>
                  </a:cubicBezTo>
                  <a:cubicBezTo>
                    <a:pt x="455" y="564"/>
                    <a:pt x="704" y="507"/>
                    <a:pt x="955" y="507"/>
                  </a:cubicBezTo>
                  <a:cubicBezTo>
                    <a:pt x="1435" y="507"/>
                    <a:pt x="1928" y="716"/>
                    <a:pt x="1934" y="718"/>
                  </a:cubicBezTo>
                  <a:lnTo>
                    <a:pt x="2025" y="545"/>
                  </a:lnTo>
                  <a:cubicBezTo>
                    <a:pt x="2021" y="540"/>
                    <a:pt x="1882" y="450"/>
                    <a:pt x="1910" y="245"/>
                  </a:cubicBezTo>
                  <a:cubicBezTo>
                    <a:pt x="1917" y="238"/>
                    <a:pt x="1963" y="206"/>
                    <a:pt x="2088" y="200"/>
                  </a:cubicBezTo>
                  <a:cubicBezTo>
                    <a:pt x="2110" y="198"/>
                    <a:pt x="2132" y="197"/>
                    <a:pt x="2156" y="197"/>
                  </a:cubicBezTo>
                  <a:close/>
                  <a:moveTo>
                    <a:pt x="2144" y="1"/>
                  </a:moveTo>
                  <a:cubicBezTo>
                    <a:pt x="2048" y="1"/>
                    <a:pt x="1966" y="10"/>
                    <a:pt x="1903" y="29"/>
                  </a:cubicBezTo>
                  <a:cubicBezTo>
                    <a:pt x="1757" y="74"/>
                    <a:pt x="1722" y="165"/>
                    <a:pt x="1715" y="214"/>
                  </a:cubicBezTo>
                  <a:cubicBezTo>
                    <a:pt x="1701" y="301"/>
                    <a:pt x="1708" y="373"/>
                    <a:pt x="1725" y="436"/>
                  </a:cubicBezTo>
                  <a:cubicBezTo>
                    <a:pt x="1525" y="375"/>
                    <a:pt x="1243" y="309"/>
                    <a:pt x="958" y="309"/>
                  </a:cubicBezTo>
                  <a:cubicBezTo>
                    <a:pt x="661" y="309"/>
                    <a:pt x="359" y="380"/>
                    <a:pt x="139" y="600"/>
                  </a:cubicBezTo>
                  <a:cubicBezTo>
                    <a:pt x="42" y="697"/>
                    <a:pt x="0" y="823"/>
                    <a:pt x="14" y="962"/>
                  </a:cubicBezTo>
                  <a:cubicBezTo>
                    <a:pt x="73" y="1536"/>
                    <a:pt x="1120" y="2294"/>
                    <a:pt x="1465" y="2531"/>
                  </a:cubicBezTo>
                  <a:cubicBezTo>
                    <a:pt x="1326" y="2701"/>
                    <a:pt x="1075" y="3084"/>
                    <a:pt x="1290" y="3408"/>
                  </a:cubicBezTo>
                  <a:cubicBezTo>
                    <a:pt x="1475" y="3686"/>
                    <a:pt x="1562" y="3943"/>
                    <a:pt x="1590" y="4031"/>
                  </a:cubicBezTo>
                  <a:cubicBezTo>
                    <a:pt x="1528" y="4187"/>
                    <a:pt x="1447" y="4434"/>
                    <a:pt x="1524" y="4548"/>
                  </a:cubicBezTo>
                  <a:cubicBezTo>
                    <a:pt x="1552" y="4590"/>
                    <a:pt x="1600" y="4615"/>
                    <a:pt x="1653" y="4615"/>
                  </a:cubicBezTo>
                  <a:cubicBezTo>
                    <a:pt x="1788" y="4615"/>
                    <a:pt x="1833" y="4493"/>
                    <a:pt x="1865" y="4423"/>
                  </a:cubicBezTo>
                  <a:cubicBezTo>
                    <a:pt x="1895" y="4345"/>
                    <a:pt x="1907" y="4320"/>
                    <a:pt x="1939" y="4320"/>
                  </a:cubicBezTo>
                  <a:cubicBezTo>
                    <a:pt x="1951" y="4320"/>
                    <a:pt x="1967" y="4324"/>
                    <a:pt x="1987" y="4330"/>
                  </a:cubicBezTo>
                  <a:cubicBezTo>
                    <a:pt x="2130" y="4371"/>
                    <a:pt x="2297" y="4573"/>
                    <a:pt x="2324" y="4736"/>
                  </a:cubicBezTo>
                  <a:cubicBezTo>
                    <a:pt x="2338" y="4834"/>
                    <a:pt x="2292" y="4866"/>
                    <a:pt x="2279" y="4872"/>
                  </a:cubicBezTo>
                  <a:cubicBezTo>
                    <a:pt x="2181" y="4938"/>
                    <a:pt x="1994" y="5018"/>
                    <a:pt x="1736" y="5102"/>
                  </a:cubicBezTo>
                  <a:cubicBezTo>
                    <a:pt x="1650" y="5130"/>
                    <a:pt x="1587" y="5203"/>
                    <a:pt x="1576" y="5297"/>
                  </a:cubicBezTo>
                  <a:cubicBezTo>
                    <a:pt x="1566" y="5391"/>
                    <a:pt x="1608" y="5478"/>
                    <a:pt x="1691" y="5526"/>
                  </a:cubicBezTo>
                  <a:cubicBezTo>
                    <a:pt x="1938" y="5676"/>
                    <a:pt x="2303" y="5857"/>
                    <a:pt x="2616" y="5857"/>
                  </a:cubicBezTo>
                  <a:cubicBezTo>
                    <a:pt x="3103" y="5857"/>
                    <a:pt x="3392" y="5777"/>
                    <a:pt x="3403" y="5773"/>
                  </a:cubicBezTo>
                  <a:lnTo>
                    <a:pt x="3437" y="5763"/>
                  </a:lnTo>
                  <a:lnTo>
                    <a:pt x="3455" y="5735"/>
                  </a:lnTo>
                  <a:cubicBezTo>
                    <a:pt x="3466" y="5725"/>
                    <a:pt x="4248" y="4670"/>
                    <a:pt x="4784" y="4402"/>
                  </a:cubicBezTo>
                  <a:cubicBezTo>
                    <a:pt x="5324" y="4135"/>
                    <a:pt x="5215" y="3140"/>
                    <a:pt x="5170" y="2719"/>
                  </a:cubicBezTo>
                  <a:cubicBezTo>
                    <a:pt x="5163" y="2656"/>
                    <a:pt x="5160" y="2614"/>
                    <a:pt x="5160" y="2594"/>
                  </a:cubicBezTo>
                  <a:cubicBezTo>
                    <a:pt x="5160" y="2419"/>
                    <a:pt x="4836" y="2176"/>
                    <a:pt x="4610" y="2027"/>
                  </a:cubicBezTo>
                  <a:cubicBezTo>
                    <a:pt x="4627" y="1863"/>
                    <a:pt x="4585" y="1480"/>
                    <a:pt x="4012" y="843"/>
                  </a:cubicBezTo>
                  <a:cubicBezTo>
                    <a:pt x="3479" y="253"/>
                    <a:pt x="2632" y="1"/>
                    <a:pt x="21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6"/>
            <p:cNvSpPr/>
            <p:nvPr/>
          </p:nvSpPr>
          <p:spPr>
            <a:xfrm>
              <a:off x="4663515" y="2605654"/>
              <a:ext cx="132055" cy="73422"/>
            </a:xfrm>
            <a:custGeom>
              <a:avLst/>
              <a:gdLst/>
              <a:ahLst/>
              <a:cxnLst/>
              <a:rect l="l" t="t" r="r" b="b"/>
              <a:pathLst>
                <a:path w="2527" h="1405" extrusionOk="0">
                  <a:moveTo>
                    <a:pt x="59" y="0"/>
                  </a:moveTo>
                  <a:cubicBezTo>
                    <a:pt x="47" y="0"/>
                    <a:pt x="35" y="5"/>
                    <a:pt x="25" y="13"/>
                  </a:cubicBezTo>
                  <a:cubicBezTo>
                    <a:pt x="0" y="31"/>
                    <a:pt x="0" y="61"/>
                    <a:pt x="18" y="82"/>
                  </a:cubicBezTo>
                  <a:cubicBezTo>
                    <a:pt x="29" y="93"/>
                    <a:pt x="1023" y="1280"/>
                    <a:pt x="2471" y="1405"/>
                  </a:cubicBezTo>
                  <a:lnTo>
                    <a:pt x="2475" y="1405"/>
                  </a:lnTo>
                  <a:cubicBezTo>
                    <a:pt x="2499" y="1405"/>
                    <a:pt x="2523" y="1384"/>
                    <a:pt x="2523" y="1360"/>
                  </a:cubicBezTo>
                  <a:cubicBezTo>
                    <a:pt x="2526" y="1332"/>
                    <a:pt x="2505" y="1307"/>
                    <a:pt x="2478" y="1304"/>
                  </a:cubicBezTo>
                  <a:cubicBezTo>
                    <a:pt x="1073" y="1182"/>
                    <a:pt x="102" y="31"/>
                    <a:pt x="95" y="16"/>
                  </a:cubicBezTo>
                  <a:cubicBezTo>
                    <a:pt x="86" y="5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6"/>
            <p:cNvSpPr/>
            <p:nvPr/>
          </p:nvSpPr>
          <p:spPr>
            <a:xfrm>
              <a:off x="4645539" y="2624571"/>
              <a:ext cx="127508" cy="93959"/>
            </a:xfrm>
            <a:custGeom>
              <a:avLst/>
              <a:gdLst/>
              <a:ahLst/>
              <a:cxnLst/>
              <a:rect l="l" t="t" r="r" b="b"/>
              <a:pathLst>
                <a:path w="2440" h="1798" extrusionOk="0">
                  <a:moveTo>
                    <a:pt x="52" y="1"/>
                  </a:moveTo>
                  <a:cubicBezTo>
                    <a:pt x="47" y="1"/>
                    <a:pt x="43" y="1"/>
                    <a:pt x="39" y="3"/>
                  </a:cubicBezTo>
                  <a:cubicBezTo>
                    <a:pt x="14" y="13"/>
                    <a:pt x="0" y="41"/>
                    <a:pt x="7" y="65"/>
                  </a:cubicBezTo>
                  <a:cubicBezTo>
                    <a:pt x="14" y="79"/>
                    <a:pt x="491" y="1419"/>
                    <a:pt x="2377" y="1794"/>
                  </a:cubicBezTo>
                  <a:cubicBezTo>
                    <a:pt x="2380" y="1798"/>
                    <a:pt x="2384" y="1798"/>
                    <a:pt x="2387" y="1798"/>
                  </a:cubicBezTo>
                  <a:cubicBezTo>
                    <a:pt x="2408" y="1798"/>
                    <a:pt x="2429" y="1780"/>
                    <a:pt x="2435" y="1756"/>
                  </a:cubicBezTo>
                  <a:cubicBezTo>
                    <a:pt x="2440" y="1732"/>
                    <a:pt x="2422" y="1703"/>
                    <a:pt x="2394" y="1697"/>
                  </a:cubicBezTo>
                  <a:cubicBezTo>
                    <a:pt x="571" y="1332"/>
                    <a:pt x="108" y="48"/>
                    <a:pt x="102" y="33"/>
                  </a:cubicBezTo>
                  <a:cubicBezTo>
                    <a:pt x="95" y="13"/>
                    <a:pt x="73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6"/>
            <p:cNvSpPr/>
            <p:nvPr/>
          </p:nvSpPr>
          <p:spPr>
            <a:xfrm>
              <a:off x="2413050" y="3407588"/>
              <a:ext cx="925500" cy="156000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>
            <a:spLocks noGrp="1"/>
          </p:cNvSpPr>
          <p:nvPr>
            <p:ph type="subTitle" idx="1"/>
          </p:nvPr>
        </p:nvSpPr>
        <p:spPr>
          <a:xfrm>
            <a:off x="530611" y="3727576"/>
            <a:ext cx="8082778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thaiDist"/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	Elasticsearch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คือเครื่องมือที่ใช้สร้าง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search engine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ขึ้นมาเอง มีความสามารถตั้งแต่การค้นหาสินค้า, วิเคราะห์ข้อมูลใน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Social Media,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ทำ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Log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ของระบบ และสร้างระบบข้อมูล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พัฒนาต่อยอดมาจาก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Apache Lucene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มีจุดเด่นในเรื่องความสามารถของการค้นหา และสรุปข้อมูลขนาดใหญ่ได้อย่างรวดเร็ว</a:t>
            </a:r>
            <a:endParaRPr sz="3200" dirty="0">
              <a:solidFill>
                <a:srgbClr val="FFC39F"/>
              </a:solidFill>
              <a:latin typeface="FC Lamoon" panose="02000000000000000000" pitchFamily="2" charset="0"/>
              <a:cs typeface="FC Lamoon" panose="02000000000000000000" pitchFamily="2" charset="0"/>
              <a:sym typeface="Advent Pro Light"/>
            </a:endParaRPr>
          </a:p>
        </p:txBody>
      </p:sp>
      <p:sp>
        <p:nvSpPr>
          <p:cNvPr id="328" name="Google Shape;328;p30"/>
          <p:cNvSpPr/>
          <p:nvPr/>
        </p:nvSpPr>
        <p:spPr>
          <a:xfrm rot="10800000">
            <a:off x="-3174610" y="-726866"/>
            <a:ext cx="9144015" cy="2133286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899857" y="1120928"/>
            <a:ext cx="6069880" cy="5709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6000" dirty="0">
                <a:latin typeface="FC Lamoon" panose="02000000000000000000" pitchFamily="2" charset="0"/>
                <a:cs typeface="FC Lamoon" panose="02000000000000000000" pitchFamily="2" charset="0"/>
              </a:rPr>
              <a:t>Elasticsearch </a:t>
            </a:r>
            <a:r>
              <a:rPr lang="th-TH" sz="6000" dirty="0">
                <a:latin typeface="FC Lamoon" panose="02000000000000000000" pitchFamily="2" charset="0"/>
                <a:cs typeface="FC Lamoon" panose="02000000000000000000" pitchFamily="2" charset="0"/>
              </a:rPr>
              <a:t>คืออะไร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" name="Google Shape;1197;p38"/>
          <p:cNvGrpSpPr/>
          <p:nvPr/>
        </p:nvGrpSpPr>
        <p:grpSpPr>
          <a:xfrm>
            <a:off x="7426564" y="2430241"/>
            <a:ext cx="1520521" cy="2834068"/>
            <a:chOff x="6272550" y="1876262"/>
            <a:chExt cx="1757625" cy="3276000"/>
          </a:xfrm>
        </p:grpSpPr>
        <p:sp>
          <p:nvSpPr>
            <p:cNvPr id="1198" name="Google Shape;1198;p38"/>
            <p:cNvSpPr/>
            <p:nvPr/>
          </p:nvSpPr>
          <p:spPr>
            <a:xfrm>
              <a:off x="6272550" y="1876262"/>
              <a:ext cx="1757625" cy="3267000"/>
            </a:xfrm>
            <a:custGeom>
              <a:avLst/>
              <a:gdLst/>
              <a:ahLst/>
              <a:cxnLst/>
              <a:rect l="l" t="t" r="r" b="b"/>
              <a:pathLst>
                <a:path w="70305" h="130680" extrusionOk="0">
                  <a:moveTo>
                    <a:pt x="37171" y="1"/>
                  </a:moveTo>
                  <a:cubicBezTo>
                    <a:pt x="32704" y="1"/>
                    <a:pt x="29353" y="5287"/>
                    <a:pt x="27921" y="9769"/>
                  </a:cubicBezTo>
                  <a:cubicBezTo>
                    <a:pt x="23320" y="24169"/>
                    <a:pt x="25478" y="40059"/>
                    <a:pt x="25490" y="54906"/>
                  </a:cubicBezTo>
                  <a:cubicBezTo>
                    <a:pt x="25490" y="55129"/>
                    <a:pt x="25490" y="55352"/>
                    <a:pt x="25478" y="55588"/>
                  </a:cubicBezTo>
                  <a:cubicBezTo>
                    <a:pt x="25118" y="66515"/>
                    <a:pt x="23803" y="78360"/>
                    <a:pt x="24993" y="89274"/>
                  </a:cubicBezTo>
                  <a:lnTo>
                    <a:pt x="24993" y="89274"/>
                  </a:lnTo>
                  <a:cubicBezTo>
                    <a:pt x="24977" y="89126"/>
                    <a:pt x="24151" y="81857"/>
                    <a:pt x="19123" y="81857"/>
                  </a:cubicBezTo>
                  <a:cubicBezTo>
                    <a:pt x="18035" y="81857"/>
                    <a:pt x="16749" y="82198"/>
                    <a:pt x="15233" y="83025"/>
                  </a:cubicBezTo>
                  <a:cubicBezTo>
                    <a:pt x="6636" y="87714"/>
                    <a:pt x="19524" y="112322"/>
                    <a:pt x="19524" y="112322"/>
                  </a:cubicBezTo>
                  <a:cubicBezTo>
                    <a:pt x="19524" y="112322"/>
                    <a:pt x="14496" y="108647"/>
                    <a:pt x="9884" y="108647"/>
                  </a:cubicBezTo>
                  <a:cubicBezTo>
                    <a:pt x="7944" y="108647"/>
                    <a:pt x="6078" y="109297"/>
                    <a:pt x="4690" y="111144"/>
                  </a:cubicBezTo>
                  <a:cubicBezTo>
                    <a:pt x="1" y="117395"/>
                    <a:pt x="10544" y="124428"/>
                    <a:pt x="10544" y="124428"/>
                  </a:cubicBezTo>
                  <a:cubicBezTo>
                    <a:pt x="10544" y="124428"/>
                    <a:pt x="6205" y="123216"/>
                    <a:pt x="3313" y="123216"/>
                  </a:cubicBezTo>
                  <a:cubicBezTo>
                    <a:pt x="1867" y="123216"/>
                    <a:pt x="782" y="123519"/>
                    <a:pt x="782" y="124428"/>
                  </a:cubicBezTo>
                  <a:cubicBezTo>
                    <a:pt x="782" y="127169"/>
                    <a:pt x="3908" y="129514"/>
                    <a:pt x="12888" y="130680"/>
                  </a:cubicBezTo>
                  <a:lnTo>
                    <a:pt x="61324" y="130680"/>
                  </a:lnTo>
                  <a:cubicBezTo>
                    <a:pt x="61324" y="130680"/>
                    <a:pt x="69139" y="126388"/>
                    <a:pt x="67576" y="121700"/>
                  </a:cubicBezTo>
                  <a:cubicBezTo>
                    <a:pt x="66854" y="119533"/>
                    <a:pt x="64714" y="118950"/>
                    <a:pt x="62622" y="118950"/>
                  </a:cubicBezTo>
                  <a:cubicBezTo>
                    <a:pt x="60186" y="118950"/>
                    <a:pt x="57814" y="119740"/>
                    <a:pt x="57814" y="119740"/>
                  </a:cubicBezTo>
                  <a:cubicBezTo>
                    <a:pt x="57814" y="119740"/>
                    <a:pt x="70305" y="104508"/>
                    <a:pt x="69523" y="97872"/>
                  </a:cubicBezTo>
                  <a:cubicBezTo>
                    <a:pt x="69290" y="95888"/>
                    <a:pt x="67700" y="95192"/>
                    <a:pt x="65584" y="95192"/>
                  </a:cubicBezTo>
                  <a:cubicBezTo>
                    <a:pt x="60610" y="95192"/>
                    <a:pt x="52728" y="99038"/>
                    <a:pt x="52728" y="99038"/>
                  </a:cubicBezTo>
                  <a:cubicBezTo>
                    <a:pt x="52728" y="99038"/>
                    <a:pt x="65231" y="67397"/>
                    <a:pt x="62887" y="53343"/>
                  </a:cubicBezTo>
                  <a:cubicBezTo>
                    <a:pt x="62178" y="49095"/>
                    <a:pt x="60477" y="47591"/>
                    <a:pt x="58385" y="47591"/>
                  </a:cubicBezTo>
                  <a:cubicBezTo>
                    <a:pt x="55022" y="47591"/>
                    <a:pt x="50650" y="51477"/>
                    <a:pt x="47767" y="54100"/>
                  </a:cubicBezTo>
                  <a:cubicBezTo>
                    <a:pt x="48858" y="46744"/>
                    <a:pt x="49318" y="39290"/>
                    <a:pt x="49119" y="31860"/>
                  </a:cubicBezTo>
                  <a:cubicBezTo>
                    <a:pt x="48883" y="23066"/>
                    <a:pt x="49566" y="8069"/>
                    <a:pt x="41863" y="1892"/>
                  </a:cubicBezTo>
                  <a:cubicBezTo>
                    <a:pt x="40199" y="561"/>
                    <a:pt x="38626" y="1"/>
                    <a:pt x="3717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759700" y="2429262"/>
              <a:ext cx="979300" cy="2723000"/>
            </a:xfrm>
            <a:custGeom>
              <a:avLst/>
              <a:gdLst/>
              <a:ahLst/>
              <a:cxnLst/>
              <a:rect l="l" t="t" r="r" b="b"/>
              <a:pathLst>
                <a:path w="39172" h="108920" extrusionOk="0">
                  <a:moveTo>
                    <a:pt x="17587" y="0"/>
                  </a:moveTo>
                  <a:cubicBezTo>
                    <a:pt x="17184" y="0"/>
                    <a:pt x="16882" y="333"/>
                    <a:pt x="16869" y="723"/>
                  </a:cubicBezTo>
                  <a:lnTo>
                    <a:pt x="13967" y="89657"/>
                  </a:lnTo>
                  <a:lnTo>
                    <a:pt x="1378" y="76025"/>
                  </a:lnTo>
                  <a:cubicBezTo>
                    <a:pt x="1227" y="75862"/>
                    <a:pt x="1025" y="75781"/>
                    <a:pt x="824" y="75781"/>
                  </a:cubicBezTo>
                  <a:cubicBezTo>
                    <a:pt x="644" y="75781"/>
                    <a:pt x="464" y="75846"/>
                    <a:pt x="323" y="75975"/>
                  </a:cubicBezTo>
                  <a:cubicBezTo>
                    <a:pt x="13" y="76261"/>
                    <a:pt x="1" y="76732"/>
                    <a:pt x="273" y="77042"/>
                  </a:cubicBezTo>
                  <a:lnTo>
                    <a:pt x="13893" y="91790"/>
                  </a:lnTo>
                  <a:lnTo>
                    <a:pt x="13360" y="108150"/>
                  </a:lnTo>
                  <a:cubicBezTo>
                    <a:pt x="13347" y="108560"/>
                    <a:pt x="13669" y="108907"/>
                    <a:pt x="14079" y="108919"/>
                  </a:cubicBezTo>
                  <a:lnTo>
                    <a:pt x="14104" y="108919"/>
                  </a:lnTo>
                  <a:cubicBezTo>
                    <a:pt x="14513" y="108919"/>
                    <a:pt x="14835" y="108597"/>
                    <a:pt x="14848" y="108200"/>
                  </a:cubicBezTo>
                  <a:lnTo>
                    <a:pt x="15183" y="97918"/>
                  </a:lnTo>
                  <a:cubicBezTo>
                    <a:pt x="15207" y="97905"/>
                    <a:pt x="15220" y="97905"/>
                    <a:pt x="15232" y="97893"/>
                  </a:cubicBezTo>
                  <a:lnTo>
                    <a:pt x="25304" y="92695"/>
                  </a:lnTo>
                  <a:cubicBezTo>
                    <a:pt x="25441" y="92819"/>
                    <a:pt x="25626" y="92906"/>
                    <a:pt x="25825" y="92906"/>
                  </a:cubicBezTo>
                  <a:lnTo>
                    <a:pt x="25863" y="92906"/>
                  </a:lnTo>
                  <a:lnTo>
                    <a:pt x="34446" y="92510"/>
                  </a:lnTo>
                  <a:cubicBezTo>
                    <a:pt x="34868" y="92497"/>
                    <a:pt x="35177" y="92137"/>
                    <a:pt x="35165" y="91728"/>
                  </a:cubicBezTo>
                  <a:cubicBezTo>
                    <a:pt x="35141" y="91334"/>
                    <a:pt x="34829" y="91020"/>
                    <a:pt x="34429" y="91020"/>
                  </a:cubicBezTo>
                  <a:cubicBezTo>
                    <a:pt x="34414" y="91020"/>
                    <a:pt x="34399" y="91020"/>
                    <a:pt x="34383" y="91021"/>
                  </a:cubicBezTo>
                  <a:lnTo>
                    <a:pt x="27983" y="91306"/>
                  </a:lnTo>
                  <a:lnTo>
                    <a:pt x="38663" y="85787"/>
                  </a:lnTo>
                  <a:cubicBezTo>
                    <a:pt x="39035" y="85600"/>
                    <a:pt x="39171" y="85142"/>
                    <a:pt x="38986" y="84782"/>
                  </a:cubicBezTo>
                  <a:cubicBezTo>
                    <a:pt x="38855" y="84521"/>
                    <a:pt x="38597" y="84377"/>
                    <a:pt x="38327" y="84377"/>
                  </a:cubicBezTo>
                  <a:cubicBezTo>
                    <a:pt x="38211" y="84377"/>
                    <a:pt x="38092" y="84403"/>
                    <a:pt x="37980" y="84459"/>
                  </a:cubicBezTo>
                  <a:lnTo>
                    <a:pt x="15245" y="96206"/>
                  </a:lnTo>
                  <a:lnTo>
                    <a:pt x="15369" y="92336"/>
                  </a:lnTo>
                  <a:lnTo>
                    <a:pt x="15394" y="92311"/>
                  </a:lnTo>
                  <a:cubicBezTo>
                    <a:pt x="15692" y="92038"/>
                    <a:pt x="15716" y="91554"/>
                    <a:pt x="15431" y="91256"/>
                  </a:cubicBezTo>
                  <a:lnTo>
                    <a:pt x="15406" y="91231"/>
                  </a:lnTo>
                  <a:lnTo>
                    <a:pt x="16299" y="63956"/>
                  </a:lnTo>
                  <a:cubicBezTo>
                    <a:pt x="16398" y="63919"/>
                    <a:pt x="16485" y="63869"/>
                    <a:pt x="16572" y="63795"/>
                  </a:cubicBezTo>
                  <a:lnTo>
                    <a:pt x="24697" y="56179"/>
                  </a:lnTo>
                  <a:cubicBezTo>
                    <a:pt x="24994" y="56167"/>
                    <a:pt x="25254" y="55980"/>
                    <a:pt x="25353" y="55683"/>
                  </a:cubicBezTo>
                  <a:lnTo>
                    <a:pt x="25416" y="55509"/>
                  </a:lnTo>
                  <a:lnTo>
                    <a:pt x="34929" y="46603"/>
                  </a:lnTo>
                  <a:cubicBezTo>
                    <a:pt x="35227" y="46330"/>
                    <a:pt x="35240" y="45847"/>
                    <a:pt x="34967" y="45549"/>
                  </a:cubicBezTo>
                  <a:cubicBezTo>
                    <a:pt x="34818" y="45394"/>
                    <a:pt x="34618" y="45316"/>
                    <a:pt x="34418" y="45316"/>
                  </a:cubicBezTo>
                  <a:cubicBezTo>
                    <a:pt x="34236" y="45316"/>
                    <a:pt x="34054" y="45381"/>
                    <a:pt x="33912" y="45512"/>
                  </a:cubicBezTo>
                  <a:lnTo>
                    <a:pt x="26519" y="52433"/>
                  </a:lnTo>
                  <a:lnTo>
                    <a:pt x="29261" y="44756"/>
                  </a:lnTo>
                  <a:cubicBezTo>
                    <a:pt x="29397" y="44359"/>
                    <a:pt x="29199" y="43937"/>
                    <a:pt x="28815" y="43800"/>
                  </a:cubicBezTo>
                  <a:cubicBezTo>
                    <a:pt x="28730" y="43767"/>
                    <a:pt x="28644" y="43752"/>
                    <a:pt x="28558" y="43752"/>
                  </a:cubicBezTo>
                  <a:cubicBezTo>
                    <a:pt x="28254" y="43752"/>
                    <a:pt x="27966" y="43947"/>
                    <a:pt x="27859" y="44247"/>
                  </a:cubicBezTo>
                  <a:lnTo>
                    <a:pt x="24138" y="54666"/>
                  </a:lnTo>
                  <a:lnTo>
                    <a:pt x="16361" y="61934"/>
                  </a:lnTo>
                  <a:lnTo>
                    <a:pt x="18371" y="772"/>
                  </a:lnTo>
                  <a:cubicBezTo>
                    <a:pt x="18383" y="362"/>
                    <a:pt x="18060" y="15"/>
                    <a:pt x="17651" y="3"/>
                  </a:cubicBezTo>
                  <a:cubicBezTo>
                    <a:pt x="17630" y="1"/>
                    <a:pt x="17608" y="0"/>
                    <a:pt x="175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1" name="Google Shape;1201;p38"/>
          <p:cNvSpPr txBox="1">
            <a:spLocks noGrp="1"/>
          </p:cNvSpPr>
          <p:nvPr>
            <p:ph type="title"/>
          </p:nvPr>
        </p:nvSpPr>
        <p:spPr>
          <a:xfrm>
            <a:off x="378144" y="1007216"/>
            <a:ext cx="8058791" cy="60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th-TH" sz="6000" dirty="0">
                <a:latin typeface="FC Lamoon" panose="02000000000000000000" pitchFamily="2" charset="0"/>
                <a:cs typeface="FC Lamoon" panose="02000000000000000000" pitchFamily="2" charset="0"/>
              </a:rPr>
              <a:t>ทำไม  </a:t>
            </a:r>
            <a:r>
              <a:rPr lang="en-US" sz="6000" dirty="0">
                <a:latin typeface="FC Lamoon" panose="02000000000000000000" pitchFamily="2" charset="0"/>
                <a:cs typeface="FC Lamoon" panose="02000000000000000000" pitchFamily="2" charset="0"/>
              </a:rPr>
              <a:t>Elasticsearch </a:t>
            </a:r>
            <a:r>
              <a:rPr lang="th-TH" sz="6000" dirty="0">
                <a:latin typeface="FC Lamoon" panose="02000000000000000000" pitchFamily="2" charset="0"/>
                <a:cs typeface="FC Lamoon" panose="02000000000000000000" pitchFamily="2" charset="0"/>
              </a:rPr>
              <a:t>ทำงานได้เร็ว</a:t>
            </a:r>
            <a:endParaRPr sz="6000" dirty="0">
              <a:solidFill>
                <a:srgbClr val="FFC39F"/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9" name="Google Shape;327;p30">
            <a:extLst>
              <a:ext uri="{FF2B5EF4-FFF2-40B4-BE49-F238E27FC236}">
                <a16:creationId xmlns:a16="http://schemas.microsoft.com/office/drawing/2014/main" id="{732C5962-CD35-4487-82FF-6AE1E60630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80040" y="3686633"/>
            <a:ext cx="4640845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thaiDist"/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	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Elasticsearch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มีการทำ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index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ข้อมูลไว้ในทุกๆ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field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ข้อมูล ทำให้ค้นหาและสรุปข้อมูลข้อมูลขนาดใหญ่ได้อย่างรวดเร็วใกล้เคียงกับการเข้าถึงข้อมูลแบบ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Near Real-time</a:t>
            </a:r>
            <a:endParaRPr sz="6600" dirty="0">
              <a:solidFill>
                <a:srgbClr val="FFC39F"/>
              </a:solidFill>
              <a:latin typeface="FC Lamoon" panose="02000000000000000000" pitchFamily="2" charset="0"/>
              <a:cs typeface="FC Lamoon" panose="02000000000000000000" pitchFamily="2" charset="0"/>
              <a:sym typeface="Advent Pro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9323D-C4A3-4597-A413-71DEBCE57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96" y="2155866"/>
            <a:ext cx="1453912" cy="222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" name="Google Shape;1197;p38"/>
          <p:cNvGrpSpPr/>
          <p:nvPr/>
        </p:nvGrpSpPr>
        <p:grpSpPr>
          <a:xfrm>
            <a:off x="7426564" y="2430241"/>
            <a:ext cx="1520521" cy="2834068"/>
            <a:chOff x="6272550" y="1876262"/>
            <a:chExt cx="1757625" cy="3276000"/>
          </a:xfrm>
        </p:grpSpPr>
        <p:sp>
          <p:nvSpPr>
            <p:cNvPr id="1198" name="Google Shape;1198;p38"/>
            <p:cNvSpPr/>
            <p:nvPr/>
          </p:nvSpPr>
          <p:spPr>
            <a:xfrm>
              <a:off x="6272550" y="1876262"/>
              <a:ext cx="1757625" cy="3267000"/>
            </a:xfrm>
            <a:custGeom>
              <a:avLst/>
              <a:gdLst/>
              <a:ahLst/>
              <a:cxnLst/>
              <a:rect l="l" t="t" r="r" b="b"/>
              <a:pathLst>
                <a:path w="70305" h="130680" extrusionOk="0">
                  <a:moveTo>
                    <a:pt x="37171" y="1"/>
                  </a:moveTo>
                  <a:cubicBezTo>
                    <a:pt x="32704" y="1"/>
                    <a:pt x="29353" y="5287"/>
                    <a:pt x="27921" y="9769"/>
                  </a:cubicBezTo>
                  <a:cubicBezTo>
                    <a:pt x="23320" y="24169"/>
                    <a:pt x="25478" y="40059"/>
                    <a:pt x="25490" y="54906"/>
                  </a:cubicBezTo>
                  <a:cubicBezTo>
                    <a:pt x="25490" y="55129"/>
                    <a:pt x="25490" y="55352"/>
                    <a:pt x="25478" y="55588"/>
                  </a:cubicBezTo>
                  <a:cubicBezTo>
                    <a:pt x="25118" y="66515"/>
                    <a:pt x="23803" y="78360"/>
                    <a:pt x="24993" y="89274"/>
                  </a:cubicBezTo>
                  <a:lnTo>
                    <a:pt x="24993" y="89274"/>
                  </a:lnTo>
                  <a:cubicBezTo>
                    <a:pt x="24977" y="89126"/>
                    <a:pt x="24151" y="81857"/>
                    <a:pt x="19123" y="81857"/>
                  </a:cubicBezTo>
                  <a:cubicBezTo>
                    <a:pt x="18035" y="81857"/>
                    <a:pt x="16749" y="82198"/>
                    <a:pt x="15233" y="83025"/>
                  </a:cubicBezTo>
                  <a:cubicBezTo>
                    <a:pt x="6636" y="87714"/>
                    <a:pt x="19524" y="112322"/>
                    <a:pt x="19524" y="112322"/>
                  </a:cubicBezTo>
                  <a:cubicBezTo>
                    <a:pt x="19524" y="112322"/>
                    <a:pt x="14496" y="108647"/>
                    <a:pt x="9884" y="108647"/>
                  </a:cubicBezTo>
                  <a:cubicBezTo>
                    <a:pt x="7944" y="108647"/>
                    <a:pt x="6078" y="109297"/>
                    <a:pt x="4690" y="111144"/>
                  </a:cubicBezTo>
                  <a:cubicBezTo>
                    <a:pt x="1" y="117395"/>
                    <a:pt x="10544" y="124428"/>
                    <a:pt x="10544" y="124428"/>
                  </a:cubicBezTo>
                  <a:cubicBezTo>
                    <a:pt x="10544" y="124428"/>
                    <a:pt x="6205" y="123216"/>
                    <a:pt x="3313" y="123216"/>
                  </a:cubicBezTo>
                  <a:cubicBezTo>
                    <a:pt x="1867" y="123216"/>
                    <a:pt x="782" y="123519"/>
                    <a:pt x="782" y="124428"/>
                  </a:cubicBezTo>
                  <a:cubicBezTo>
                    <a:pt x="782" y="127169"/>
                    <a:pt x="3908" y="129514"/>
                    <a:pt x="12888" y="130680"/>
                  </a:cubicBezTo>
                  <a:lnTo>
                    <a:pt x="61324" y="130680"/>
                  </a:lnTo>
                  <a:cubicBezTo>
                    <a:pt x="61324" y="130680"/>
                    <a:pt x="69139" y="126388"/>
                    <a:pt x="67576" y="121700"/>
                  </a:cubicBezTo>
                  <a:cubicBezTo>
                    <a:pt x="66854" y="119533"/>
                    <a:pt x="64714" y="118950"/>
                    <a:pt x="62622" y="118950"/>
                  </a:cubicBezTo>
                  <a:cubicBezTo>
                    <a:pt x="60186" y="118950"/>
                    <a:pt x="57814" y="119740"/>
                    <a:pt x="57814" y="119740"/>
                  </a:cubicBezTo>
                  <a:cubicBezTo>
                    <a:pt x="57814" y="119740"/>
                    <a:pt x="70305" y="104508"/>
                    <a:pt x="69523" y="97872"/>
                  </a:cubicBezTo>
                  <a:cubicBezTo>
                    <a:pt x="69290" y="95888"/>
                    <a:pt x="67700" y="95192"/>
                    <a:pt x="65584" y="95192"/>
                  </a:cubicBezTo>
                  <a:cubicBezTo>
                    <a:pt x="60610" y="95192"/>
                    <a:pt x="52728" y="99038"/>
                    <a:pt x="52728" y="99038"/>
                  </a:cubicBezTo>
                  <a:cubicBezTo>
                    <a:pt x="52728" y="99038"/>
                    <a:pt x="65231" y="67397"/>
                    <a:pt x="62887" y="53343"/>
                  </a:cubicBezTo>
                  <a:cubicBezTo>
                    <a:pt x="62178" y="49095"/>
                    <a:pt x="60477" y="47591"/>
                    <a:pt x="58385" y="47591"/>
                  </a:cubicBezTo>
                  <a:cubicBezTo>
                    <a:pt x="55022" y="47591"/>
                    <a:pt x="50650" y="51477"/>
                    <a:pt x="47767" y="54100"/>
                  </a:cubicBezTo>
                  <a:cubicBezTo>
                    <a:pt x="48858" y="46744"/>
                    <a:pt x="49318" y="39290"/>
                    <a:pt x="49119" y="31860"/>
                  </a:cubicBezTo>
                  <a:cubicBezTo>
                    <a:pt x="48883" y="23066"/>
                    <a:pt x="49566" y="8069"/>
                    <a:pt x="41863" y="1892"/>
                  </a:cubicBezTo>
                  <a:cubicBezTo>
                    <a:pt x="40199" y="561"/>
                    <a:pt x="38626" y="1"/>
                    <a:pt x="3717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759700" y="2429262"/>
              <a:ext cx="979300" cy="2723000"/>
            </a:xfrm>
            <a:custGeom>
              <a:avLst/>
              <a:gdLst/>
              <a:ahLst/>
              <a:cxnLst/>
              <a:rect l="l" t="t" r="r" b="b"/>
              <a:pathLst>
                <a:path w="39172" h="108920" extrusionOk="0">
                  <a:moveTo>
                    <a:pt x="17587" y="0"/>
                  </a:moveTo>
                  <a:cubicBezTo>
                    <a:pt x="17184" y="0"/>
                    <a:pt x="16882" y="333"/>
                    <a:pt x="16869" y="723"/>
                  </a:cubicBezTo>
                  <a:lnTo>
                    <a:pt x="13967" y="89657"/>
                  </a:lnTo>
                  <a:lnTo>
                    <a:pt x="1378" y="76025"/>
                  </a:lnTo>
                  <a:cubicBezTo>
                    <a:pt x="1227" y="75862"/>
                    <a:pt x="1025" y="75781"/>
                    <a:pt x="824" y="75781"/>
                  </a:cubicBezTo>
                  <a:cubicBezTo>
                    <a:pt x="644" y="75781"/>
                    <a:pt x="464" y="75846"/>
                    <a:pt x="323" y="75975"/>
                  </a:cubicBezTo>
                  <a:cubicBezTo>
                    <a:pt x="13" y="76261"/>
                    <a:pt x="1" y="76732"/>
                    <a:pt x="273" y="77042"/>
                  </a:cubicBezTo>
                  <a:lnTo>
                    <a:pt x="13893" y="91790"/>
                  </a:lnTo>
                  <a:lnTo>
                    <a:pt x="13360" y="108150"/>
                  </a:lnTo>
                  <a:cubicBezTo>
                    <a:pt x="13347" y="108560"/>
                    <a:pt x="13669" y="108907"/>
                    <a:pt x="14079" y="108919"/>
                  </a:cubicBezTo>
                  <a:lnTo>
                    <a:pt x="14104" y="108919"/>
                  </a:lnTo>
                  <a:cubicBezTo>
                    <a:pt x="14513" y="108919"/>
                    <a:pt x="14835" y="108597"/>
                    <a:pt x="14848" y="108200"/>
                  </a:cubicBezTo>
                  <a:lnTo>
                    <a:pt x="15183" y="97918"/>
                  </a:lnTo>
                  <a:cubicBezTo>
                    <a:pt x="15207" y="97905"/>
                    <a:pt x="15220" y="97905"/>
                    <a:pt x="15232" y="97893"/>
                  </a:cubicBezTo>
                  <a:lnTo>
                    <a:pt x="25304" y="92695"/>
                  </a:lnTo>
                  <a:cubicBezTo>
                    <a:pt x="25441" y="92819"/>
                    <a:pt x="25626" y="92906"/>
                    <a:pt x="25825" y="92906"/>
                  </a:cubicBezTo>
                  <a:lnTo>
                    <a:pt x="25863" y="92906"/>
                  </a:lnTo>
                  <a:lnTo>
                    <a:pt x="34446" y="92510"/>
                  </a:lnTo>
                  <a:cubicBezTo>
                    <a:pt x="34868" y="92497"/>
                    <a:pt x="35177" y="92137"/>
                    <a:pt x="35165" y="91728"/>
                  </a:cubicBezTo>
                  <a:cubicBezTo>
                    <a:pt x="35141" y="91334"/>
                    <a:pt x="34829" y="91020"/>
                    <a:pt x="34429" y="91020"/>
                  </a:cubicBezTo>
                  <a:cubicBezTo>
                    <a:pt x="34414" y="91020"/>
                    <a:pt x="34399" y="91020"/>
                    <a:pt x="34383" y="91021"/>
                  </a:cubicBezTo>
                  <a:lnTo>
                    <a:pt x="27983" y="91306"/>
                  </a:lnTo>
                  <a:lnTo>
                    <a:pt x="38663" y="85787"/>
                  </a:lnTo>
                  <a:cubicBezTo>
                    <a:pt x="39035" y="85600"/>
                    <a:pt x="39171" y="85142"/>
                    <a:pt x="38986" y="84782"/>
                  </a:cubicBezTo>
                  <a:cubicBezTo>
                    <a:pt x="38855" y="84521"/>
                    <a:pt x="38597" y="84377"/>
                    <a:pt x="38327" y="84377"/>
                  </a:cubicBezTo>
                  <a:cubicBezTo>
                    <a:pt x="38211" y="84377"/>
                    <a:pt x="38092" y="84403"/>
                    <a:pt x="37980" y="84459"/>
                  </a:cubicBezTo>
                  <a:lnTo>
                    <a:pt x="15245" y="96206"/>
                  </a:lnTo>
                  <a:lnTo>
                    <a:pt x="15369" y="92336"/>
                  </a:lnTo>
                  <a:lnTo>
                    <a:pt x="15394" y="92311"/>
                  </a:lnTo>
                  <a:cubicBezTo>
                    <a:pt x="15692" y="92038"/>
                    <a:pt x="15716" y="91554"/>
                    <a:pt x="15431" y="91256"/>
                  </a:cubicBezTo>
                  <a:lnTo>
                    <a:pt x="15406" y="91231"/>
                  </a:lnTo>
                  <a:lnTo>
                    <a:pt x="16299" y="63956"/>
                  </a:lnTo>
                  <a:cubicBezTo>
                    <a:pt x="16398" y="63919"/>
                    <a:pt x="16485" y="63869"/>
                    <a:pt x="16572" y="63795"/>
                  </a:cubicBezTo>
                  <a:lnTo>
                    <a:pt x="24697" y="56179"/>
                  </a:lnTo>
                  <a:cubicBezTo>
                    <a:pt x="24994" y="56167"/>
                    <a:pt x="25254" y="55980"/>
                    <a:pt x="25353" y="55683"/>
                  </a:cubicBezTo>
                  <a:lnTo>
                    <a:pt x="25416" y="55509"/>
                  </a:lnTo>
                  <a:lnTo>
                    <a:pt x="34929" y="46603"/>
                  </a:lnTo>
                  <a:cubicBezTo>
                    <a:pt x="35227" y="46330"/>
                    <a:pt x="35240" y="45847"/>
                    <a:pt x="34967" y="45549"/>
                  </a:cubicBezTo>
                  <a:cubicBezTo>
                    <a:pt x="34818" y="45394"/>
                    <a:pt x="34618" y="45316"/>
                    <a:pt x="34418" y="45316"/>
                  </a:cubicBezTo>
                  <a:cubicBezTo>
                    <a:pt x="34236" y="45316"/>
                    <a:pt x="34054" y="45381"/>
                    <a:pt x="33912" y="45512"/>
                  </a:cubicBezTo>
                  <a:lnTo>
                    <a:pt x="26519" y="52433"/>
                  </a:lnTo>
                  <a:lnTo>
                    <a:pt x="29261" y="44756"/>
                  </a:lnTo>
                  <a:cubicBezTo>
                    <a:pt x="29397" y="44359"/>
                    <a:pt x="29199" y="43937"/>
                    <a:pt x="28815" y="43800"/>
                  </a:cubicBezTo>
                  <a:cubicBezTo>
                    <a:pt x="28730" y="43767"/>
                    <a:pt x="28644" y="43752"/>
                    <a:pt x="28558" y="43752"/>
                  </a:cubicBezTo>
                  <a:cubicBezTo>
                    <a:pt x="28254" y="43752"/>
                    <a:pt x="27966" y="43947"/>
                    <a:pt x="27859" y="44247"/>
                  </a:cubicBezTo>
                  <a:lnTo>
                    <a:pt x="24138" y="54666"/>
                  </a:lnTo>
                  <a:lnTo>
                    <a:pt x="16361" y="61934"/>
                  </a:lnTo>
                  <a:lnTo>
                    <a:pt x="18371" y="772"/>
                  </a:lnTo>
                  <a:cubicBezTo>
                    <a:pt x="18383" y="362"/>
                    <a:pt x="18060" y="15"/>
                    <a:pt x="17651" y="3"/>
                  </a:cubicBezTo>
                  <a:cubicBezTo>
                    <a:pt x="17630" y="1"/>
                    <a:pt x="17608" y="0"/>
                    <a:pt x="175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1" name="Google Shape;1201;p38"/>
          <p:cNvSpPr txBox="1">
            <a:spLocks noGrp="1"/>
          </p:cNvSpPr>
          <p:nvPr>
            <p:ph type="title"/>
          </p:nvPr>
        </p:nvSpPr>
        <p:spPr>
          <a:xfrm>
            <a:off x="212802" y="320089"/>
            <a:ext cx="8058791" cy="60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th-TH" sz="6000" dirty="0">
                <a:latin typeface="FC Lamoon" panose="02000000000000000000" pitchFamily="2" charset="0"/>
                <a:cs typeface="FC Lamoon" panose="02000000000000000000" pitchFamily="2" charset="0"/>
              </a:rPr>
              <a:t>เก็บข้อมูลแบบในรูปแบบ </a:t>
            </a:r>
            <a:r>
              <a:rPr lang="en-US" sz="6000" dirty="0">
                <a:latin typeface="FC Lamoon" panose="02000000000000000000" pitchFamily="2" charset="0"/>
                <a:cs typeface="FC Lamoon" panose="02000000000000000000" pitchFamily="2" charset="0"/>
              </a:rPr>
              <a:t>?</a:t>
            </a:r>
            <a:endParaRPr sz="4800" dirty="0">
              <a:solidFill>
                <a:srgbClr val="FFC39F"/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9" name="Google Shape;327;p30">
            <a:extLst>
              <a:ext uri="{FF2B5EF4-FFF2-40B4-BE49-F238E27FC236}">
                <a16:creationId xmlns:a16="http://schemas.microsoft.com/office/drawing/2014/main" id="{732C5962-CD35-4487-82FF-6AE1E60630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2802" y="2290031"/>
            <a:ext cx="6724709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/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	Elasticsearch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เลือกใช้การเก็บข้อมูลในรูปแบบ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JSON (JavaScript Object Notation)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ซึ่งเป็นรูปแบบมาตรฐานข้อมูลที่ใช้งานได้ง่าย รับส่งข้อมูลได้หลากหลายแพลตฟอร์ม</a:t>
            </a:r>
            <a:endParaRPr sz="16600" dirty="0">
              <a:solidFill>
                <a:srgbClr val="FFC39F"/>
              </a:solidFill>
              <a:latin typeface="FC Lamoon" panose="02000000000000000000" pitchFamily="2" charset="0"/>
              <a:cs typeface="FC Lamoon" panose="02000000000000000000" pitchFamily="2" charset="0"/>
              <a:sym typeface="Advent Pr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0E1453-358A-48EF-8647-18EDD6B3F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570" y="2785087"/>
            <a:ext cx="3368428" cy="22159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579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" name="Google Shape;1197;p38"/>
          <p:cNvGrpSpPr/>
          <p:nvPr/>
        </p:nvGrpSpPr>
        <p:grpSpPr>
          <a:xfrm>
            <a:off x="7426564" y="2430241"/>
            <a:ext cx="1520521" cy="2834068"/>
            <a:chOff x="6272550" y="1876262"/>
            <a:chExt cx="1757625" cy="3276000"/>
          </a:xfrm>
        </p:grpSpPr>
        <p:sp>
          <p:nvSpPr>
            <p:cNvPr id="1198" name="Google Shape;1198;p38"/>
            <p:cNvSpPr/>
            <p:nvPr/>
          </p:nvSpPr>
          <p:spPr>
            <a:xfrm>
              <a:off x="6272550" y="1876262"/>
              <a:ext cx="1757625" cy="3267000"/>
            </a:xfrm>
            <a:custGeom>
              <a:avLst/>
              <a:gdLst/>
              <a:ahLst/>
              <a:cxnLst/>
              <a:rect l="l" t="t" r="r" b="b"/>
              <a:pathLst>
                <a:path w="70305" h="130680" extrusionOk="0">
                  <a:moveTo>
                    <a:pt x="37171" y="1"/>
                  </a:moveTo>
                  <a:cubicBezTo>
                    <a:pt x="32704" y="1"/>
                    <a:pt x="29353" y="5287"/>
                    <a:pt x="27921" y="9769"/>
                  </a:cubicBezTo>
                  <a:cubicBezTo>
                    <a:pt x="23320" y="24169"/>
                    <a:pt x="25478" y="40059"/>
                    <a:pt x="25490" y="54906"/>
                  </a:cubicBezTo>
                  <a:cubicBezTo>
                    <a:pt x="25490" y="55129"/>
                    <a:pt x="25490" y="55352"/>
                    <a:pt x="25478" y="55588"/>
                  </a:cubicBezTo>
                  <a:cubicBezTo>
                    <a:pt x="25118" y="66515"/>
                    <a:pt x="23803" y="78360"/>
                    <a:pt x="24993" y="89274"/>
                  </a:cubicBezTo>
                  <a:lnTo>
                    <a:pt x="24993" y="89274"/>
                  </a:lnTo>
                  <a:cubicBezTo>
                    <a:pt x="24977" y="89126"/>
                    <a:pt x="24151" y="81857"/>
                    <a:pt x="19123" y="81857"/>
                  </a:cubicBezTo>
                  <a:cubicBezTo>
                    <a:pt x="18035" y="81857"/>
                    <a:pt x="16749" y="82198"/>
                    <a:pt x="15233" y="83025"/>
                  </a:cubicBezTo>
                  <a:cubicBezTo>
                    <a:pt x="6636" y="87714"/>
                    <a:pt x="19524" y="112322"/>
                    <a:pt x="19524" y="112322"/>
                  </a:cubicBezTo>
                  <a:cubicBezTo>
                    <a:pt x="19524" y="112322"/>
                    <a:pt x="14496" y="108647"/>
                    <a:pt x="9884" y="108647"/>
                  </a:cubicBezTo>
                  <a:cubicBezTo>
                    <a:pt x="7944" y="108647"/>
                    <a:pt x="6078" y="109297"/>
                    <a:pt x="4690" y="111144"/>
                  </a:cubicBezTo>
                  <a:cubicBezTo>
                    <a:pt x="1" y="117395"/>
                    <a:pt x="10544" y="124428"/>
                    <a:pt x="10544" y="124428"/>
                  </a:cubicBezTo>
                  <a:cubicBezTo>
                    <a:pt x="10544" y="124428"/>
                    <a:pt x="6205" y="123216"/>
                    <a:pt x="3313" y="123216"/>
                  </a:cubicBezTo>
                  <a:cubicBezTo>
                    <a:pt x="1867" y="123216"/>
                    <a:pt x="782" y="123519"/>
                    <a:pt x="782" y="124428"/>
                  </a:cubicBezTo>
                  <a:cubicBezTo>
                    <a:pt x="782" y="127169"/>
                    <a:pt x="3908" y="129514"/>
                    <a:pt x="12888" y="130680"/>
                  </a:cubicBezTo>
                  <a:lnTo>
                    <a:pt x="61324" y="130680"/>
                  </a:lnTo>
                  <a:cubicBezTo>
                    <a:pt x="61324" y="130680"/>
                    <a:pt x="69139" y="126388"/>
                    <a:pt x="67576" y="121700"/>
                  </a:cubicBezTo>
                  <a:cubicBezTo>
                    <a:pt x="66854" y="119533"/>
                    <a:pt x="64714" y="118950"/>
                    <a:pt x="62622" y="118950"/>
                  </a:cubicBezTo>
                  <a:cubicBezTo>
                    <a:pt x="60186" y="118950"/>
                    <a:pt x="57814" y="119740"/>
                    <a:pt x="57814" y="119740"/>
                  </a:cubicBezTo>
                  <a:cubicBezTo>
                    <a:pt x="57814" y="119740"/>
                    <a:pt x="70305" y="104508"/>
                    <a:pt x="69523" y="97872"/>
                  </a:cubicBezTo>
                  <a:cubicBezTo>
                    <a:pt x="69290" y="95888"/>
                    <a:pt x="67700" y="95192"/>
                    <a:pt x="65584" y="95192"/>
                  </a:cubicBezTo>
                  <a:cubicBezTo>
                    <a:pt x="60610" y="95192"/>
                    <a:pt x="52728" y="99038"/>
                    <a:pt x="52728" y="99038"/>
                  </a:cubicBezTo>
                  <a:cubicBezTo>
                    <a:pt x="52728" y="99038"/>
                    <a:pt x="65231" y="67397"/>
                    <a:pt x="62887" y="53343"/>
                  </a:cubicBezTo>
                  <a:cubicBezTo>
                    <a:pt x="62178" y="49095"/>
                    <a:pt x="60477" y="47591"/>
                    <a:pt x="58385" y="47591"/>
                  </a:cubicBezTo>
                  <a:cubicBezTo>
                    <a:pt x="55022" y="47591"/>
                    <a:pt x="50650" y="51477"/>
                    <a:pt x="47767" y="54100"/>
                  </a:cubicBezTo>
                  <a:cubicBezTo>
                    <a:pt x="48858" y="46744"/>
                    <a:pt x="49318" y="39290"/>
                    <a:pt x="49119" y="31860"/>
                  </a:cubicBezTo>
                  <a:cubicBezTo>
                    <a:pt x="48883" y="23066"/>
                    <a:pt x="49566" y="8069"/>
                    <a:pt x="41863" y="1892"/>
                  </a:cubicBezTo>
                  <a:cubicBezTo>
                    <a:pt x="40199" y="561"/>
                    <a:pt x="38626" y="1"/>
                    <a:pt x="3717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759700" y="2429262"/>
              <a:ext cx="979300" cy="2723000"/>
            </a:xfrm>
            <a:custGeom>
              <a:avLst/>
              <a:gdLst/>
              <a:ahLst/>
              <a:cxnLst/>
              <a:rect l="l" t="t" r="r" b="b"/>
              <a:pathLst>
                <a:path w="39172" h="108920" extrusionOk="0">
                  <a:moveTo>
                    <a:pt x="17587" y="0"/>
                  </a:moveTo>
                  <a:cubicBezTo>
                    <a:pt x="17184" y="0"/>
                    <a:pt x="16882" y="333"/>
                    <a:pt x="16869" y="723"/>
                  </a:cubicBezTo>
                  <a:lnTo>
                    <a:pt x="13967" y="89657"/>
                  </a:lnTo>
                  <a:lnTo>
                    <a:pt x="1378" y="76025"/>
                  </a:lnTo>
                  <a:cubicBezTo>
                    <a:pt x="1227" y="75862"/>
                    <a:pt x="1025" y="75781"/>
                    <a:pt x="824" y="75781"/>
                  </a:cubicBezTo>
                  <a:cubicBezTo>
                    <a:pt x="644" y="75781"/>
                    <a:pt x="464" y="75846"/>
                    <a:pt x="323" y="75975"/>
                  </a:cubicBezTo>
                  <a:cubicBezTo>
                    <a:pt x="13" y="76261"/>
                    <a:pt x="1" y="76732"/>
                    <a:pt x="273" y="77042"/>
                  </a:cubicBezTo>
                  <a:lnTo>
                    <a:pt x="13893" y="91790"/>
                  </a:lnTo>
                  <a:lnTo>
                    <a:pt x="13360" y="108150"/>
                  </a:lnTo>
                  <a:cubicBezTo>
                    <a:pt x="13347" y="108560"/>
                    <a:pt x="13669" y="108907"/>
                    <a:pt x="14079" y="108919"/>
                  </a:cubicBezTo>
                  <a:lnTo>
                    <a:pt x="14104" y="108919"/>
                  </a:lnTo>
                  <a:cubicBezTo>
                    <a:pt x="14513" y="108919"/>
                    <a:pt x="14835" y="108597"/>
                    <a:pt x="14848" y="108200"/>
                  </a:cubicBezTo>
                  <a:lnTo>
                    <a:pt x="15183" y="97918"/>
                  </a:lnTo>
                  <a:cubicBezTo>
                    <a:pt x="15207" y="97905"/>
                    <a:pt x="15220" y="97905"/>
                    <a:pt x="15232" y="97893"/>
                  </a:cubicBezTo>
                  <a:lnTo>
                    <a:pt x="25304" y="92695"/>
                  </a:lnTo>
                  <a:cubicBezTo>
                    <a:pt x="25441" y="92819"/>
                    <a:pt x="25626" y="92906"/>
                    <a:pt x="25825" y="92906"/>
                  </a:cubicBezTo>
                  <a:lnTo>
                    <a:pt x="25863" y="92906"/>
                  </a:lnTo>
                  <a:lnTo>
                    <a:pt x="34446" y="92510"/>
                  </a:lnTo>
                  <a:cubicBezTo>
                    <a:pt x="34868" y="92497"/>
                    <a:pt x="35177" y="92137"/>
                    <a:pt x="35165" y="91728"/>
                  </a:cubicBezTo>
                  <a:cubicBezTo>
                    <a:pt x="35141" y="91334"/>
                    <a:pt x="34829" y="91020"/>
                    <a:pt x="34429" y="91020"/>
                  </a:cubicBezTo>
                  <a:cubicBezTo>
                    <a:pt x="34414" y="91020"/>
                    <a:pt x="34399" y="91020"/>
                    <a:pt x="34383" y="91021"/>
                  </a:cubicBezTo>
                  <a:lnTo>
                    <a:pt x="27983" y="91306"/>
                  </a:lnTo>
                  <a:lnTo>
                    <a:pt x="38663" y="85787"/>
                  </a:lnTo>
                  <a:cubicBezTo>
                    <a:pt x="39035" y="85600"/>
                    <a:pt x="39171" y="85142"/>
                    <a:pt x="38986" y="84782"/>
                  </a:cubicBezTo>
                  <a:cubicBezTo>
                    <a:pt x="38855" y="84521"/>
                    <a:pt x="38597" y="84377"/>
                    <a:pt x="38327" y="84377"/>
                  </a:cubicBezTo>
                  <a:cubicBezTo>
                    <a:pt x="38211" y="84377"/>
                    <a:pt x="38092" y="84403"/>
                    <a:pt x="37980" y="84459"/>
                  </a:cubicBezTo>
                  <a:lnTo>
                    <a:pt x="15245" y="96206"/>
                  </a:lnTo>
                  <a:lnTo>
                    <a:pt x="15369" y="92336"/>
                  </a:lnTo>
                  <a:lnTo>
                    <a:pt x="15394" y="92311"/>
                  </a:lnTo>
                  <a:cubicBezTo>
                    <a:pt x="15692" y="92038"/>
                    <a:pt x="15716" y="91554"/>
                    <a:pt x="15431" y="91256"/>
                  </a:cubicBezTo>
                  <a:lnTo>
                    <a:pt x="15406" y="91231"/>
                  </a:lnTo>
                  <a:lnTo>
                    <a:pt x="16299" y="63956"/>
                  </a:lnTo>
                  <a:cubicBezTo>
                    <a:pt x="16398" y="63919"/>
                    <a:pt x="16485" y="63869"/>
                    <a:pt x="16572" y="63795"/>
                  </a:cubicBezTo>
                  <a:lnTo>
                    <a:pt x="24697" y="56179"/>
                  </a:lnTo>
                  <a:cubicBezTo>
                    <a:pt x="24994" y="56167"/>
                    <a:pt x="25254" y="55980"/>
                    <a:pt x="25353" y="55683"/>
                  </a:cubicBezTo>
                  <a:lnTo>
                    <a:pt x="25416" y="55509"/>
                  </a:lnTo>
                  <a:lnTo>
                    <a:pt x="34929" y="46603"/>
                  </a:lnTo>
                  <a:cubicBezTo>
                    <a:pt x="35227" y="46330"/>
                    <a:pt x="35240" y="45847"/>
                    <a:pt x="34967" y="45549"/>
                  </a:cubicBezTo>
                  <a:cubicBezTo>
                    <a:pt x="34818" y="45394"/>
                    <a:pt x="34618" y="45316"/>
                    <a:pt x="34418" y="45316"/>
                  </a:cubicBezTo>
                  <a:cubicBezTo>
                    <a:pt x="34236" y="45316"/>
                    <a:pt x="34054" y="45381"/>
                    <a:pt x="33912" y="45512"/>
                  </a:cubicBezTo>
                  <a:lnTo>
                    <a:pt x="26519" y="52433"/>
                  </a:lnTo>
                  <a:lnTo>
                    <a:pt x="29261" y="44756"/>
                  </a:lnTo>
                  <a:cubicBezTo>
                    <a:pt x="29397" y="44359"/>
                    <a:pt x="29199" y="43937"/>
                    <a:pt x="28815" y="43800"/>
                  </a:cubicBezTo>
                  <a:cubicBezTo>
                    <a:pt x="28730" y="43767"/>
                    <a:pt x="28644" y="43752"/>
                    <a:pt x="28558" y="43752"/>
                  </a:cubicBezTo>
                  <a:cubicBezTo>
                    <a:pt x="28254" y="43752"/>
                    <a:pt x="27966" y="43947"/>
                    <a:pt x="27859" y="44247"/>
                  </a:cubicBezTo>
                  <a:lnTo>
                    <a:pt x="24138" y="54666"/>
                  </a:lnTo>
                  <a:lnTo>
                    <a:pt x="16361" y="61934"/>
                  </a:lnTo>
                  <a:lnTo>
                    <a:pt x="18371" y="772"/>
                  </a:lnTo>
                  <a:cubicBezTo>
                    <a:pt x="18383" y="362"/>
                    <a:pt x="18060" y="15"/>
                    <a:pt x="17651" y="3"/>
                  </a:cubicBezTo>
                  <a:cubicBezTo>
                    <a:pt x="17630" y="1"/>
                    <a:pt x="17608" y="0"/>
                    <a:pt x="175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1" name="Google Shape;1201;p38"/>
          <p:cNvSpPr txBox="1">
            <a:spLocks noGrp="1"/>
          </p:cNvSpPr>
          <p:nvPr>
            <p:ph type="title"/>
          </p:nvPr>
        </p:nvSpPr>
        <p:spPr>
          <a:xfrm>
            <a:off x="542604" y="1063450"/>
            <a:ext cx="8058791" cy="60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en-US" sz="6000" dirty="0">
                <a:latin typeface="FC Lamoon" panose="02000000000000000000" pitchFamily="2" charset="0"/>
                <a:cs typeface="FC Lamoon" panose="02000000000000000000" pitchFamily="2" charset="0"/>
              </a:rPr>
              <a:t>Elasticsearch </a:t>
            </a:r>
            <a:r>
              <a:rPr lang="th-TH" sz="6000" dirty="0">
                <a:latin typeface="FC Lamoon" panose="02000000000000000000" pitchFamily="2" charset="0"/>
                <a:cs typeface="FC Lamoon" panose="02000000000000000000" pitchFamily="2" charset="0"/>
              </a:rPr>
              <a:t>ทำงานยังไง</a:t>
            </a:r>
            <a:endParaRPr sz="4800" dirty="0">
              <a:solidFill>
                <a:srgbClr val="FFC39F"/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9" name="Google Shape;327;p30">
            <a:extLst>
              <a:ext uri="{FF2B5EF4-FFF2-40B4-BE49-F238E27FC236}">
                <a16:creationId xmlns:a16="http://schemas.microsoft.com/office/drawing/2014/main" id="{732C5962-CD35-4487-82FF-6AE1E60630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1855" y="2980765"/>
            <a:ext cx="6724709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/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	Search Engine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ทุกตัวจะมีองค์ประกอบสามส่วนใหญ่ๆ ที่เหมือนกัน นั่นคือ การทำระบบ ดัชนีค้นหา (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Index),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ระบบคะแนนผลลัพธ์ (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Relevancy)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และระบบอำนวยความสะดวกผู้ใช้</a:t>
            </a:r>
            <a:endParaRPr sz="16600" dirty="0">
              <a:solidFill>
                <a:srgbClr val="FFC39F"/>
              </a:solidFill>
              <a:latin typeface="FC Lamoon" panose="02000000000000000000" pitchFamily="2" charset="0"/>
              <a:cs typeface="FC Lamoon" panose="02000000000000000000" pitchFamily="2" charset="0"/>
              <a:sym typeface="Adven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261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FF6D60D-CE66-4161-9029-4CD93F4B4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4" y="361814"/>
            <a:ext cx="8338054" cy="451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60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A61676D-42AC-4286-A681-1919215F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450" y="692051"/>
            <a:ext cx="6003099" cy="322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201;p38">
            <a:extLst>
              <a:ext uri="{FF2B5EF4-FFF2-40B4-BE49-F238E27FC236}">
                <a16:creationId xmlns:a16="http://schemas.microsoft.com/office/drawing/2014/main" id="{FB85ED86-76C7-4450-A0B7-4315AFD715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0446" y="0"/>
            <a:ext cx="6983106" cy="60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เว็บ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DuckDuckGo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แล้วค้นคำว่า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election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จะได้ผลลัพธ์ดังรูป</a:t>
            </a:r>
            <a:endParaRPr sz="2400" dirty="0">
              <a:solidFill>
                <a:srgbClr val="FFC39F"/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6" name="Google Shape;1201;p38">
            <a:extLst>
              <a:ext uri="{FF2B5EF4-FFF2-40B4-BE49-F238E27FC236}">
                <a16:creationId xmlns:a16="http://schemas.microsoft.com/office/drawing/2014/main" id="{4B56EA7A-71AE-479D-9D2F-00EFA2D746C7}"/>
              </a:ext>
            </a:extLst>
          </p:cNvPr>
          <p:cNvSpPr txBox="1">
            <a:spLocks/>
          </p:cNvSpPr>
          <p:nvPr/>
        </p:nvSpPr>
        <p:spPr>
          <a:xfrm>
            <a:off x="586819" y="4425137"/>
            <a:ext cx="797036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7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7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7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7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7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7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7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7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7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Elasticsearch </a:t>
            </a:r>
            <a:r>
              <a:rPr lang="th-TH" sz="3200" dirty="0">
                <a:latin typeface="FC Lamoon" panose="02000000000000000000" pitchFamily="2" charset="0"/>
                <a:cs typeface="FC Lamoon" panose="02000000000000000000" pitchFamily="2" charset="0"/>
              </a:rPr>
              <a:t>จะใช้วิธีคำนวนคะแนนที่มีชื่อว่า </a:t>
            </a: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TF-IDF </a:t>
            </a:r>
            <a:b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</a:br>
            <a:r>
              <a:rPr lang="en-US" sz="3200" dirty="0">
                <a:latin typeface="FC Lamoon" panose="02000000000000000000" pitchFamily="2" charset="0"/>
                <a:cs typeface="FC Lamoon" panose="02000000000000000000" pitchFamily="2" charset="0"/>
              </a:rPr>
              <a:t>(Term Frequency-Inverse Document Frequency)</a:t>
            </a:r>
            <a:endParaRPr lang="th-TH" sz="24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07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" name="Google Shape;1197;p38"/>
          <p:cNvGrpSpPr/>
          <p:nvPr/>
        </p:nvGrpSpPr>
        <p:grpSpPr>
          <a:xfrm>
            <a:off x="7426564" y="2430241"/>
            <a:ext cx="1520521" cy="2834068"/>
            <a:chOff x="6272550" y="1876262"/>
            <a:chExt cx="1757625" cy="3276000"/>
          </a:xfrm>
        </p:grpSpPr>
        <p:sp>
          <p:nvSpPr>
            <p:cNvPr id="1198" name="Google Shape;1198;p38"/>
            <p:cNvSpPr/>
            <p:nvPr/>
          </p:nvSpPr>
          <p:spPr>
            <a:xfrm>
              <a:off x="6272550" y="1876262"/>
              <a:ext cx="1757625" cy="3267000"/>
            </a:xfrm>
            <a:custGeom>
              <a:avLst/>
              <a:gdLst/>
              <a:ahLst/>
              <a:cxnLst/>
              <a:rect l="l" t="t" r="r" b="b"/>
              <a:pathLst>
                <a:path w="70305" h="130680" extrusionOk="0">
                  <a:moveTo>
                    <a:pt x="37171" y="1"/>
                  </a:moveTo>
                  <a:cubicBezTo>
                    <a:pt x="32704" y="1"/>
                    <a:pt x="29353" y="5287"/>
                    <a:pt x="27921" y="9769"/>
                  </a:cubicBezTo>
                  <a:cubicBezTo>
                    <a:pt x="23320" y="24169"/>
                    <a:pt x="25478" y="40059"/>
                    <a:pt x="25490" y="54906"/>
                  </a:cubicBezTo>
                  <a:cubicBezTo>
                    <a:pt x="25490" y="55129"/>
                    <a:pt x="25490" y="55352"/>
                    <a:pt x="25478" y="55588"/>
                  </a:cubicBezTo>
                  <a:cubicBezTo>
                    <a:pt x="25118" y="66515"/>
                    <a:pt x="23803" y="78360"/>
                    <a:pt x="24993" y="89274"/>
                  </a:cubicBezTo>
                  <a:lnTo>
                    <a:pt x="24993" y="89274"/>
                  </a:lnTo>
                  <a:cubicBezTo>
                    <a:pt x="24977" y="89126"/>
                    <a:pt x="24151" y="81857"/>
                    <a:pt x="19123" y="81857"/>
                  </a:cubicBezTo>
                  <a:cubicBezTo>
                    <a:pt x="18035" y="81857"/>
                    <a:pt x="16749" y="82198"/>
                    <a:pt x="15233" y="83025"/>
                  </a:cubicBezTo>
                  <a:cubicBezTo>
                    <a:pt x="6636" y="87714"/>
                    <a:pt x="19524" y="112322"/>
                    <a:pt x="19524" y="112322"/>
                  </a:cubicBezTo>
                  <a:cubicBezTo>
                    <a:pt x="19524" y="112322"/>
                    <a:pt x="14496" y="108647"/>
                    <a:pt x="9884" y="108647"/>
                  </a:cubicBezTo>
                  <a:cubicBezTo>
                    <a:pt x="7944" y="108647"/>
                    <a:pt x="6078" y="109297"/>
                    <a:pt x="4690" y="111144"/>
                  </a:cubicBezTo>
                  <a:cubicBezTo>
                    <a:pt x="1" y="117395"/>
                    <a:pt x="10544" y="124428"/>
                    <a:pt x="10544" y="124428"/>
                  </a:cubicBezTo>
                  <a:cubicBezTo>
                    <a:pt x="10544" y="124428"/>
                    <a:pt x="6205" y="123216"/>
                    <a:pt x="3313" y="123216"/>
                  </a:cubicBezTo>
                  <a:cubicBezTo>
                    <a:pt x="1867" y="123216"/>
                    <a:pt x="782" y="123519"/>
                    <a:pt x="782" y="124428"/>
                  </a:cubicBezTo>
                  <a:cubicBezTo>
                    <a:pt x="782" y="127169"/>
                    <a:pt x="3908" y="129514"/>
                    <a:pt x="12888" y="130680"/>
                  </a:cubicBezTo>
                  <a:lnTo>
                    <a:pt x="61324" y="130680"/>
                  </a:lnTo>
                  <a:cubicBezTo>
                    <a:pt x="61324" y="130680"/>
                    <a:pt x="69139" y="126388"/>
                    <a:pt x="67576" y="121700"/>
                  </a:cubicBezTo>
                  <a:cubicBezTo>
                    <a:pt x="66854" y="119533"/>
                    <a:pt x="64714" y="118950"/>
                    <a:pt x="62622" y="118950"/>
                  </a:cubicBezTo>
                  <a:cubicBezTo>
                    <a:pt x="60186" y="118950"/>
                    <a:pt x="57814" y="119740"/>
                    <a:pt x="57814" y="119740"/>
                  </a:cubicBezTo>
                  <a:cubicBezTo>
                    <a:pt x="57814" y="119740"/>
                    <a:pt x="70305" y="104508"/>
                    <a:pt x="69523" y="97872"/>
                  </a:cubicBezTo>
                  <a:cubicBezTo>
                    <a:pt x="69290" y="95888"/>
                    <a:pt x="67700" y="95192"/>
                    <a:pt x="65584" y="95192"/>
                  </a:cubicBezTo>
                  <a:cubicBezTo>
                    <a:pt x="60610" y="95192"/>
                    <a:pt x="52728" y="99038"/>
                    <a:pt x="52728" y="99038"/>
                  </a:cubicBezTo>
                  <a:cubicBezTo>
                    <a:pt x="52728" y="99038"/>
                    <a:pt x="65231" y="67397"/>
                    <a:pt x="62887" y="53343"/>
                  </a:cubicBezTo>
                  <a:cubicBezTo>
                    <a:pt x="62178" y="49095"/>
                    <a:pt x="60477" y="47591"/>
                    <a:pt x="58385" y="47591"/>
                  </a:cubicBezTo>
                  <a:cubicBezTo>
                    <a:pt x="55022" y="47591"/>
                    <a:pt x="50650" y="51477"/>
                    <a:pt x="47767" y="54100"/>
                  </a:cubicBezTo>
                  <a:cubicBezTo>
                    <a:pt x="48858" y="46744"/>
                    <a:pt x="49318" y="39290"/>
                    <a:pt x="49119" y="31860"/>
                  </a:cubicBezTo>
                  <a:cubicBezTo>
                    <a:pt x="48883" y="23066"/>
                    <a:pt x="49566" y="8069"/>
                    <a:pt x="41863" y="1892"/>
                  </a:cubicBezTo>
                  <a:cubicBezTo>
                    <a:pt x="40199" y="561"/>
                    <a:pt x="38626" y="1"/>
                    <a:pt x="3717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759700" y="2429262"/>
              <a:ext cx="979300" cy="2723000"/>
            </a:xfrm>
            <a:custGeom>
              <a:avLst/>
              <a:gdLst/>
              <a:ahLst/>
              <a:cxnLst/>
              <a:rect l="l" t="t" r="r" b="b"/>
              <a:pathLst>
                <a:path w="39172" h="108920" extrusionOk="0">
                  <a:moveTo>
                    <a:pt x="17587" y="0"/>
                  </a:moveTo>
                  <a:cubicBezTo>
                    <a:pt x="17184" y="0"/>
                    <a:pt x="16882" y="333"/>
                    <a:pt x="16869" y="723"/>
                  </a:cubicBezTo>
                  <a:lnTo>
                    <a:pt x="13967" y="89657"/>
                  </a:lnTo>
                  <a:lnTo>
                    <a:pt x="1378" y="76025"/>
                  </a:lnTo>
                  <a:cubicBezTo>
                    <a:pt x="1227" y="75862"/>
                    <a:pt x="1025" y="75781"/>
                    <a:pt x="824" y="75781"/>
                  </a:cubicBezTo>
                  <a:cubicBezTo>
                    <a:pt x="644" y="75781"/>
                    <a:pt x="464" y="75846"/>
                    <a:pt x="323" y="75975"/>
                  </a:cubicBezTo>
                  <a:cubicBezTo>
                    <a:pt x="13" y="76261"/>
                    <a:pt x="1" y="76732"/>
                    <a:pt x="273" y="77042"/>
                  </a:cubicBezTo>
                  <a:lnTo>
                    <a:pt x="13893" y="91790"/>
                  </a:lnTo>
                  <a:lnTo>
                    <a:pt x="13360" y="108150"/>
                  </a:lnTo>
                  <a:cubicBezTo>
                    <a:pt x="13347" y="108560"/>
                    <a:pt x="13669" y="108907"/>
                    <a:pt x="14079" y="108919"/>
                  </a:cubicBezTo>
                  <a:lnTo>
                    <a:pt x="14104" y="108919"/>
                  </a:lnTo>
                  <a:cubicBezTo>
                    <a:pt x="14513" y="108919"/>
                    <a:pt x="14835" y="108597"/>
                    <a:pt x="14848" y="108200"/>
                  </a:cubicBezTo>
                  <a:lnTo>
                    <a:pt x="15183" y="97918"/>
                  </a:lnTo>
                  <a:cubicBezTo>
                    <a:pt x="15207" y="97905"/>
                    <a:pt x="15220" y="97905"/>
                    <a:pt x="15232" y="97893"/>
                  </a:cubicBezTo>
                  <a:lnTo>
                    <a:pt x="25304" y="92695"/>
                  </a:lnTo>
                  <a:cubicBezTo>
                    <a:pt x="25441" y="92819"/>
                    <a:pt x="25626" y="92906"/>
                    <a:pt x="25825" y="92906"/>
                  </a:cubicBezTo>
                  <a:lnTo>
                    <a:pt x="25863" y="92906"/>
                  </a:lnTo>
                  <a:lnTo>
                    <a:pt x="34446" y="92510"/>
                  </a:lnTo>
                  <a:cubicBezTo>
                    <a:pt x="34868" y="92497"/>
                    <a:pt x="35177" y="92137"/>
                    <a:pt x="35165" y="91728"/>
                  </a:cubicBezTo>
                  <a:cubicBezTo>
                    <a:pt x="35141" y="91334"/>
                    <a:pt x="34829" y="91020"/>
                    <a:pt x="34429" y="91020"/>
                  </a:cubicBezTo>
                  <a:cubicBezTo>
                    <a:pt x="34414" y="91020"/>
                    <a:pt x="34399" y="91020"/>
                    <a:pt x="34383" y="91021"/>
                  </a:cubicBezTo>
                  <a:lnTo>
                    <a:pt x="27983" y="91306"/>
                  </a:lnTo>
                  <a:lnTo>
                    <a:pt x="38663" y="85787"/>
                  </a:lnTo>
                  <a:cubicBezTo>
                    <a:pt x="39035" y="85600"/>
                    <a:pt x="39171" y="85142"/>
                    <a:pt x="38986" y="84782"/>
                  </a:cubicBezTo>
                  <a:cubicBezTo>
                    <a:pt x="38855" y="84521"/>
                    <a:pt x="38597" y="84377"/>
                    <a:pt x="38327" y="84377"/>
                  </a:cubicBezTo>
                  <a:cubicBezTo>
                    <a:pt x="38211" y="84377"/>
                    <a:pt x="38092" y="84403"/>
                    <a:pt x="37980" y="84459"/>
                  </a:cubicBezTo>
                  <a:lnTo>
                    <a:pt x="15245" y="96206"/>
                  </a:lnTo>
                  <a:lnTo>
                    <a:pt x="15369" y="92336"/>
                  </a:lnTo>
                  <a:lnTo>
                    <a:pt x="15394" y="92311"/>
                  </a:lnTo>
                  <a:cubicBezTo>
                    <a:pt x="15692" y="92038"/>
                    <a:pt x="15716" y="91554"/>
                    <a:pt x="15431" y="91256"/>
                  </a:cubicBezTo>
                  <a:lnTo>
                    <a:pt x="15406" y="91231"/>
                  </a:lnTo>
                  <a:lnTo>
                    <a:pt x="16299" y="63956"/>
                  </a:lnTo>
                  <a:cubicBezTo>
                    <a:pt x="16398" y="63919"/>
                    <a:pt x="16485" y="63869"/>
                    <a:pt x="16572" y="63795"/>
                  </a:cubicBezTo>
                  <a:lnTo>
                    <a:pt x="24697" y="56179"/>
                  </a:lnTo>
                  <a:cubicBezTo>
                    <a:pt x="24994" y="56167"/>
                    <a:pt x="25254" y="55980"/>
                    <a:pt x="25353" y="55683"/>
                  </a:cubicBezTo>
                  <a:lnTo>
                    <a:pt x="25416" y="55509"/>
                  </a:lnTo>
                  <a:lnTo>
                    <a:pt x="34929" y="46603"/>
                  </a:lnTo>
                  <a:cubicBezTo>
                    <a:pt x="35227" y="46330"/>
                    <a:pt x="35240" y="45847"/>
                    <a:pt x="34967" y="45549"/>
                  </a:cubicBezTo>
                  <a:cubicBezTo>
                    <a:pt x="34818" y="45394"/>
                    <a:pt x="34618" y="45316"/>
                    <a:pt x="34418" y="45316"/>
                  </a:cubicBezTo>
                  <a:cubicBezTo>
                    <a:pt x="34236" y="45316"/>
                    <a:pt x="34054" y="45381"/>
                    <a:pt x="33912" y="45512"/>
                  </a:cubicBezTo>
                  <a:lnTo>
                    <a:pt x="26519" y="52433"/>
                  </a:lnTo>
                  <a:lnTo>
                    <a:pt x="29261" y="44756"/>
                  </a:lnTo>
                  <a:cubicBezTo>
                    <a:pt x="29397" y="44359"/>
                    <a:pt x="29199" y="43937"/>
                    <a:pt x="28815" y="43800"/>
                  </a:cubicBezTo>
                  <a:cubicBezTo>
                    <a:pt x="28730" y="43767"/>
                    <a:pt x="28644" y="43752"/>
                    <a:pt x="28558" y="43752"/>
                  </a:cubicBezTo>
                  <a:cubicBezTo>
                    <a:pt x="28254" y="43752"/>
                    <a:pt x="27966" y="43947"/>
                    <a:pt x="27859" y="44247"/>
                  </a:cubicBezTo>
                  <a:lnTo>
                    <a:pt x="24138" y="54666"/>
                  </a:lnTo>
                  <a:lnTo>
                    <a:pt x="16361" y="61934"/>
                  </a:lnTo>
                  <a:lnTo>
                    <a:pt x="18371" y="772"/>
                  </a:lnTo>
                  <a:cubicBezTo>
                    <a:pt x="18383" y="362"/>
                    <a:pt x="18060" y="15"/>
                    <a:pt x="17651" y="3"/>
                  </a:cubicBezTo>
                  <a:cubicBezTo>
                    <a:pt x="17630" y="1"/>
                    <a:pt x="17608" y="0"/>
                    <a:pt x="175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201;p38">
            <a:extLst>
              <a:ext uri="{FF2B5EF4-FFF2-40B4-BE49-F238E27FC236}">
                <a16:creationId xmlns:a16="http://schemas.microsoft.com/office/drawing/2014/main" id="{A159F772-9DEB-4ABA-89EB-2B38DD2ACB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630" y="996968"/>
            <a:ext cx="8642455" cy="60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en-US" sz="3600" dirty="0">
                <a:latin typeface="FC Lamoon" panose="02000000000000000000" pitchFamily="2" charset="0"/>
                <a:cs typeface="FC Lamoon" panose="02000000000000000000" pitchFamily="2" charset="0"/>
              </a:rPr>
              <a:t>TF-IDF (Term Frequency-Inverse Document Frequency)</a:t>
            </a:r>
            <a:endParaRPr sz="2800" dirty="0">
              <a:solidFill>
                <a:srgbClr val="FFC39F"/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8" name="Google Shape;1201;p38">
            <a:extLst>
              <a:ext uri="{FF2B5EF4-FFF2-40B4-BE49-F238E27FC236}">
                <a16:creationId xmlns:a16="http://schemas.microsoft.com/office/drawing/2014/main" id="{B6F9FB08-38D2-40A4-B0E9-CC9592B3C9C0}"/>
              </a:ext>
            </a:extLst>
          </p:cNvPr>
          <p:cNvSpPr txBox="1">
            <a:spLocks/>
          </p:cNvSpPr>
          <p:nvPr/>
        </p:nvSpPr>
        <p:spPr>
          <a:xfrm>
            <a:off x="758541" y="2124829"/>
            <a:ext cx="6109327" cy="187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7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7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7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7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7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7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7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7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7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algn="thaiDist"/>
            <a:r>
              <a:rPr lang="en-US" sz="2800" dirty="0">
                <a:latin typeface="FC Lamoon" panose="02000000000000000000" pitchFamily="2" charset="0"/>
                <a:cs typeface="FC Lamoon" panose="02000000000000000000" pitchFamily="2" charset="0"/>
              </a:rPr>
              <a:t>	-Term Frequency: </a:t>
            </a:r>
            <a:r>
              <a:rPr lang="th-TH" sz="2800" dirty="0">
                <a:latin typeface="FC Lamoon" panose="02000000000000000000" pitchFamily="2" charset="0"/>
                <a:cs typeface="FC Lamoon" panose="02000000000000000000" pitchFamily="2" charset="0"/>
              </a:rPr>
              <a:t>ยิ่งมีคำในเอกสารมากเท่าไหร่ คะแนนก็ยิ่งมากเท่านั้น</a:t>
            </a:r>
          </a:p>
          <a:p>
            <a:pPr algn="thaiDist"/>
            <a:r>
              <a:rPr lang="en-US" sz="2800" dirty="0">
                <a:latin typeface="FC Lamoon" panose="02000000000000000000" pitchFamily="2" charset="0"/>
                <a:cs typeface="FC Lamoon" panose="02000000000000000000" pitchFamily="2" charset="0"/>
              </a:rPr>
              <a:t>	-Inverse Document Frequency: </a:t>
            </a:r>
            <a:r>
              <a:rPr lang="th-TH" sz="2800" dirty="0">
                <a:latin typeface="FC Lamoon" panose="02000000000000000000" pitchFamily="2" charset="0"/>
                <a:cs typeface="FC Lamoon" panose="02000000000000000000" pitchFamily="2" charset="0"/>
              </a:rPr>
              <a:t>ยิ่งคำๆ นั้น ไปปรากฎบนเอกสารจำนวนน้อยเท่าไหร่ คะแนนก็ยิ่งมาก</a:t>
            </a:r>
            <a:endParaRPr lang="en-US" sz="2000" dirty="0"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2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" name="Google Shape;1197;p38"/>
          <p:cNvGrpSpPr/>
          <p:nvPr/>
        </p:nvGrpSpPr>
        <p:grpSpPr>
          <a:xfrm>
            <a:off x="7426564" y="2430241"/>
            <a:ext cx="1520521" cy="2834068"/>
            <a:chOff x="6272550" y="1876262"/>
            <a:chExt cx="1757625" cy="3276000"/>
          </a:xfrm>
        </p:grpSpPr>
        <p:sp>
          <p:nvSpPr>
            <p:cNvPr id="1198" name="Google Shape;1198;p38"/>
            <p:cNvSpPr/>
            <p:nvPr/>
          </p:nvSpPr>
          <p:spPr>
            <a:xfrm>
              <a:off x="6272550" y="1876262"/>
              <a:ext cx="1757625" cy="3267000"/>
            </a:xfrm>
            <a:custGeom>
              <a:avLst/>
              <a:gdLst/>
              <a:ahLst/>
              <a:cxnLst/>
              <a:rect l="l" t="t" r="r" b="b"/>
              <a:pathLst>
                <a:path w="70305" h="130680" extrusionOk="0">
                  <a:moveTo>
                    <a:pt x="37171" y="1"/>
                  </a:moveTo>
                  <a:cubicBezTo>
                    <a:pt x="32704" y="1"/>
                    <a:pt x="29353" y="5287"/>
                    <a:pt x="27921" y="9769"/>
                  </a:cubicBezTo>
                  <a:cubicBezTo>
                    <a:pt x="23320" y="24169"/>
                    <a:pt x="25478" y="40059"/>
                    <a:pt x="25490" y="54906"/>
                  </a:cubicBezTo>
                  <a:cubicBezTo>
                    <a:pt x="25490" y="55129"/>
                    <a:pt x="25490" y="55352"/>
                    <a:pt x="25478" y="55588"/>
                  </a:cubicBezTo>
                  <a:cubicBezTo>
                    <a:pt x="25118" y="66515"/>
                    <a:pt x="23803" y="78360"/>
                    <a:pt x="24993" y="89274"/>
                  </a:cubicBezTo>
                  <a:lnTo>
                    <a:pt x="24993" y="89274"/>
                  </a:lnTo>
                  <a:cubicBezTo>
                    <a:pt x="24977" y="89126"/>
                    <a:pt x="24151" y="81857"/>
                    <a:pt x="19123" y="81857"/>
                  </a:cubicBezTo>
                  <a:cubicBezTo>
                    <a:pt x="18035" y="81857"/>
                    <a:pt x="16749" y="82198"/>
                    <a:pt x="15233" y="83025"/>
                  </a:cubicBezTo>
                  <a:cubicBezTo>
                    <a:pt x="6636" y="87714"/>
                    <a:pt x="19524" y="112322"/>
                    <a:pt x="19524" y="112322"/>
                  </a:cubicBezTo>
                  <a:cubicBezTo>
                    <a:pt x="19524" y="112322"/>
                    <a:pt x="14496" y="108647"/>
                    <a:pt x="9884" y="108647"/>
                  </a:cubicBezTo>
                  <a:cubicBezTo>
                    <a:pt x="7944" y="108647"/>
                    <a:pt x="6078" y="109297"/>
                    <a:pt x="4690" y="111144"/>
                  </a:cubicBezTo>
                  <a:cubicBezTo>
                    <a:pt x="1" y="117395"/>
                    <a:pt x="10544" y="124428"/>
                    <a:pt x="10544" y="124428"/>
                  </a:cubicBezTo>
                  <a:cubicBezTo>
                    <a:pt x="10544" y="124428"/>
                    <a:pt x="6205" y="123216"/>
                    <a:pt x="3313" y="123216"/>
                  </a:cubicBezTo>
                  <a:cubicBezTo>
                    <a:pt x="1867" y="123216"/>
                    <a:pt x="782" y="123519"/>
                    <a:pt x="782" y="124428"/>
                  </a:cubicBezTo>
                  <a:cubicBezTo>
                    <a:pt x="782" y="127169"/>
                    <a:pt x="3908" y="129514"/>
                    <a:pt x="12888" y="130680"/>
                  </a:cubicBezTo>
                  <a:lnTo>
                    <a:pt x="61324" y="130680"/>
                  </a:lnTo>
                  <a:cubicBezTo>
                    <a:pt x="61324" y="130680"/>
                    <a:pt x="69139" y="126388"/>
                    <a:pt x="67576" y="121700"/>
                  </a:cubicBezTo>
                  <a:cubicBezTo>
                    <a:pt x="66854" y="119533"/>
                    <a:pt x="64714" y="118950"/>
                    <a:pt x="62622" y="118950"/>
                  </a:cubicBezTo>
                  <a:cubicBezTo>
                    <a:pt x="60186" y="118950"/>
                    <a:pt x="57814" y="119740"/>
                    <a:pt x="57814" y="119740"/>
                  </a:cubicBezTo>
                  <a:cubicBezTo>
                    <a:pt x="57814" y="119740"/>
                    <a:pt x="70305" y="104508"/>
                    <a:pt x="69523" y="97872"/>
                  </a:cubicBezTo>
                  <a:cubicBezTo>
                    <a:pt x="69290" y="95888"/>
                    <a:pt x="67700" y="95192"/>
                    <a:pt x="65584" y="95192"/>
                  </a:cubicBezTo>
                  <a:cubicBezTo>
                    <a:pt x="60610" y="95192"/>
                    <a:pt x="52728" y="99038"/>
                    <a:pt x="52728" y="99038"/>
                  </a:cubicBezTo>
                  <a:cubicBezTo>
                    <a:pt x="52728" y="99038"/>
                    <a:pt x="65231" y="67397"/>
                    <a:pt x="62887" y="53343"/>
                  </a:cubicBezTo>
                  <a:cubicBezTo>
                    <a:pt x="62178" y="49095"/>
                    <a:pt x="60477" y="47591"/>
                    <a:pt x="58385" y="47591"/>
                  </a:cubicBezTo>
                  <a:cubicBezTo>
                    <a:pt x="55022" y="47591"/>
                    <a:pt x="50650" y="51477"/>
                    <a:pt x="47767" y="54100"/>
                  </a:cubicBezTo>
                  <a:cubicBezTo>
                    <a:pt x="48858" y="46744"/>
                    <a:pt x="49318" y="39290"/>
                    <a:pt x="49119" y="31860"/>
                  </a:cubicBezTo>
                  <a:cubicBezTo>
                    <a:pt x="48883" y="23066"/>
                    <a:pt x="49566" y="8069"/>
                    <a:pt x="41863" y="1892"/>
                  </a:cubicBezTo>
                  <a:cubicBezTo>
                    <a:pt x="40199" y="561"/>
                    <a:pt x="38626" y="1"/>
                    <a:pt x="3717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759700" y="2429262"/>
              <a:ext cx="979300" cy="2723000"/>
            </a:xfrm>
            <a:custGeom>
              <a:avLst/>
              <a:gdLst/>
              <a:ahLst/>
              <a:cxnLst/>
              <a:rect l="l" t="t" r="r" b="b"/>
              <a:pathLst>
                <a:path w="39172" h="108920" extrusionOk="0">
                  <a:moveTo>
                    <a:pt x="17587" y="0"/>
                  </a:moveTo>
                  <a:cubicBezTo>
                    <a:pt x="17184" y="0"/>
                    <a:pt x="16882" y="333"/>
                    <a:pt x="16869" y="723"/>
                  </a:cubicBezTo>
                  <a:lnTo>
                    <a:pt x="13967" y="89657"/>
                  </a:lnTo>
                  <a:lnTo>
                    <a:pt x="1378" y="76025"/>
                  </a:lnTo>
                  <a:cubicBezTo>
                    <a:pt x="1227" y="75862"/>
                    <a:pt x="1025" y="75781"/>
                    <a:pt x="824" y="75781"/>
                  </a:cubicBezTo>
                  <a:cubicBezTo>
                    <a:pt x="644" y="75781"/>
                    <a:pt x="464" y="75846"/>
                    <a:pt x="323" y="75975"/>
                  </a:cubicBezTo>
                  <a:cubicBezTo>
                    <a:pt x="13" y="76261"/>
                    <a:pt x="1" y="76732"/>
                    <a:pt x="273" y="77042"/>
                  </a:cubicBezTo>
                  <a:lnTo>
                    <a:pt x="13893" y="91790"/>
                  </a:lnTo>
                  <a:lnTo>
                    <a:pt x="13360" y="108150"/>
                  </a:lnTo>
                  <a:cubicBezTo>
                    <a:pt x="13347" y="108560"/>
                    <a:pt x="13669" y="108907"/>
                    <a:pt x="14079" y="108919"/>
                  </a:cubicBezTo>
                  <a:lnTo>
                    <a:pt x="14104" y="108919"/>
                  </a:lnTo>
                  <a:cubicBezTo>
                    <a:pt x="14513" y="108919"/>
                    <a:pt x="14835" y="108597"/>
                    <a:pt x="14848" y="108200"/>
                  </a:cubicBezTo>
                  <a:lnTo>
                    <a:pt x="15183" y="97918"/>
                  </a:lnTo>
                  <a:cubicBezTo>
                    <a:pt x="15207" y="97905"/>
                    <a:pt x="15220" y="97905"/>
                    <a:pt x="15232" y="97893"/>
                  </a:cubicBezTo>
                  <a:lnTo>
                    <a:pt x="25304" y="92695"/>
                  </a:lnTo>
                  <a:cubicBezTo>
                    <a:pt x="25441" y="92819"/>
                    <a:pt x="25626" y="92906"/>
                    <a:pt x="25825" y="92906"/>
                  </a:cubicBezTo>
                  <a:lnTo>
                    <a:pt x="25863" y="92906"/>
                  </a:lnTo>
                  <a:lnTo>
                    <a:pt x="34446" y="92510"/>
                  </a:lnTo>
                  <a:cubicBezTo>
                    <a:pt x="34868" y="92497"/>
                    <a:pt x="35177" y="92137"/>
                    <a:pt x="35165" y="91728"/>
                  </a:cubicBezTo>
                  <a:cubicBezTo>
                    <a:pt x="35141" y="91334"/>
                    <a:pt x="34829" y="91020"/>
                    <a:pt x="34429" y="91020"/>
                  </a:cubicBezTo>
                  <a:cubicBezTo>
                    <a:pt x="34414" y="91020"/>
                    <a:pt x="34399" y="91020"/>
                    <a:pt x="34383" y="91021"/>
                  </a:cubicBezTo>
                  <a:lnTo>
                    <a:pt x="27983" y="91306"/>
                  </a:lnTo>
                  <a:lnTo>
                    <a:pt x="38663" y="85787"/>
                  </a:lnTo>
                  <a:cubicBezTo>
                    <a:pt x="39035" y="85600"/>
                    <a:pt x="39171" y="85142"/>
                    <a:pt x="38986" y="84782"/>
                  </a:cubicBezTo>
                  <a:cubicBezTo>
                    <a:pt x="38855" y="84521"/>
                    <a:pt x="38597" y="84377"/>
                    <a:pt x="38327" y="84377"/>
                  </a:cubicBezTo>
                  <a:cubicBezTo>
                    <a:pt x="38211" y="84377"/>
                    <a:pt x="38092" y="84403"/>
                    <a:pt x="37980" y="84459"/>
                  </a:cubicBezTo>
                  <a:lnTo>
                    <a:pt x="15245" y="96206"/>
                  </a:lnTo>
                  <a:lnTo>
                    <a:pt x="15369" y="92336"/>
                  </a:lnTo>
                  <a:lnTo>
                    <a:pt x="15394" y="92311"/>
                  </a:lnTo>
                  <a:cubicBezTo>
                    <a:pt x="15692" y="92038"/>
                    <a:pt x="15716" y="91554"/>
                    <a:pt x="15431" y="91256"/>
                  </a:cubicBezTo>
                  <a:lnTo>
                    <a:pt x="15406" y="91231"/>
                  </a:lnTo>
                  <a:lnTo>
                    <a:pt x="16299" y="63956"/>
                  </a:lnTo>
                  <a:cubicBezTo>
                    <a:pt x="16398" y="63919"/>
                    <a:pt x="16485" y="63869"/>
                    <a:pt x="16572" y="63795"/>
                  </a:cubicBezTo>
                  <a:lnTo>
                    <a:pt x="24697" y="56179"/>
                  </a:lnTo>
                  <a:cubicBezTo>
                    <a:pt x="24994" y="56167"/>
                    <a:pt x="25254" y="55980"/>
                    <a:pt x="25353" y="55683"/>
                  </a:cubicBezTo>
                  <a:lnTo>
                    <a:pt x="25416" y="55509"/>
                  </a:lnTo>
                  <a:lnTo>
                    <a:pt x="34929" y="46603"/>
                  </a:lnTo>
                  <a:cubicBezTo>
                    <a:pt x="35227" y="46330"/>
                    <a:pt x="35240" y="45847"/>
                    <a:pt x="34967" y="45549"/>
                  </a:cubicBezTo>
                  <a:cubicBezTo>
                    <a:pt x="34818" y="45394"/>
                    <a:pt x="34618" y="45316"/>
                    <a:pt x="34418" y="45316"/>
                  </a:cubicBezTo>
                  <a:cubicBezTo>
                    <a:pt x="34236" y="45316"/>
                    <a:pt x="34054" y="45381"/>
                    <a:pt x="33912" y="45512"/>
                  </a:cubicBezTo>
                  <a:lnTo>
                    <a:pt x="26519" y="52433"/>
                  </a:lnTo>
                  <a:lnTo>
                    <a:pt x="29261" y="44756"/>
                  </a:lnTo>
                  <a:cubicBezTo>
                    <a:pt x="29397" y="44359"/>
                    <a:pt x="29199" y="43937"/>
                    <a:pt x="28815" y="43800"/>
                  </a:cubicBezTo>
                  <a:cubicBezTo>
                    <a:pt x="28730" y="43767"/>
                    <a:pt x="28644" y="43752"/>
                    <a:pt x="28558" y="43752"/>
                  </a:cubicBezTo>
                  <a:cubicBezTo>
                    <a:pt x="28254" y="43752"/>
                    <a:pt x="27966" y="43947"/>
                    <a:pt x="27859" y="44247"/>
                  </a:cubicBezTo>
                  <a:lnTo>
                    <a:pt x="24138" y="54666"/>
                  </a:lnTo>
                  <a:lnTo>
                    <a:pt x="16361" y="61934"/>
                  </a:lnTo>
                  <a:lnTo>
                    <a:pt x="18371" y="772"/>
                  </a:lnTo>
                  <a:cubicBezTo>
                    <a:pt x="18383" y="362"/>
                    <a:pt x="18060" y="15"/>
                    <a:pt x="17651" y="3"/>
                  </a:cubicBezTo>
                  <a:cubicBezTo>
                    <a:pt x="17630" y="1"/>
                    <a:pt x="17608" y="0"/>
                    <a:pt x="175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1" name="Google Shape;1201;p38"/>
          <p:cNvSpPr txBox="1">
            <a:spLocks noGrp="1"/>
          </p:cNvSpPr>
          <p:nvPr>
            <p:ph type="title"/>
          </p:nvPr>
        </p:nvSpPr>
        <p:spPr>
          <a:xfrm>
            <a:off x="542604" y="649009"/>
            <a:ext cx="8058791" cy="60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th-TH" sz="6000" dirty="0">
                <a:solidFill>
                  <a:srgbClr val="FFC39F"/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เครื่องมือที่ใช้</a:t>
            </a:r>
            <a:endParaRPr sz="4800" dirty="0">
              <a:solidFill>
                <a:srgbClr val="FFC39F"/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776B2-CB92-480E-88D0-A14A093D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4" y="1384641"/>
            <a:ext cx="2928201" cy="152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BDA83C-0B2A-4864-BE96-EC58B457E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584" y="1665561"/>
            <a:ext cx="2857899" cy="962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EE8F4B-E7B5-441B-AD39-6D53D4099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484" y="3029697"/>
            <a:ext cx="3086100" cy="152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0C89F-FA31-42A8-8331-E9866039C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598" y="3446812"/>
            <a:ext cx="1876212" cy="962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9120163"/>
      </p:ext>
    </p:extLst>
  </p:cSld>
  <p:clrMapOvr>
    <a:masterClrMapping/>
  </p:clrMapOvr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FFC39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43434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248</Words>
  <Application>Microsoft Office PowerPoint</Application>
  <PresentationFormat>On-screen Show (16:9)</PresentationFormat>
  <Paragraphs>16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FC Lamoon</vt:lpstr>
      <vt:lpstr>Oswald Regular</vt:lpstr>
      <vt:lpstr>BenchNine</vt:lpstr>
      <vt:lpstr>Arial</vt:lpstr>
      <vt:lpstr>Advent Pro Light</vt:lpstr>
      <vt:lpstr>E-learning presentation by Slidesgo</vt:lpstr>
      <vt:lpstr>PowerPoint Presentation</vt:lpstr>
      <vt:lpstr>Elasticsearch คืออะไร</vt:lpstr>
      <vt:lpstr>ทำไม  Elasticsearch ทำงานได้เร็ว</vt:lpstr>
      <vt:lpstr>เก็บข้อมูลแบบในรูปแบบ ?</vt:lpstr>
      <vt:lpstr>Elasticsearch ทำงานยังไง</vt:lpstr>
      <vt:lpstr>PowerPoint Presentation</vt:lpstr>
      <vt:lpstr>เว็บ DuckDuckGo แล้วค้นคำว่า election จะได้ผลลัพธ์ดังรูป</vt:lpstr>
      <vt:lpstr>TF-IDF (Term Frequency-Inverse Document Frequency)</vt:lpstr>
      <vt:lpstr>เครื่องมือที่ใช้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Burin</dc:creator>
  <cp:lastModifiedBy>GUY Burin</cp:lastModifiedBy>
  <cp:revision>9</cp:revision>
  <dcterms:modified xsi:type="dcterms:W3CDTF">2020-02-16T15:35:28Z</dcterms:modified>
</cp:coreProperties>
</file>