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D242-56CE-446B-B3E4-E5B737338C50}" type="datetimeFigureOut">
              <a:rPr lang="he-IL" smtClean="0"/>
              <a:t>כ"ו/חשון/תשע"ח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B6037-2FC9-452F-8045-24A2048A19F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D242-56CE-446B-B3E4-E5B737338C50}" type="datetimeFigureOut">
              <a:rPr lang="he-IL" smtClean="0"/>
              <a:t>כ"ו/חשון/תשע"ח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B6037-2FC9-452F-8045-24A2048A19F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D242-56CE-446B-B3E4-E5B737338C50}" type="datetimeFigureOut">
              <a:rPr lang="he-IL" smtClean="0"/>
              <a:t>כ"ו/חשון/תשע"ח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B6037-2FC9-452F-8045-24A2048A19F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D242-56CE-446B-B3E4-E5B737338C50}" type="datetimeFigureOut">
              <a:rPr lang="he-IL" smtClean="0"/>
              <a:t>כ"ו/חשון/תשע"ח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B6037-2FC9-452F-8045-24A2048A19F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D242-56CE-446B-B3E4-E5B737338C50}" type="datetimeFigureOut">
              <a:rPr lang="he-IL" smtClean="0"/>
              <a:t>כ"ו/חשון/תשע"ח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B6037-2FC9-452F-8045-24A2048A19F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D242-56CE-446B-B3E4-E5B737338C50}" type="datetimeFigureOut">
              <a:rPr lang="he-IL" smtClean="0"/>
              <a:t>כ"ו/חשון/תשע"ח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B6037-2FC9-452F-8045-24A2048A19F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D242-56CE-446B-B3E4-E5B737338C50}" type="datetimeFigureOut">
              <a:rPr lang="he-IL" smtClean="0"/>
              <a:t>כ"ו/חשון/תשע"ח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B6037-2FC9-452F-8045-24A2048A19F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D242-56CE-446B-B3E4-E5B737338C50}" type="datetimeFigureOut">
              <a:rPr lang="he-IL" smtClean="0"/>
              <a:t>כ"ו/חשון/תשע"ח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B6037-2FC9-452F-8045-24A2048A19F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D242-56CE-446B-B3E4-E5B737338C50}" type="datetimeFigureOut">
              <a:rPr lang="he-IL" smtClean="0"/>
              <a:t>כ"ו/חשון/תשע"ח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B6037-2FC9-452F-8045-24A2048A19F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D242-56CE-446B-B3E4-E5B737338C50}" type="datetimeFigureOut">
              <a:rPr lang="he-IL" smtClean="0"/>
              <a:t>כ"ו/חשון/תשע"ח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B6037-2FC9-452F-8045-24A2048A19F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D242-56CE-446B-B3E4-E5B737338C50}" type="datetimeFigureOut">
              <a:rPr lang="he-IL" smtClean="0"/>
              <a:t>כ"ו/חשון/תשע"ח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B6037-2FC9-452F-8045-24A2048A19F8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3D242-56CE-446B-B3E4-E5B737338C50}" type="datetimeFigureOut">
              <a:rPr lang="he-IL" smtClean="0"/>
              <a:t>כ"ו/חשון/תשע"ח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B6037-2FC9-452F-8045-24A2048A19F8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3568" y="620688"/>
            <a:ext cx="7772400" cy="1470025"/>
          </a:xfrm>
        </p:spPr>
        <p:txBody>
          <a:bodyPr/>
          <a:lstStyle/>
          <a:p>
            <a:r>
              <a:rPr lang="en-US" dirty="0" smtClean="0"/>
              <a:t>DMAIL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619672" y="3212976"/>
            <a:ext cx="6400800" cy="2448272"/>
          </a:xfrm>
        </p:spPr>
        <p:txBody>
          <a:bodyPr>
            <a:normAutofit/>
          </a:bodyPr>
          <a:lstStyle/>
          <a:p>
            <a:pPr algn="r"/>
            <a:r>
              <a:rPr lang="he-IL" dirty="0" smtClean="0"/>
              <a:t>שם התלמיד/ה:	</a:t>
            </a:r>
            <a:r>
              <a:rPr lang="he-IL" dirty="0" smtClean="0"/>
              <a:t>גיא </a:t>
            </a:r>
            <a:r>
              <a:rPr lang="he-IL" dirty="0" err="1" smtClean="0"/>
              <a:t>דוידוביץ</a:t>
            </a:r>
            <a:endParaRPr lang="he-IL" dirty="0" smtClean="0"/>
          </a:p>
          <a:p>
            <a:pPr algn="r"/>
            <a:r>
              <a:rPr lang="he-IL" dirty="0" smtClean="0"/>
              <a:t>שם המורה: 	יריב דגן</a:t>
            </a:r>
          </a:p>
          <a:p>
            <a:pPr algn="r"/>
            <a:r>
              <a:rPr lang="he-IL" dirty="0" smtClean="0"/>
              <a:t>			שנה"ל </a:t>
            </a:r>
            <a:r>
              <a:rPr lang="he-IL" dirty="0" smtClean="0"/>
              <a:t>תשע"ח</a:t>
            </a:r>
            <a:endParaRPr lang="he-IL" dirty="0"/>
          </a:p>
        </p:txBody>
      </p:sp>
      <p:pic>
        <p:nvPicPr>
          <p:cNvPr id="4" name="תמונה 3" descr="לוגו עמיאסף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5949280"/>
            <a:ext cx="1638300" cy="600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שרת מיילים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קריאת דואר נכנס</a:t>
            </a:r>
            <a:endParaRPr lang="he-IL" dirty="0" smtClean="0"/>
          </a:p>
          <a:p>
            <a:r>
              <a:rPr lang="he-IL" dirty="0" smtClean="0"/>
              <a:t>שליחת דואר</a:t>
            </a:r>
            <a:endParaRPr lang="he-IL" dirty="0" smtClean="0"/>
          </a:p>
          <a:p>
            <a:r>
              <a:rPr lang="he-IL" dirty="0" smtClean="0"/>
              <a:t>השבה למיילים (</a:t>
            </a:r>
            <a:r>
              <a:rPr lang="en-US" dirty="0" smtClean="0"/>
              <a:t>RE</a:t>
            </a:r>
            <a:r>
              <a:rPr lang="he-IL" dirty="0" smtClean="0"/>
              <a:t>) ושיתוף מיילים (</a:t>
            </a:r>
            <a:r>
              <a:rPr lang="en-US" dirty="0" smtClean="0"/>
              <a:t>FWD</a:t>
            </a:r>
            <a:r>
              <a:rPr lang="he-IL" dirty="0" smtClean="0"/>
              <a:t>)</a:t>
            </a:r>
            <a:endParaRPr lang="he-IL" dirty="0" smtClean="0"/>
          </a:p>
          <a:p>
            <a:r>
              <a:rPr lang="he-IL" dirty="0" smtClean="0"/>
              <a:t>העברת קבצים</a:t>
            </a:r>
          </a:p>
          <a:p>
            <a:r>
              <a:rPr lang="he-IL" dirty="0" smtClean="0"/>
              <a:t>ועוד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 5"/>
          <p:cNvSpPr/>
          <p:nvPr/>
        </p:nvSpPr>
        <p:spPr>
          <a:xfrm>
            <a:off x="3707904" y="476672"/>
            <a:ext cx="1656184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אתר כניסה</a:t>
            </a:r>
            <a:endParaRPr lang="he-IL" dirty="0"/>
          </a:p>
        </p:txBody>
      </p:sp>
      <p:cxnSp>
        <p:nvCxnSpPr>
          <p:cNvPr id="8" name="מחבר חץ ישר 7"/>
          <p:cNvCxnSpPr/>
          <p:nvPr/>
        </p:nvCxnSpPr>
        <p:spPr>
          <a:xfrm>
            <a:off x="5436096" y="1052736"/>
            <a:ext cx="1224136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מחבר חץ ישר 9"/>
          <p:cNvCxnSpPr/>
          <p:nvPr/>
        </p:nvCxnSpPr>
        <p:spPr>
          <a:xfrm flipH="1">
            <a:off x="2267744" y="1052736"/>
            <a:ext cx="1368152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מלבן 10"/>
          <p:cNvSpPr/>
          <p:nvPr/>
        </p:nvSpPr>
        <p:spPr>
          <a:xfrm>
            <a:off x="6084168" y="1480402"/>
            <a:ext cx="1656184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יצירת משתמש חדש</a:t>
            </a:r>
            <a:endParaRPr lang="he-IL" dirty="0"/>
          </a:p>
        </p:txBody>
      </p:sp>
      <p:sp>
        <p:nvSpPr>
          <p:cNvPr id="12" name="מלבן 11"/>
          <p:cNvSpPr/>
          <p:nvPr/>
        </p:nvSpPr>
        <p:spPr>
          <a:xfrm>
            <a:off x="1372222" y="1480402"/>
            <a:ext cx="1656000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כניסה למשתמש רשום במערכת</a:t>
            </a:r>
            <a:endParaRPr lang="he-IL" dirty="0"/>
          </a:p>
        </p:txBody>
      </p:sp>
      <p:cxnSp>
        <p:nvCxnSpPr>
          <p:cNvPr id="14" name="מחבר חץ ישר 13"/>
          <p:cNvCxnSpPr/>
          <p:nvPr/>
        </p:nvCxnSpPr>
        <p:spPr>
          <a:xfrm flipH="1" flipV="1">
            <a:off x="5148064" y="1124744"/>
            <a:ext cx="1008112" cy="355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חץ ישר 16"/>
          <p:cNvCxnSpPr/>
          <p:nvPr/>
        </p:nvCxnSpPr>
        <p:spPr>
          <a:xfrm>
            <a:off x="2195736" y="2132856"/>
            <a:ext cx="1764288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מלבן 17"/>
          <p:cNvSpPr/>
          <p:nvPr/>
        </p:nvSpPr>
        <p:spPr>
          <a:xfrm>
            <a:off x="3132024" y="2780960"/>
            <a:ext cx="1656000" cy="57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דואר נכנס</a:t>
            </a:r>
            <a:endParaRPr lang="he-IL" dirty="0"/>
          </a:p>
        </p:txBody>
      </p:sp>
      <p:cxnSp>
        <p:nvCxnSpPr>
          <p:cNvPr id="20" name="מחבר חץ ישר 19"/>
          <p:cNvCxnSpPr/>
          <p:nvPr/>
        </p:nvCxnSpPr>
        <p:spPr>
          <a:xfrm>
            <a:off x="4932040" y="3068960"/>
            <a:ext cx="1778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מלבן 20"/>
          <p:cNvSpPr/>
          <p:nvPr/>
        </p:nvSpPr>
        <p:spPr>
          <a:xfrm>
            <a:off x="6912352" y="2780960"/>
            <a:ext cx="1656000" cy="57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קריאת הודעה</a:t>
            </a:r>
            <a:endParaRPr lang="he-IL" dirty="0"/>
          </a:p>
        </p:txBody>
      </p:sp>
      <p:cxnSp>
        <p:nvCxnSpPr>
          <p:cNvPr id="23" name="מחבר חץ ישר 22"/>
          <p:cNvCxnSpPr/>
          <p:nvPr/>
        </p:nvCxnSpPr>
        <p:spPr>
          <a:xfrm flipH="1">
            <a:off x="2411760" y="3426825"/>
            <a:ext cx="1548264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מלבן 23"/>
          <p:cNvSpPr/>
          <p:nvPr/>
        </p:nvSpPr>
        <p:spPr>
          <a:xfrm>
            <a:off x="1727961" y="4303626"/>
            <a:ext cx="1656000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הודעה חדשה</a:t>
            </a:r>
            <a:endParaRPr lang="he-IL" dirty="0"/>
          </a:p>
        </p:txBody>
      </p:sp>
      <p:cxnSp>
        <p:nvCxnSpPr>
          <p:cNvPr id="26" name="מחבר חץ ישר 25"/>
          <p:cNvCxnSpPr/>
          <p:nvPr/>
        </p:nvCxnSpPr>
        <p:spPr>
          <a:xfrm flipH="1">
            <a:off x="6840344" y="3426825"/>
            <a:ext cx="539968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מחבר חץ ישר 27"/>
          <p:cNvCxnSpPr/>
          <p:nvPr/>
        </p:nvCxnSpPr>
        <p:spPr>
          <a:xfrm>
            <a:off x="8060425" y="3426825"/>
            <a:ext cx="504056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מלבן 29"/>
          <p:cNvSpPr/>
          <p:nvPr/>
        </p:nvSpPr>
        <p:spPr>
          <a:xfrm>
            <a:off x="5256168" y="4303626"/>
            <a:ext cx="1656000" cy="576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השבה להודעה</a:t>
            </a:r>
            <a:endParaRPr lang="he-IL" dirty="0"/>
          </a:p>
        </p:txBody>
      </p:sp>
      <p:sp>
        <p:nvSpPr>
          <p:cNvPr id="31" name="מלבן 30"/>
          <p:cNvSpPr/>
          <p:nvPr/>
        </p:nvSpPr>
        <p:spPr>
          <a:xfrm>
            <a:off x="7380312" y="4288778"/>
            <a:ext cx="1656000" cy="57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שיתוף הודעה</a:t>
            </a:r>
            <a:endParaRPr lang="he-IL" dirty="0"/>
          </a:p>
        </p:txBody>
      </p:sp>
      <p:cxnSp>
        <p:nvCxnSpPr>
          <p:cNvPr id="33" name="מחבר חץ ישר 32"/>
          <p:cNvCxnSpPr/>
          <p:nvPr/>
        </p:nvCxnSpPr>
        <p:spPr>
          <a:xfrm>
            <a:off x="2555961" y="5076438"/>
            <a:ext cx="1223951" cy="800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חץ ישר 34"/>
          <p:cNvCxnSpPr/>
          <p:nvPr/>
        </p:nvCxnSpPr>
        <p:spPr>
          <a:xfrm flipH="1">
            <a:off x="4644008" y="5003358"/>
            <a:ext cx="1096140" cy="873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מחבר חץ ישר 36"/>
          <p:cNvCxnSpPr/>
          <p:nvPr/>
        </p:nvCxnSpPr>
        <p:spPr>
          <a:xfrm flipH="1">
            <a:off x="5229001" y="5085184"/>
            <a:ext cx="2727375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מלבן 38"/>
          <p:cNvSpPr/>
          <p:nvPr/>
        </p:nvSpPr>
        <p:spPr>
          <a:xfrm>
            <a:off x="3671992" y="5938391"/>
            <a:ext cx="1656000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שליחת הודעה</a:t>
            </a:r>
            <a:endParaRPr lang="he-IL" dirty="0"/>
          </a:p>
        </p:txBody>
      </p:sp>
      <p:cxnSp>
        <p:nvCxnSpPr>
          <p:cNvPr id="45" name="מחבר מרפקי 44"/>
          <p:cNvCxnSpPr>
            <a:endCxn id="18" idx="1"/>
          </p:cNvCxnSpPr>
          <p:nvPr/>
        </p:nvCxnSpPr>
        <p:spPr>
          <a:xfrm rot="16200000" flipV="1">
            <a:off x="1836875" y="4364109"/>
            <a:ext cx="3094170" cy="503872"/>
          </a:xfrm>
          <a:prstGeom prst="bentConnector4">
            <a:avLst>
              <a:gd name="adj1" fmla="val 32"/>
              <a:gd name="adj2" fmla="val 5273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מחבר חץ ישר 62"/>
          <p:cNvCxnSpPr/>
          <p:nvPr/>
        </p:nvCxnSpPr>
        <p:spPr>
          <a:xfrm flipV="1">
            <a:off x="4139952" y="3426826"/>
            <a:ext cx="0" cy="2450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אתגרי הפרויקט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לא פחות מ-3 ולא יותר מ-5</a:t>
            </a:r>
          </a:p>
          <a:p>
            <a:r>
              <a:rPr lang="he-IL" dirty="0" smtClean="0"/>
              <a:t>אתגרים תהליכיים</a:t>
            </a:r>
          </a:p>
          <a:p>
            <a:r>
              <a:rPr lang="he-IL" dirty="0" smtClean="0"/>
              <a:t>אתגרים טכניים</a:t>
            </a:r>
          </a:p>
          <a:p>
            <a:r>
              <a:rPr lang="he-IL" dirty="0" smtClean="0"/>
              <a:t>אתגרים אישיים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אתגר 1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חלופות הפתרון</a:t>
            </a:r>
          </a:p>
          <a:p>
            <a:r>
              <a:rPr lang="he-IL" dirty="0" smtClean="0"/>
              <a:t>החלופה שנבחרה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אתגר 2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חלופות הפתרון</a:t>
            </a:r>
          </a:p>
          <a:p>
            <a:r>
              <a:rPr lang="he-IL" dirty="0" smtClean="0"/>
              <a:t>החלופה שנבחרה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סיכום ושאלות</a:t>
            </a:r>
            <a:endParaRPr lang="he-IL" dirty="0"/>
          </a:p>
        </p:txBody>
      </p:sp>
      <p:pic>
        <p:nvPicPr>
          <p:cNvPr id="4" name="מציין מיקום תוכן 3" descr="imag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419872" y="4365104"/>
            <a:ext cx="2419350" cy="1885950"/>
          </a:xfrm>
        </p:spPr>
      </p:pic>
      <p:pic>
        <p:nvPicPr>
          <p:cNvPr id="5" name="תמונה 4" descr="הורד (1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3568" y="1916832"/>
            <a:ext cx="2143125" cy="2143125"/>
          </a:xfrm>
          <a:prstGeom prst="rect">
            <a:avLst/>
          </a:prstGeom>
        </p:spPr>
      </p:pic>
      <p:pic>
        <p:nvPicPr>
          <p:cNvPr id="6" name="תמונה 5" descr="הורד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72200" y="1556792"/>
            <a:ext cx="1790700" cy="22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73</Words>
  <Application>Microsoft Office PowerPoint</Application>
  <PresentationFormat>‫הצגה על המסך (4:3)</PresentationFormat>
  <Paragraphs>31</Paragraphs>
  <Slides>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ערכת נושא Office</vt:lpstr>
      <vt:lpstr>DMAIL</vt:lpstr>
      <vt:lpstr>שרת מיילים</vt:lpstr>
      <vt:lpstr>מצגת של PowerPoint</vt:lpstr>
      <vt:lpstr>אתגרי הפרויקט</vt:lpstr>
      <vt:lpstr>אתגר 1</vt:lpstr>
      <vt:lpstr>אתגר 2</vt:lpstr>
      <vt:lpstr>סיכום ושאלות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שם הפרויקט</dc:title>
  <dc:creator>user</dc:creator>
  <cp:lastModifiedBy>Cyber-01</cp:lastModifiedBy>
  <cp:revision>9</cp:revision>
  <dcterms:created xsi:type="dcterms:W3CDTF">2016-12-10T10:21:59Z</dcterms:created>
  <dcterms:modified xsi:type="dcterms:W3CDTF">2017-11-15T09:44:21Z</dcterms:modified>
</cp:coreProperties>
</file>