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41753" y="616556"/>
            <a:ext cx="7766936" cy="1646302"/>
          </a:xfrm>
        </p:spPr>
        <p:txBody>
          <a:bodyPr/>
          <a:lstStyle/>
          <a:p>
            <a:pPr algn="l"/>
            <a:r>
              <a:rPr lang="en-US" dirty="0" smtClean="0"/>
              <a:t>My Project – The Best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07067" y="2906487"/>
            <a:ext cx="7766936" cy="2241246"/>
          </a:xfrm>
        </p:spPr>
        <p:txBody>
          <a:bodyPr>
            <a:normAutofit fontScale="85000" lnSpcReduction="20000"/>
          </a:bodyPr>
          <a:lstStyle/>
          <a:p>
            <a:r>
              <a:rPr lang="he-I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שם התלמיד : </a:t>
            </a:r>
          </a:p>
          <a:p>
            <a:r>
              <a:rPr lang="he-I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תעודת זהות :</a:t>
            </a:r>
          </a:p>
          <a:p>
            <a:r>
              <a:rPr lang="he-I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שם המורה : יריב דגן</a:t>
            </a:r>
          </a:p>
          <a:p>
            <a:r>
              <a:rPr lang="he-I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תומך הוראה : אביעד אפרתי</a:t>
            </a:r>
          </a:p>
          <a:p>
            <a:endParaRPr lang="he-IL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שנה"ל תשע"ח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53" y="5463948"/>
            <a:ext cx="1781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תיאור הפרויקט</a:t>
            </a:r>
            <a:endParaRPr lang="he-IL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 smtClean="0"/>
              <a:t>סעיף 1</a:t>
            </a:r>
          </a:p>
          <a:p>
            <a:r>
              <a:rPr lang="he-IL" sz="2000" dirty="0" smtClean="0"/>
              <a:t>סעיף 2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0571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ארכיטקטורת הפרויקט</a:t>
            </a:r>
            <a:endParaRPr lang="he-IL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0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מצב הפרויקט עד כה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עשיתי 1</a:t>
            </a:r>
          </a:p>
          <a:p>
            <a:r>
              <a:rPr lang="he-IL" sz="2400" dirty="0" smtClean="0"/>
              <a:t>עשיתי 2</a:t>
            </a:r>
          </a:p>
          <a:p>
            <a:r>
              <a:rPr lang="he-IL" sz="2400" dirty="0" smtClean="0"/>
              <a:t>עשיתי 3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323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למדתי עד כה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למדתי 1</a:t>
            </a:r>
          </a:p>
          <a:p>
            <a:r>
              <a:rPr lang="he-IL" sz="2400" dirty="0" smtClean="0"/>
              <a:t>למדתי 2</a:t>
            </a:r>
          </a:p>
          <a:p>
            <a:r>
              <a:rPr lang="he-IL" sz="2400" dirty="0" smtClean="0"/>
              <a:t>למדתי 3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0377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אתגרים ומשימות להמשך הדרך</a:t>
            </a:r>
            <a:endParaRPr lang="he-IL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sz="2000" dirty="0" smtClean="0"/>
          </a:p>
          <a:p>
            <a:r>
              <a:rPr lang="he-IL" sz="2000" dirty="0" smtClean="0"/>
              <a:t>לעשות 1</a:t>
            </a:r>
          </a:p>
          <a:p>
            <a:r>
              <a:rPr lang="he-IL" sz="2000" dirty="0" smtClean="0"/>
              <a:t>ללמוד 2</a:t>
            </a:r>
          </a:p>
          <a:p>
            <a:r>
              <a:rPr lang="he-IL" sz="2000" dirty="0" smtClean="0"/>
              <a:t>להחליט 3</a:t>
            </a:r>
          </a:p>
          <a:p>
            <a:r>
              <a:rPr lang="he-IL" sz="2000" dirty="0" smtClean="0"/>
              <a:t>לסיים 4</a:t>
            </a:r>
          </a:p>
          <a:p>
            <a:r>
              <a:rPr lang="he-IL" sz="2000" dirty="0" err="1" smtClean="0"/>
              <a:t>תוכנית</a:t>
            </a:r>
            <a:r>
              <a:rPr lang="he-IL" sz="2000" dirty="0" smtClean="0"/>
              <a:t> עבודה</a:t>
            </a:r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913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65</Words>
  <Application>Microsoft Office PowerPoint</Application>
  <PresentationFormat>מסך רחב</PresentationFormat>
  <Paragraphs>29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Aharoni</vt:lpstr>
      <vt:lpstr>Arial</vt:lpstr>
      <vt:lpstr>Gisha</vt:lpstr>
      <vt:lpstr>Trebuchet MS</vt:lpstr>
      <vt:lpstr>Wingdings 3</vt:lpstr>
      <vt:lpstr>פיאה</vt:lpstr>
      <vt:lpstr>My Project – The Best</vt:lpstr>
      <vt:lpstr>תיאור הפרויקט</vt:lpstr>
      <vt:lpstr>ארכיטקטורת הפרויקט</vt:lpstr>
      <vt:lpstr>מצב הפרויקט עד כה</vt:lpstr>
      <vt:lpstr>מה למדתי עד כה</vt:lpstr>
      <vt:lpstr>אתגרים ומשימות להמשך הדרך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on Key</dc:title>
  <dc:creator>Cyber-01</dc:creator>
  <cp:lastModifiedBy>Cyber-01</cp:lastModifiedBy>
  <cp:revision>14</cp:revision>
  <dcterms:created xsi:type="dcterms:W3CDTF">2016-12-18T11:54:51Z</dcterms:created>
  <dcterms:modified xsi:type="dcterms:W3CDTF">2018-01-31T09:03:40Z</dcterms:modified>
</cp:coreProperties>
</file>