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9" r:id="rId11"/>
    <p:sldId id="268" r:id="rId12"/>
    <p:sldId id="267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40560-725B-4FA6-BDB0-E116D5E0714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42728-4C41-4F8D-81EA-469D77A80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2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these data come from? What sources?</a:t>
            </a:r>
          </a:p>
          <a:p>
            <a:r>
              <a:rPr lang="en-US" dirty="0"/>
              <a:t>How was the data cleaned? What steps were used? Was there missing data? How many files were merged?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42728-4C41-4F8D-81EA-469D77A80C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7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anything other than the plots done? I only can see the plots in Ryan’s shared </a:t>
            </a:r>
            <a:r>
              <a:rPr lang="en-US" dirty="0" err="1"/>
              <a:t>github</a:t>
            </a:r>
            <a:r>
              <a:rPr lang="en-US" dirty="0"/>
              <a:t> folder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42728-4C41-4F8D-81EA-469D77A80C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4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these units?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42728-4C41-4F8D-81EA-469D77A80C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3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these units?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42728-4C41-4F8D-81EA-469D77A80C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25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these units?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42728-4C41-4F8D-81EA-469D77A80C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38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these units?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42728-4C41-4F8D-81EA-469D77A80C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00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these units?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42728-4C41-4F8D-81EA-469D77A80C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84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these units?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42728-4C41-4F8D-81EA-469D77A80C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87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1264-695D-4C81-9359-D766B10EB0B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EC92-1142-4DAA-A285-02B9A630B2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11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1264-695D-4C81-9359-D766B10EB0B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EC92-1142-4DAA-A285-02B9A630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1264-695D-4C81-9359-D766B10EB0B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EC92-1142-4DAA-A285-02B9A630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6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1264-695D-4C81-9359-D766B10EB0B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EC92-1142-4DAA-A285-02B9A630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7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1264-695D-4C81-9359-D766B10EB0B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EC92-1142-4DAA-A285-02B9A630B2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63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1264-695D-4C81-9359-D766B10EB0B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EC92-1142-4DAA-A285-02B9A630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1264-695D-4C81-9359-D766B10EB0B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EC92-1142-4DAA-A285-02B9A630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1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1264-695D-4C81-9359-D766B10EB0B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EC92-1142-4DAA-A285-02B9A630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2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1264-695D-4C81-9359-D766B10EB0B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EC92-1142-4DAA-A285-02B9A630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8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C201264-695D-4C81-9359-D766B10EB0B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0BEC92-1142-4DAA-A285-02B9A630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0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1264-695D-4C81-9359-D766B10EB0B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EC92-1142-4DAA-A285-02B9A630B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4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201264-695D-4C81-9359-D766B10EB0B0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0BEC92-1142-4DAA-A285-02B9A630B2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97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5912-91D3-4211-BC38-4AFA6CB3C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>
            <a:normAutofit/>
          </a:bodyPr>
          <a:lstStyle/>
          <a:p>
            <a:r>
              <a:rPr lang="en-US" sz="4000" b="1"/>
              <a:t>Investigation of crime by county in California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DFE58-396E-4445-B43C-258BBF370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4791181"/>
            <a:ext cx="7543800" cy="1143000"/>
          </a:xfrm>
        </p:spPr>
        <p:txBody>
          <a:bodyPr>
            <a:normAutofit/>
          </a:bodyPr>
          <a:lstStyle/>
          <a:p>
            <a:pPr algn="l"/>
            <a:r>
              <a:rPr lang="en-US" sz="1400"/>
              <a:t>Ryan Bandrowski</a:t>
            </a:r>
          </a:p>
          <a:p>
            <a:pPr algn="l"/>
            <a:r>
              <a:rPr lang="en-US" sz="1400"/>
              <a:t>Tyler Ratajczyk</a:t>
            </a:r>
          </a:p>
          <a:p>
            <a:pPr algn="l"/>
            <a:r>
              <a:rPr lang="en-US" sz="1400"/>
              <a:t>Kyle Moretti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377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D2C3-E9DA-4717-9096-BB496091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286604"/>
            <a:ext cx="8237151" cy="1490525"/>
          </a:xfrm>
        </p:spPr>
        <p:txBody>
          <a:bodyPr>
            <a:normAutofit/>
          </a:bodyPr>
          <a:lstStyle/>
          <a:p>
            <a:r>
              <a:rPr lang="en-US" sz="3600" b="1" dirty="0"/>
              <a:t>Figure 6:</a:t>
            </a:r>
            <a:r>
              <a:rPr lang="en-US" sz="3600" dirty="0"/>
              <a:t> Officers by Violent Crime Rate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D8EE78-6BFD-4C55-9E01-ABCEDAA96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90913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9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D2C3-E9DA-4717-9096-BB496091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286604"/>
            <a:ext cx="8237151" cy="1490525"/>
          </a:xfrm>
        </p:spPr>
        <p:txBody>
          <a:bodyPr>
            <a:normAutofit/>
          </a:bodyPr>
          <a:lstStyle/>
          <a:p>
            <a:r>
              <a:rPr lang="en-US" sz="3600" b="1" dirty="0"/>
              <a:t>Figure 7:</a:t>
            </a:r>
            <a:r>
              <a:rPr lang="en-US" sz="3600" dirty="0"/>
              <a:t> Officers by Property Crime Rate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41CE1A-3941-42AB-AC2A-E9DD32596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91801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22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D2C3-E9DA-4717-9096-BB496091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286604"/>
            <a:ext cx="8237151" cy="1490525"/>
          </a:xfrm>
        </p:spPr>
        <p:txBody>
          <a:bodyPr>
            <a:normAutofit/>
          </a:bodyPr>
          <a:lstStyle/>
          <a:p>
            <a:r>
              <a:rPr lang="en-US" sz="3600" b="1" dirty="0"/>
              <a:t>Figure 8:</a:t>
            </a:r>
            <a:r>
              <a:rPr lang="en-US" sz="3600" dirty="0"/>
              <a:t> Officers by Total Crime Rate</a:t>
            </a:r>
          </a:p>
        </p:txBody>
      </p:sp>
      <p:pic>
        <p:nvPicPr>
          <p:cNvPr id="4" name="Picture 3" descr="omatically generated">
            <a:extLst>
              <a:ext uri="{FF2B5EF4-FFF2-40B4-BE49-F238E27FC236}">
                <a16:creationId xmlns:a16="http://schemas.microsoft.com/office/drawing/2014/main" id="{55CB1FE8-05E9-4549-ADEB-EF55E0FBB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90026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40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D2C3-E9DA-4717-9096-BB496091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286604"/>
            <a:ext cx="8237151" cy="1490525"/>
          </a:xfrm>
        </p:spPr>
        <p:txBody>
          <a:bodyPr>
            <a:normAutofit/>
          </a:bodyPr>
          <a:lstStyle/>
          <a:p>
            <a:r>
              <a:rPr lang="en-US" sz="3600" b="1" dirty="0"/>
              <a:t>Figure 9:</a:t>
            </a:r>
            <a:r>
              <a:rPr lang="en-US" sz="3600" dirty="0"/>
              <a:t> Citizens per Officer by Total Crime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45EC095-757E-4800-9512-FD6BC99C5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89138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9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D2C3-E9DA-4717-9096-BB496091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286604"/>
            <a:ext cx="8237151" cy="1490525"/>
          </a:xfrm>
        </p:spPr>
        <p:txBody>
          <a:bodyPr>
            <a:normAutofit/>
          </a:bodyPr>
          <a:lstStyle/>
          <a:p>
            <a:r>
              <a:rPr lang="en-US" sz="3600" b="1" dirty="0"/>
              <a:t>Figure 10:</a:t>
            </a:r>
            <a:r>
              <a:rPr lang="en-US" sz="3600" dirty="0"/>
              <a:t> Crime Rate by Officers per </a:t>
            </a:r>
            <a:r>
              <a:rPr lang="en-US" sz="3600" dirty="0" err="1"/>
              <a:t>Sq.Mile</a:t>
            </a:r>
            <a:endParaRPr lang="en-US" sz="36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39E9E8-3463-42D4-9BEA-8F90BCEDA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48" y="196240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9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D2C3-E9DA-4717-9096-BB496091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2506E-97E5-4E00-B886-B1953739E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were obtained for each of the 58 counties in California</a:t>
            </a:r>
          </a:p>
          <a:p>
            <a:r>
              <a:rPr lang="en-US" u="sng" dirty="0"/>
              <a:t>Research questions:</a:t>
            </a:r>
            <a:endParaRPr lang="en-US" dirty="0"/>
          </a:p>
          <a:p>
            <a:r>
              <a:rPr lang="en-US" dirty="0"/>
              <a:t>1. Is there a relationship between population density and crime rate?</a:t>
            </a:r>
          </a:p>
          <a:p>
            <a:pPr lvl="1"/>
            <a:r>
              <a:rPr lang="en-US" dirty="0"/>
              <a:t>Does this relationship differ depending on the type of crime?</a:t>
            </a:r>
          </a:p>
          <a:p>
            <a:r>
              <a:rPr lang="en-US" dirty="0"/>
              <a:t>2. Is there a relationship between number of police officers and crime rate?</a:t>
            </a:r>
          </a:p>
          <a:p>
            <a:pPr lvl="1"/>
            <a:r>
              <a:rPr lang="en-US" dirty="0"/>
              <a:t>Does this relationship differ depending on the type of crime?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8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D2C3-E9DA-4717-9096-BB496091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2506E-97E5-4E00-B886-B1953739E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  <a:p>
            <a:r>
              <a:rPr lang="en-US" dirty="0"/>
              <a:t>Data Clean-up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0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D2C3-E9DA-4717-9096-BB496091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2506E-97E5-4E00-B886-B1953739E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Analysis consisted of exploratory plots that examined the strength of the relationships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6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D2C3-E9DA-4717-9096-BB496091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Figure 1:</a:t>
            </a:r>
            <a:r>
              <a:rPr lang="en-US" sz="3600" dirty="0"/>
              <a:t> Total Crime by Population</a:t>
            </a:r>
          </a:p>
        </p:txBody>
      </p:sp>
      <p:pic>
        <p:nvPicPr>
          <p:cNvPr id="9" name="Picture 8" descr="ription automatically generated">
            <a:extLst>
              <a:ext uri="{FF2B5EF4-FFF2-40B4-BE49-F238E27FC236}">
                <a16:creationId xmlns:a16="http://schemas.microsoft.com/office/drawing/2014/main" id="{3925175C-A275-48AF-8628-24B900656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85522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7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D2C3-E9DA-4717-9096-BB496091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286604"/>
            <a:ext cx="7750589" cy="1490525"/>
          </a:xfrm>
        </p:spPr>
        <p:txBody>
          <a:bodyPr>
            <a:normAutofit/>
          </a:bodyPr>
          <a:lstStyle/>
          <a:p>
            <a:r>
              <a:rPr lang="en-US" sz="3600" b="1" dirty="0"/>
              <a:t>Figure 2:</a:t>
            </a:r>
            <a:r>
              <a:rPr lang="en-US" sz="3600" dirty="0"/>
              <a:t> Total Crime by Population Density</a:t>
            </a:r>
            <a:r>
              <a:rPr lang="en-US" sz="3600" i="1" dirty="0"/>
              <a:t> 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35737F-1D3E-41E7-B301-3E80A83D8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67" y="183725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6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D2C3-E9DA-4717-9096-BB496091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286604"/>
            <a:ext cx="7750589" cy="1490525"/>
          </a:xfrm>
        </p:spPr>
        <p:txBody>
          <a:bodyPr>
            <a:normAutofit/>
          </a:bodyPr>
          <a:lstStyle/>
          <a:p>
            <a:r>
              <a:rPr lang="en-US" sz="3600" b="1" dirty="0"/>
              <a:t>Figure 3:</a:t>
            </a:r>
            <a:r>
              <a:rPr lang="en-US" sz="3600" dirty="0"/>
              <a:t> Type of Crime by Population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F7555-1FB0-4044-B518-7184516C0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87199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1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D2C3-E9DA-4717-9096-BB496091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286604"/>
            <a:ext cx="8237151" cy="1490525"/>
          </a:xfrm>
        </p:spPr>
        <p:txBody>
          <a:bodyPr>
            <a:normAutofit/>
          </a:bodyPr>
          <a:lstStyle/>
          <a:p>
            <a:r>
              <a:rPr lang="en-US" sz="3600" b="1" dirty="0"/>
              <a:t>Figure 4:</a:t>
            </a:r>
            <a:r>
              <a:rPr lang="en-US" sz="3600" dirty="0"/>
              <a:t> Type of Crime by Population Density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55E6CA-FDD6-4779-A884-3D53C9DF5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90555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5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D2C3-E9DA-4717-9096-BB496091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286604"/>
            <a:ext cx="8237151" cy="1490525"/>
          </a:xfrm>
        </p:spPr>
        <p:txBody>
          <a:bodyPr>
            <a:normAutofit/>
          </a:bodyPr>
          <a:lstStyle/>
          <a:p>
            <a:r>
              <a:rPr lang="en-US" sz="3600" b="1" dirty="0"/>
              <a:t>Figure 5:</a:t>
            </a:r>
            <a:r>
              <a:rPr lang="en-US" sz="3600" dirty="0"/>
              <a:t> Total Crime by Total Officers </a:t>
            </a:r>
          </a:p>
        </p:txBody>
      </p:sp>
      <p:pic>
        <p:nvPicPr>
          <p:cNvPr id="5" name="Picture 4" descr="omatically generated">
            <a:extLst>
              <a:ext uri="{FF2B5EF4-FFF2-40B4-BE49-F238E27FC236}">
                <a16:creationId xmlns:a16="http://schemas.microsoft.com/office/drawing/2014/main" id="{5C9113FA-0749-4814-AE18-BEE7F5473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92689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847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</TotalTime>
  <Words>274</Words>
  <Application>Microsoft Office PowerPoint</Application>
  <PresentationFormat>On-screen Show (4:3)</PresentationFormat>
  <Paragraphs>43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Investigation of crime by county in California</vt:lpstr>
      <vt:lpstr>Purpose</vt:lpstr>
      <vt:lpstr>Data Process</vt:lpstr>
      <vt:lpstr>Data Analysis</vt:lpstr>
      <vt:lpstr>Figure 1: Total Crime by Population</vt:lpstr>
      <vt:lpstr>Figure 2: Total Crime by Population Density </vt:lpstr>
      <vt:lpstr>Figure 3: Type of Crime by Population</vt:lpstr>
      <vt:lpstr>Figure 4: Type of Crime by Population Density </vt:lpstr>
      <vt:lpstr>Figure 5: Total Crime by Total Officers </vt:lpstr>
      <vt:lpstr>Figure 6: Officers by Violent Crime Rate</vt:lpstr>
      <vt:lpstr>Figure 7: Officers by Property Crime Rate</vt:lpstr>
      <vt:lpstr>Figure 8: Officers by Total Crime Rate</vt:lpstr>
      <vt:lpstr>Figure 9: Citizens per Officer by Total Crime</vt:lpstr>
      <vt:lpstr>Figure 10: Crime Rate by Officers per Sq.Mile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</dc:title>
  <dc:creator>Rick Guyer</dc:creator>
  <cp:lastModifiedBy>Rick Guyer</cp:lastModifiedBy>
  <cp:revision>10</cp:revision>
  <dcterms:created xsi:type="dcterms:W3CDTF">2019-07-16T16:35:51Z</dcterms:created>
  <dcterms:modified xsi:type="dcterms:W3CDTF">2019-07-16T17:50:10Z</dcterms:modified>
</cp:coreProperties>
</file>