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793B6-436C-45A7-8857-166E5C8C9AA5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4F13F45C-CBDC-4495-80C6-23CEB753C9AF}">
      <dgm:prSet phldrT="[Text]"/>
      <dgm:spPr>
        <a:xfrm>
          <a:off x="1651360" y="1041402"/>
          <a:ext cx="2062878" cy="825151"/>
        </a:xfrm>
        <a:prstGeom prst="chevron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</a:t>
          </a:r>
        </a:p>
      </dgm:t>
    </dgm:pt>
    <dgm:pt modelId="{1F7D6BE5-4DE1-41CD-AD62-08B2D032925F}" type="parTrans" cxnId="{2FD84842-7082-48F6-B007-74C74105F4D2}">
      <dgm:prSet/>
      <dgm:spPr/>
      <dgm:t>
        <a:bodyPr/>
        <a:lstStyle/>
        <a:p>
          <a:endParaRPr lang="en-US"/>
        </a:p>
      </dgm:t>
    </dgm:pt>
    <dgm:pt modelId="{C8E7F25C-2B28-41B5-9EE9-BDCB0C5E68FA}" type="sibTrans" cxnId="{2FD84842-7082-48F6-B007-74C74105F4D2}">
      <dgm:prSet/>
      <dgm:spPr/>
      <dgm:t>
        <a:bodyPr/>
        <a:lstStyle/>
        <a:p>
          <a:endParaRPr lang="en-US"/>
        </a:p>
      </dgm:t>
    </dgm:pt>
    <dgm:pt modelId="{2C94A8D7-7D68-4CE4-BB4D-D2A7F0D9A10A}">
      <dgm:prSet phldrT="[Text]"/>
      <dgm:spPr>
        <a:xfrm>
          <a:off x="4951966" y="1041402"/>
          <a:ext cx="2062878" cy="825151"/>
        </a:xfrm>
        <a:prstGeom prst="chevron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</a:t>
          </a:r>
        </a:p>
      </dgm:t>
    </dgm:pt>
    <dgm:pt modelId="{06EBD8AC-BA9C-40C7-B2D8-A7AE94F227BE}" type="parTrans" cxnId="{2A03D484-C791-4A36-9D16-C69E99EE01E8}">
      <dgm:prSet/>
      <dgm:spPr/>
      <dgm:t>
        <a:bodyPr/>
        <a:lstStyle/>
        <a:p>
          <a:endParaRPr lang="en-US"/>
        </a:p>
      </dgm:t>
    </dgm:pt>
    <dgm:pt modelId="{FFA4B6B3-7E99-4622-9505-7C552CEAC9EB}" type="sibTrans" cxnId="{2A03D484-C791-4A36-9D16-C69E99EE01E8}">
      <dgm:prSet/>
      <dgm:spPr/>
      <dgm:t>
        <a:bodyPr/>
        <a:lstStyle/>
        <a:p>
          <a:endParaRPr lang="en-US"/>
        </a:p>
      </dgm:t>
    </dgm:pt>
    <dgm:pt modelId="{418B0BCB-FF64-4F74-BDC0-B01CDCEEC010}">
      <dgm:prSet phldrT="[Text]"/>
      <dgm:spPr>
        <a:xfrm>
          <a:off x="6602268" y="1041402"/>
          <a:ext cx="2062878" cy="825151"/>
        </a:xfrm>
        <a:prstGeom prst="chevron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</a:t>
          </a:r>
        </a:p>
      </dgm:t>
    </dgm:pt>
    <dgm:pt modelId="{FA4910BF-C175-4672-8DAA-512558BD731E}" type="parTrans" cxnId="{688C3361-AD48-4376-9A60-1F485A5AD50A}">
      <dgm:prSet/>
      <dgm:spPr/>
      <dgm:t>
        <a:bodyPr/>
        <a:lstStyle/>
        <a:p>
          <a:endParaRPr lang="en-US"/>
        </a:p>
      </dgm:t>
    </dgm:pt>
    <dgm:pt modelId="{A2B9DDAE-ECF2-4C0C-9F32-ACA386D380C3}" type="sibTrans" cxnId="{688C3361-AD48-4376-9A60-1F485A5AD50A}">
      <dgm:prSet/>
      <dgm:spPr/>
      <dgm:t>
        <a:bodyPr/>
        <a:lstStyle/>
        <a:p>
          <a:endParaRPr lang="en-US"/>
        </a:p>
      </dgm:t>
    </dgm:pt>
    <dgm:pt modelId="{05D3C3DF-C149-428E-86F9-FA4A6BE153C6}">
      <dgm:prSet phldrT="[Text]"/>
      <dgm:spPr>
        <a:xfrm>
          <a:off x="3301663" y="1041402"/>
          <a:ext cx="2062878" cy="825151"/>
        </a:xfrm>
        <a:prstGeom prst="chevron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</a:t>
          </a:r>
        </a:p>
      </dgm:t>
    </dgm:pt>
    <dgm:pt modelId="{14999497-D7A9-44FA-A5F1-1B292ED4F9B8}" type="parTrans" cxnId="{3FF987E5-95E2-406A-9A33-A4C5C5E4DF59}">
      <dgm:prSet/>
      <dgm:spPr/>
      <dgm:t>
        <a:bodyPr/>
        <a:lstStyle/>
        <a:p>
          <a:endParaRPr lang="en-US"/>
        </a:p>
      </dgm:t>
    </dgm:pt>
    <dgm:pt modelId="{B3E0A7B0-9E2D-4356-8523-443F69EB5B65}" type="sibTrans" cxnId="{3FF987E5-95E2-406A-9A33-A4C5C5E4DF59}">
      <dgm:prSet/>
      <dgm:spPr/>
      <dgm:t>
        <a:bodyPr/>
        <a:lstStyle/>
        <a:p>
          <a:endParaRPr lang="en-US"/>
        </a:p>
      </dgm:t>
    </dgm:pt>
    <dgm:pt modelId="{B8BAE05F-05E5-490E-AB48-3E2126B43186}">
      <dgm:prSet phldrT="[Text]"/>
      <dgm:spPr>
        <a:xfrm>
          <a:off x="1057" y="1041402"/>
          <a:ext cx="2062878" cy="825151"/>
        </a:xfrm>
        <a:prstGeom prst="homePlate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	</a:t>
          </a:r>
        </a:p>
      </dgm:t>
    </dgm:pt>
    <dgm:pt modelId="{A99C6181-F0A1-4A04-AA67-FE2AED4D1283}" type="parTrans" cxnId="{25C2AC02-2468-4654-9092-A230C1682C20}">
      <dgm:prSet/>
      <dgm:spPr/>
      <dgm:t>
        <a:bodyPr/>
        <a:lstStyle/>
        <a:p>
          <a:endParaRPr lang="en-US"/>
        </a:p>
      </dgm:t>
    </dgm:pt>
    <dgm:pt modelId="{5997DEC8-5F2A-40C9-AA4B-2D15375F8D9E}" type="sibTrans" cxnId="{25C2AC02-2468-4654-9092-A230C1682C20}">
      <dgm:prSet/>
      <dgm:spPr/>
      <dgm:t>
        <a:bodyPr/>
        <a:lstStyle/>
        <a:p>
          <a:endParaRPr lang="en-US"/>
        </a:p>
      </dgm:t>
    </dgm:pt>
    <dgm:pt modelId="{E05AC301-7AF6-4E13-835C-76068B3387D2}" type="pres">
      <dgm:prSet presAssocID="{1E7793B6-436C-45A7-8857-166E5C8C9AA5}" presName="Name0" presStyleCnt="0">
        <dgm:presLayoutVars>
          <dgm:dir/>
          <dgm:resizeHandles val="exact"/>
        </dgm:presLayoutVars>
      </dgm:prSet>
      <dgm:spPr/>
    </dgm:pt>
    <dgm:pt modelId="{0CB89E54-3547-40FA-BCA5-9913E58FFCD5}" type="pres">
      <dgm:prSet presAssocID="{B8BAE05F-05E5-490E-AB48-3E2126B43186}" presName="parTxOnly" presStyleLbl="node1" presStyleIdx="0" presStyleCnt="5">
        <dgm:presLayoutVars>
          <dgm:bulletEnabled val="1"/>
        </dgm:presLayoutVars>
      </dgm:prSet>
      <dgm:spPr/>
    </dgm:pt>
    <dgm:pt modelId="{51F3FF7D-A79F-404E-A596-473A28CC75A1}" type="pres">
      <dgm:prSet presAssocID="{5997DEC8-5F2A-40C9-AA4B-2D15375F8D9E}" presName="parSpace" presStyleCnt="0"/>
      <dgm:spPr/>
    </dgm:pt>
    <dgm:pt modelId="{FBCB146C-2E66-435F-9B32-599C5227B77A}" type="pres">
      <dgm:prSet presAssocID="{4F13F45C-CBDC-4495-80C6-23CEB753C9AF}" presName="parTxOnly" presStyleLbl="node1" presStyleIdx="1" presStyleCnt="5">
        <dgm:presLayoutVars>
          <dgm:bulletEnabled val="1"/>
        </dgm:presLayoutVars>
      </dgm:prSet>
      <dgm:spPr/>
    </dgm:pt>
    <dgm:pt modelId="{2E8BF71A-83B9-4F6E-8930-47974CDA3664}" type="pres">
      <dgm:prSet presAssocID="{C8E7F25C-2B28-41B5-9EE9-BDCB0C5E68FA}" presName="parSpace" presStyleCnt="0"/>
      <dgm:spPr/>
    </dgm:pt>
    <dgm:pt modelId="{EEEC6CCB-4DB5-4724-92A8-08B004F79DFF}" type="pres">
      <dgm:prSet presAssocID="{05D3C3DF-C149-428E-86F9-FA4A6BE153C6}" presName="parTxOnly" presStyleLbl="node1" presStyleIdx="2" presStyleCnt="5">
        <dgm:presLayoutVars>
          <dgm:bulletEnabled val="1"/>
        </dgm:presLayoutVars>
      </dgm:prSet>
      <dgm:spPr/>
    </dgm:pt>
    <dgm:pt modelId="{E4D1B998-8DBF-4561-8E40-53C07487D804}" type="pres">
      <dgm:prSet presAssocID="{B3E0A7B0-9E2D-4356-8523-443F69EB5B65}" presName="parSpace" presStyleCnt="0"/>
      <dgm:spPr/>
    </dgm:pt>
    <dgm:pt modelId="{01EF46D0-EA87-4DC1-9D29-A5578BF3DA22}" type="pres">
      <dgm:prSet presAssocID="{2C94A8D7-7D68-4CE4-BB4D-D2A7F0D9A10A}" presName="parTxOnly" presStyleLbl="node1" presStyleIdx="3" presStyleCnt="5">
        <dgm:presLayoutVars>
          <dgm:bulletEnabled val="1"/>
        </dgm:presLayoutVars>
      </dgm:prSet>
      <dgm:spPr/>
    </dgm:pt>
    <dgm:pt modelId="{4B9A7F89-2925-4EBF-9267-723EA1C627C6}" type="pres">
      <dgm:prSet presAssocID="{FFA4B6B3-7E99-4622-9505-7C552CEAC9EB}" presName="parSpace" presStyleCnt="0"/>
      <dgm:spPr/>
    </dgm:pt>
    <dgm:pt modelId="{37225A16-FF5B-47CD-A308-CABDB7AD6C7C}" type="pres">
      <dgm:prSet presAssocID="{418B0BCB-FF64-4F74-BDC0-B01CDCEEC01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5C2AC02-2468-4654-9092-A230C1682C20}" srcId="{1E7793B6-436C-45A7-8857-166E5C8C9AA5}" destId="{B8BAE05F-05E5-490E-AB48-3E2126B43186}" srcOrd="0" destOrd="0" parTransId="{A99C6181-F0A1-4A04-AA67-FE2AED4D1283}" sibTransId="{5997DEC8-5F2A-40C9-AA4B-2D15375F8D9E}"/>
    <dgm:cxn modelId="{BB8D2D2F-D67E-490C-A3FE-1F6B7554C8E0}" type="presOf" srcId="{1E7793B6-436C-45A7-8857-166E5C8C9AA5}" destId="{E05AC301-7AF6-4E13-835C-76068B3387D2}" srcOrd="0" destOrd="0" presId="urn:microsoft.com/office/officeart/2005/8/layout/hChevron3"/>
    <dgm:cxn modelId="{FBA8303C-EA0B-466E-96C4-AC13625A172F}" type="presOf" srcId="{B8BAE05F-05E5-490E-AB48-3E2126B43186}" destId="{0CB89E54-3547-40FA-BCA5-9913E58FFCD5}" srcOrd="0" destOrd="0" presId="urn:microsoft.com/office/officeart/2005/8/layout/hChevron3"/>
    <dgm:cxn modelId="{A8448640-BD58-4BD4-B8B2-0A8FC283D6FE}" type="presOf" srcId="{05D3C3DF-C149-428E-86F9-FA4A6BE153C6}" destId="{EEEC6CCB-4DB5-4724-92A8-08B004F79DFF}" srcOrd="0" destOrd="0" presId="urn:microsoft.com/office/officeart/2005/8/layout/hChevron3"/>
    <dgm:cxn modelId="{2FD84842-7082-48F6-B007-74C74105F4D2}" srcId="{1E7793B6-436C-45A7-8857-166E5C8C9AA5}" destId="{4F13F45C-CBDC-4495-80C6-23CEB753C9AF}" srcOrd="1" destOrd="0" parTransId="{1F7D6BE5-4DE1-41CD-AD62-08B2D032925F}" sibTransId="{C8E7F25C-2B28-41B5-9EE9-BDCB0C5E68FA}"/>
    <dgm:cxn modelId="{688C3361-AD48-4376-9A60-1F485A5AD50A}" srcId="{1E7793B6-436C-45A7-8857-166E5C8C9AA5}" destId="{418B0BCB-FF64-4F74-BDC0-B01CDCEEC010}" srcOrd="4" destOrd="0" parTransId="{FA4910BF-C175-4672-8DAA-512558BD731E}" sibTransId="{A2B9DDAE-ECF2-4C0C-9F32-ACA386D380C3}"/>
    <dgm:cxn modelId="{D3426A79-478F-401D-88C9-4B77BE35A188}" type="presOf" srcId="{4F13F45C-CBDC-4495-80C6-23CEB753C9AF}" destId="{FBCB146C-2E66-435F-9B32-599C5227B77A}" srcOrd="0" destOrd="0" presId="urn:microsoft.com/office/officeart/2005/8/layout/hChevron3"/>
    <dgm:cxn modelId="{2A03D484-C791-4A36-9D16-C69E99EE01E8}" srcId="{1E7793B6-436C-45A7-8857-166E5C8C9AA5}" destId="{2C94A8D7-7D68-4CE4-BB4D-D2A7F0D9A10A}" srcOrd="3" destOrd="0" parTransId="{06EBD8AC-BA9C-40C7-B2D8-A7AE94F227BE}" sibTransId="{FFA4B6B3-7E99-4622-9505-7C552CEAC9EB}"/>
    <dgm:cxn modelId="{823B6698-87A9-43DD-BE31-A7F93758526D}" type="presOf" srcId="{2C94A8D7-7D68-4CE4-BB4D-D2A7F0D9A10A}" destId="{01EF46D0-EA87-4DC1-9D29-A5578BF3DA22}" srcOrd="0" destOrd="0" presId="urn:microsoft.com/office/officeart/2005/8/layout/hChevron3"/>
    <dgm:cxn modelId="{4BC054D3-70A1-411F-81F0-505D90F7D7A1}" type="presOf" srcId="{418B0BCB-FF64-4F74-BDC0-B01CDCEEC010}" destId="{37225A16-FF5B-47CD-A308-CABDB7AD6C7C}" srcOrd="0" destOrd="0" presId="urn:microsoft.com/office/officeart/2005/8/layout/hChevron3"/>
    <dgm:cxn modelId="{3FF987E5-95E2-406A-9A33-A4C5C5E4DF59}" srcId="{1E7793B6-436C-45A7-8857-166E5C8C9AA5}" destId="{05D3C3DF-C149-428E-86F9-FA4A6BE153C6}" srcOrd="2" destOrd="0" parTransId="{14999497-D7A9-44FA-A5F1-1B292ED4F9B8}" sibTransId="{B3E0A7B0-9E2D-4356-8523-443F69EB5B65}"/>
    <dgm:cxn modelId="{9AEA1456-8364-49D0-8532-17BC05CE7DE7}" type="presParOf" srcId="{E05AC301-7AF6-4E13-835C-76068B3387D2}" destId="{0CB89E54-3547-40FA-BCA5-9913E58FFCD5}" srcOrd="0" destOrd="0" presId="urn:microsoft.com/office/officeart/2005/8/layout/hChevron3"/>
    <dgm:cxn modelId="{C7AD86D1-D9CA-423D-92E5-922C96F94353}" type="presParOf" srcId="{E05AC301-7AF6-4E13-835C-76068B3387D2}" destId="{51F3FF7D-A79F-404E-A596-473A28CC75A1}" srcOrd="1" destOrd="0" presId="urn:microsoft.com/office/officeart/2005/8/layout/hChevron3"/>
    <dgm:cxn modelId="{601DD7C8-BF24-45B3-AD8D-1CE2A745D143}" type="presParOf" srcId="{E05AC301-7AF6-4E13-835C-76068B3387D2}" destId="{FBCB146C-2E66-435F-9B32-599C5227B77A}" srcOrd="2" destOrd="0" presId="urn:microsoft.com/office/officeart/2005/8/layout/hChevron3"/>
    <dgm:cxn modelId="{329B6353-56D9-4A4C-9EE0-8861D231DCF7}" type="presParOf" srcId="{E05AC301-7AF6-4E13-835C-76068B3387D2}" destId="{2E8BF71A-83B9-4F6E-8930-47974CDA3664}" srcOrd="3" destOrd="0" presId="urn:microsoft.com/office/officeart/2005/8/layout/hChevron3"/>
    <dgm:cxn modelId="{F95D4CA1-9E5F-4340-9D83-F1CE321A80A2}" type="presParOf" srcId="{E05AC301-7AF6-4E13-835C-76068B3387D2}" destId="{EEEC6CCB-4DB5-4724-92A8-08B004F79DFF}" srcOrd="4" destOrd="0" presId="urn:microsoft.com/office/officeart/2005/8/layout/hChevron3"/>
    <dgm:cxn modelId="{0795357F-0ACF-4812-96CD-2DC1F0F53716}" type="presParOf" srcId="{E05AC301-7AF6-4E13-835C-76068B3387D2}" destId="{E4D1B998-8DBF-4561-8E40-53C07487D804}" srcOrd="5" destOrd="0" presId="urn:microsoft.com/office/officeart/2005/8/layout/hChevron3"/>
    <dgm:cxn modelId="{9F4ECB47-B6D6-42A2-933D-D829FE15DAC8}" type="presParOf" srcId="{E05AC301-7AF6-4E13-835C-76068B3387D2}" destId="{01EF46D0-EA87-4DC1-9D29-A5578BF3DA22}" srcOrd="6" destOrd="0" presId="urn:microsoft.com/office/officeart/2005/8/layout/hChevron3"/>
    <dgm:cxn modelId="{9940BF51-9BF7-49A7-B7C6-56DE896FB22F}" type="presParOf" srcId="{E05AC301-7AF6-4E13-835C-76068B3387D2}" destId="{4B9A7F89-2925-4EBF-9267-723EA1C627C6}" srcOrd="7" destOrd="0" presId="urn:microsoft.com/office/officeart/2005/8/layout/hChevron3"/>
    <dgm:cxn modelId="{E1074B9E-E85A-4E87-A1D7-186860316C40}" type="presParOf" srcId="{E05AC301-7AF6-4E13-835C-76068B3387D2}" destId="{37225A16-FF5B-47CD-A308-CABDB7AD6C7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89E54-3547-40FA-BCA5-9913E58FFCD5}">
      <dsp:nvSpPr>
        <dsp:cNvPr id="0" name=""/>
        <dsp:cNvSpPr/>
      </dsp:nvSpPr>
      <dsp:spPr>
        <a:xfrm>
          <a:off x="1057" y="1041402"/>
          <a:ext cx="2062878" cy="825151"/>
        </a:xfrm>
        <a:prstGeom prst="homePlate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	</a:t>
          </a:r>
        </a:p>
      </dsp:txBody>
      <dsp:txXfrm>
        <a:off x="1057" y="1041402"/>
        <a:ext cx="1856590" cy="825151"/>
      </dsp:txXfrm>
    </dsp:sp>
    <dsp:sp modelId="{FBCB146C-2E66-435F-9B32-599C5227B77A}">
      <dsp:nvSpPr>
        <dsp:cNvPr id="0" name=""/>
        <dsp:cNvSpPr/>
      </dsp:nvSpPr>
      <dsp:spPr>
        <a:xfrm>
          <a:off x="1651360" y="1041402"/>
          <a:ext cx="2062878" cy="825151"/>
        </a:xfrm>
        <a:prstGeom prst="chevron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</a:t>
          </a:r>
        </a:p>
      </dsp:txBody>
      <dsp:txXfrm>
        <a:off x="2063936" y="1041402"/>
        <a:ext cx="1237727" cy="825151"/>
      </dsp:txXfrm>
    </dsp:sp>
    <dsp:sp modelId="{EEEC6CCB-4DB5-4724-92A8-08B004F79DFF}">
      <dsp:nvSpPr>
        <dsp:cNvPr id="0" name=""/>
        <dsp:cNvSpPr/>
      </dsp:nvSpPr>
      <dsp:spPr>
        <a:xfrm>
          <a:off x="3301663" y="1041402"/>
          <a:ext cx="2062878" cy="825151"/>
        </a:xfrm>
        <a:prstGeom prst="chevron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</a:t>
          </a:r>
        </a:p>
      </dsp:txBody>
      <dsp:txXfrm>
        <a:off x="3714239" y="1041402"/>
        <a:ext cx="1237727" cy="825151"/>
      </dsp:txXfrm>
    </dsp:sp>
    <dsp:sp modelId="{01EF46D0-EA87-4DC1-9D29-A5578BF3DA22}">
      <dsp:nvSpPr>
        <dsp:cNvPr id="0" name=""/>
        <dsp:cNvSpPr/>
      </dsp:nvSpPr>
      <dsp:spPr>
        <a:xfrm>
          <a:off x="4951966" y="1041402"/>
          <a:ext cx="2062878" cy="825151"/>
        </a:xfrm>
        <a:prstGeom prst="chevron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</a:t>
          </a:r>
        </a:p>
      </dsp:txBody>
      <dsp:txXfrm>
        <a:off x="5364542" y="1041402"/>
        <a:ext cx="1237727" cy="825151"/>
      </dsp:txXfrm>
    </dsp:sp>
    <dsp:sp modelId="{37225A16-FF5B-47CD-A308-CABDB7AD6C7C}">
      <dsp:nvSpPr>
        <dsp:cNvPr id="0" name=""/>
        <dsp:cNvSpPr/>
      </dsp:nvSpPr>
      <dsp:spPr>
        <a:xfrm>
          <a:off x="6602268" y="1041402"/>
          <a:ext cx="2062878" cy="825151"/>
        </a:xfrm>
        <a:prstGeom prst="chevron">
          <a:avLst/>
        </a:prstGeom>
        <a:solidFill>
          <a:srgbClr val="60B22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[EVENT]</a:t>
          </a:r>
        </a:p>
      </dsp:txBody>
      <dsp:txXfrm>
        <a:off x="7014844" y="1041402"/>
        <a:ext cx="1237727" cy="82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F05E-20A1-C049-AFDE-21526EEEA75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A1FF8-CE0C-D746-83EF-9A836831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9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71CC-31AA-1F4E-AAB4-8A8E66AAE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FA11E-EFC6-C441-8604-4F629D6F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E5-9636-B142-BFC5-01E6CAF1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08-BA8D-6C47-81A1-B7961ABF4046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9977-0C58-A248-95C0-1599CF22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A801-25B4-F648-B39E-78D8114F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0AA5-DF04-8642-97B6-B607DBCF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952C-256D-7644-A1EB-D87FC604C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4157-4F6D-204E-8EE3-86EED2D3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7ED5-7788-D64C-99CD-AB3B6B5D7542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412D-003F-A740-8485-096B5733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93CD-43AE-D741-9870-28A5DA42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C26E1-50DB-774C-90D4-710174B9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57AA3-777C-F842-8280-2646D353C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9C9B-B0A9-654A-B0AA-D138DA71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4123-0DFA-A04F-892D-2D97C0DE49C1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EDBC-A2EB-8441-B79B-C0B74186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D06D-9870-D74D-97FE-B7DE5686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6424-6109-8244-8A58-FDF0B28F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C3C-C419-204A-B0CC-430CE69D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8930-7EC2-9C4A-B13B-ED54C46D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3F49-EB95-BB4C-A878-B44E2AC7B060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C917-1EC3-AD46-BEBA-DB36CEBC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42B1-118F-2E41-8A31-2591835C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B947-65C0-8F4E-A655-B7F873D1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AC50-C50A-A64A-84A2-57DDC63C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3FB1-94D6-394B-9542-3312758C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8EA2-9C4D-F14F-BEE9-94FC87A9283C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6B86-5EE7-0E4F-9B1A-C43DA58B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E58-10F7-C649-A158-CE4C5E07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FB84-0284-2842-8A39-9F57CBD0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9845-81DC-4844-A19B-2EA2FA536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D4A25-FFA0-254A-BD61-E2C70A430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1ED7-0979-644A-B096-BFAF9DFA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5D69-6FED-0C46-A51B-1F2F38C11108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77617-354D-0042-8260-4BD2F4DE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4707-5E05-CD49-AE91-879F317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0C45-9744-F84D-B6A0-5EA755F1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A289-B303-1846-9238-A2BA95D4A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EC66-2C10-D14E-8A4F-48155D17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88035-6F6B-E847-B3C8-3F92D3027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28E6F-1D18-B544-9DA0-E893AF67D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44DCB-6267-3845-A4DB-4F083EB6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F61D-7FA0-5B4B-AB1E-E94A55E9A815}" type="datetime1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D023-4517-824E-99D0-14D258BE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8B02F-9502-DB42-A411-402AB1C5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7D13-0915-ED4F-A2A9-71A3D278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114E-CAE8-5E4E-8D66-43C8448D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A12-9D6E-6041-AC2D-6D540C464E25}" type="datetime1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EAEA9-D829-6943-81A7-F232E595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4D43-FD56-A84F-88DD-B025B2FD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32873-A3B7-BC4A-BA5F-9E0152D8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E701-65F7-1D41-9AF4-3F1F02D30887}" type="datetime1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6B70A-3253-A449-8E8E-486C39A7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118F3-CD71-6449-A401-A5BEFA57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5995-8C07-3444-A238-B7697B8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681B-C691-0741-B139-447B89E0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C2A3-B41A-4D43-9887-095437EE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D0D26-895C-0344-AB61-71011F59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4603-A959-A74A-A602-DB92E498BCC4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53CF-AE0A-C143-88CB-166A71FC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EE8A4-38CD-0F45-B079-F3302C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484E-2EFF-E947-8ABB-853DACD1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4A0D6-974E-2240-AA2F-0CDFD7BB8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7C83B-E5E7-4D49-BC72-97AC3AF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47572-41FF-8A44-9CAF-ACB5A2DE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00E1-FB94-0646-8EAE-4223954AFBB8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43F7F-DA81-554B-9536-498C7819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C162E-90EB-7C47-AAE4-1B4722BB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5493C-E92C-1444-AA31-4E6B81F1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BD90-154F-E842-82C4-8ECD1B2D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868A0-FF73-2C4C-A81E-4C59405A4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EE1D-6D57-714A-9974-87BE1CF42BE1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412B-35E4-DC49-A904-C84941C80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E1D9-CBE0-1342-A9F9-8AAFFD32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AD02-9009-E746-B42D-41C5C57D7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8E84-FA41-BA4D-B974-21A03A83F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Cyberattack Preliminary Briefing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F25E7-CBEA-AF47-8AEE-E556C2D64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0853"/>
            <a:ext cx="9144000" cy="1655762"/>
          </a:xfrm>
        </p:spPr>
        <p:txBody>
          <a:bodyPr/>
          <a:lstStyle/>
          <a:p>
            <a:r>
              <a:rPr lang="en-US" dirty="0"/>
              <a:t>[Place POC Name Here]</a:t>
            </a:r>
          </a:p>
          <a:p>
            <a:endParaRPr lang="en-US" dirty="0"/>
          </a:p>
          <a:p>
            <a:r>
              <a:rPr lang="en-US" dirty="0"/>
              <a:t>[Date and Time of Briefing]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7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9B7F-FAA6-6B45-A440-0CBB1D3E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 for the Breach?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5D98-D0F7-B34C-BA4C-D16A4943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E033-1707-4C48-86A3-7793899D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B771-8431-B94C-BE74-F59BB8BF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/ Remediation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C8C7-0DB3-7742-8E4A-7CBD230A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E8E3A-7D9C-E94F-825C-FB17916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DB15-F379-8246-8C9A-3A2012CA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9C12-63FB-594F-AB6E-63EA420B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5B36E-78DA-5245-81FD-059826DC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5A62-0EE6-784C-9E0F-B112BD6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C9D7-B6CF-F14A-8D55-72AD8378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9F07C-BD6E-DE41-961B-21E9DC65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C0D3-2EAD-8545-97B4-D620A5AF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93CF-5945-2040-94E7-812A5943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D927B-9CDF-344D-B8E8-7F778EA4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5227-83BF-B64A-B13F-E4F13DC7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5904C31-66AA-0940-8AAA-AD0117DC9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94855"/>
              </p:ext>
            </p:extLst>
          </p:nvPr>
        </p:nvGraphicFramePr>
        <p:xfrm>
          <a:off x="2009775" y="1656420"/>
          <a:ext cx="823912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7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Cyber Response</a:t>
                      </a:r>
                      <a:r>
                        <a:rPr lang="en-US" baseline="0" dirty="0"/>
                        <a:t>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 First Discovered: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Date,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First Discovered by: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person acting in</a:t>
                      </a:r>
                      <a:r>
                        <a:rPr lang="en-US" baseline="0" dirty="0"/>
                        <a:t> this 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CIRT Lead: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person acting in this 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Personnel</a:t>
                      </a:r>
                      <a:r>
                        <a:rPr lang="en-US" baseline="0" dirty="0"/>
                        <a:t> Assigned to Incident: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people assigned currently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31BE5-F29D-B04A-BA35-884664E7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2C57-B1A7-E442-9C02-789D6054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C007E792-303A-6249-8135-B4509C767C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014518"/>
              </p:ext>
            </p:extLst>
          </p:nvPr>
        </p:nvGraphicFramePr>
        <p:xfrm>
          <a:off x="1825463" y="3016820"/>
          <a:ext cx="8666205" cy="290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E3E737-740C-7A43-A9F5-BBC945507D4A}"/>
              </a:ext>
            </a:extLst>
          </p:cNvPr>
          <p:cNvCxnSpPr/>
          <p:nvPr/>
        </p:nvCxnSpPr>
        <p:spPr>
          <a:xfrm flipV="1">
            <a:off x="3782856" y="2626209"/>
            <a:ext cx="0" cy="1452093"/>
          </a:xfrm>
          <a:prstGeom prst="line">
            <a:avLst/>
          </a:prstGeom>
          <a:noFill/>
          <a:ln w="25400" cap="flat" cmpd="sng" algn="ctr">
            <a:solidFill>
              <a:srgbClr val="0082C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E0AC55F3-3B3B-1946-B5CB-6933C5A567B0}"/>
              </a:ext>
            </a:extLst>
          </p:cNvPr>
          <p:cNvSpPr/>
          <p:nvPr/>
        </p:nvSpPr>
        <p:spPr>
          <a:xfrm rot="5400000">
            <a:off x="3780510" y="2644158"/>
            <a:ext cx="214183" cy="19476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82C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F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EEEE8A-9FCC-E44F-AE6C-6F849B47D910}"/>
              </a:ext>
            </a:extLst>
          </p:cNvPr>
          <p:cNvCxnSpPr/>
          <p:nvPr/>
        </p:nvCxnSpPr>
        <p:spPr>
          <a:xfrm flipV="1">
            <a:off x="5418059" y="2595491"/>
            <a:ext cx="0" cy="1482810"/>
          </a:xfrm>
          <a:prstGeom prst="line">
            <a:avLst/>
          </a:prstGeom>
          <a:noFill/>
          <a:ln w="25400" cap="flat" cmpd="sng" algn="ctr">
            <a:solidFill>
              <a:srgbClr val="0082C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Isosceles Triangle 13">
            <a:extLst>
              <a:ext uri="{FF2B5EF4-FFF2-40B4-BE49-F238E27FC236}">
                <a16:creationId xmlns:a16="http://schemas.microsoft.com/office/drawing/2014/main" id="{F5988A11-D9D3-6E4D-9E16-8BCF37059022}"/>
              </a:ext>
            </a:extLst>
          </p:cNvPr>
          <p:cNvSpPr/>
          <p:nvPr/>
        </p:nvSpPr>
        <p:spPr>
          <a:xfrm rot="5400000">
            <a:off x="5415713" y="2613441"/>
            <a:ext cx="214183" cy="19476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82C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F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69DA15-EDEC-E24E-B235-FDB6FE4418D1}"/>
              </a:ext>
            </a:extLst>
          </p:cNvPr>
          <p:cNvCxnSpPr/>
          <p:nvPr/>
        </p:nvCxnSpPr>
        <p:spPr>
          <a:xfrm flipV="1">
            <a:off x="7070059" y="2609735"/>
            <a:ext cx="0" cy="1468567"/>
          </a:xfrm>
          <a:prstGeom prst="line">
            <a:avLst/>
          </a:prstGeom>
          <a:noFill/>
          <a:ln w="25400" cap="flat" cmpd="sng" algn="ctr">
            <a:solidFill>
              <a:srgbClr val="0082C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Isosceles Triangle 16">
            <a:extLst>
              <a:ext uri="{FF2B5EF4-FFF2-40B4-BE49-F238E27FC236}">
                <a16:creationId xmlns:a16="http://schemas.microsoft.com/office/drawing/2014/main" id="{1FE9278B-AC80-A046-A402-CEB7D480155D}"/>
              </a:ext>
            </a:extLst>
          </p:cNvPr>
          <p:cNvSpPr/>
          <p:nvPr/>
        </p:nvSpPr>
        <p:spPr>
          <a:xfrm rot="5400000">
            <a:off x="7067713" y="2627683"/>
            <a:ext cx="214183" cy="19476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82C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F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D074EE-E911-C543-A031-C9DF23E0A9CB}"/>
              </a:ext>
            </a:extLst>
          </p:cNvPr>
          <p:cNvCxnSpPr/>
          <p:nvPr/>
        </p:nvCxnSpPr>
        <p:spPr>
          <a:xfrm flipV="1">
            <a:off x="8746691" y="2609733"/>
            <a:ext cx="0" cy="1482810"/>
          </a:xfrm>
          <a:prstGeom prst="line">
            <a:avLst/>
          </a:prstGeom>
          <a:noFill/>
          <a:ln w="25400" cap="flat" cmpd="sng" algn="ctr">
            <a:solidFill>
              <a:srgbClr val="0082C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Isosceles Triangle 19">
            <a:extLst>
              <a:ext uri="{FF2B5EF4-FFF2-40B4-BE49-F238E27FC236}">
                <a16:creationId xmlns:a16="http://schemas.microsoft.com/office/drawing/2014/main" id="{EDE341D6-DF94-BF4D-8F71-CBC1C439DCFC}"/>
              </a:ext>
            </a:extLst>
          </p:cNvPr>
          <p:cNvSpPr/>
          <p:nvPr/>
        </p:nvSpPr>
        <p:spPr>
          <a:xfrm rot="5400000">
            <a:off x="8744345" y="2627683"/>
            <a:ext cx="214183" cy="19476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82C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F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85B4F9-0FBE-D94B-B18F-BC9E64F49B2E}"/>
              </a:ext>
            </a:extLst>
          </p:cNvPr>
          <p:cNvCxnSpPr/>
          <p:nvPr/>
        </p:nvCxnSpPr>
        <p:spPr>
          <a:xfrm flipV="1">
            <a:off x="2034962" y="2632050"/>
            <a:ext cx="0" cy="1452093"/>
          </a:xfrm>
          <a:prstGeom prst="line">
            <a:avLst/>
          </a:prstGeom>
          <a:noFill/>
          <a:ln w="25400" cap="flat" cmpd="sng" algn="ctr">
            <a:solidFill>
              <a:srgbClr val="0082C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Isosceles Triangle 25">
            <a:extLst>
              <a:ext uri="{FF2B5EF4-FFF2-40B4-BE49-F238E27FC236}">
                <a16:creationId xmlns:a16="http://schemas.microsoft.com/office/drawing/2014/main" id="{1363B622-41C5-EF43-A7C0-E739F15C3A60}"/>
              </a:ext>
            </a:extLst>
          </p:cNvPr>
          <p:cNvSpPr/>
          <p:nvPr/>
        </p:nvSpPr>
        <p:spPr>
          <a:xfrm rot="5400000">
            <a:off x="2032616" y="2649999"/>
            <a:ext cx="214183" cy="194761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82C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2F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4C6E6CDA-32B0-7C4E-ADC5-2B362291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B705-0D6B-E248-93E5-96C71665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Network Breached?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9E9E-2383-5246-8ABC-72008B08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D81F-EF6A-4545-A448-F2804EE2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0842-4659-2645-8DA5-B0D884D5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Attackers do once Inside?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E28-0A45-AF44-8333-20994E5D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E2F36-5B33-1842-8958-D7F217A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B436-B92F-7948-A6FD-871B7F91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Attackers Move Laterally?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0005-D19A-7846-BB0D-75B9D18C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421B-0E71-EE4F-8C2C-15BE77A9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A392-5927-B24D-AD6F-30A43EBC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the Attackers Obtain Credentials?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6176-62E5-DD40-B436-8C64CE17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99B1-05EC-E642-9149-06EB83C8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8EB-B388-774F-9BC4-90728553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any Data Been Exfiltrated?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E175-4BF8-9848-8FCE-7EB06C7C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5763-DB79-EC4A-ABAF-FDB26E0A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C607-1449-BF46-B2B9-6C0E6A3E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Attackers Looking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44FB-26B9-B048-B12E-9A357EB0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6381B-CB0D-4647-AF89-C0ACA733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AD02-9009-E746-B42D-41C5C57D7D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153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Cyberattack Preliminary Briefing</vt:lpstr>
      <vt:lpstr>Background Information</vt:lpstr>
      <vt:lpstr>Event Timeline</vt:lpstr>
      <vt:lpstr>How was the Network Breached?</vt:lpstr>
      <vt:lpstr>What did the Attackers do once Inside?</vt:lpstr>
      <vt:lpstr>How did the Attackers Move Laterally?</vt:lpstr>
      <vt:lpstr>Did the Attackers Obtain Credentials?</vt:lpstr>
      <vt:lpstr>Has any Data Been Exfiltrated?</vt:lpstr>
      <vt:lpstr>What were the Attackers Looking for?</vt:lpstr>
      <vt:lpstr>Who is Responsible for the Breach?</vt:lpstr>
      <vt:lpstr>Containment / Remediation Strategy</vt:lpstr>
      <vt:lpstr>Recovery Strategy</vt:lpstr>
      <vt:lpstr>Pending Action Items</vt:lpstr>
      <vt:lpstr>Questions?</vt:lpstr>
    </vt:vector>
  </TitlesOfParts>
  <Manager/>
  <Company>JoshMoulin.com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Cyberattack Preliminary Briefing</dc:title>
  <dc:subject/>
  <dc:creator>Josh Moulin</dc:creator>
  <cp:keywords/>
  <dc:description/>
  <cp:lastModifiedBy>Josh Moulin</cp:lastModifiedBy>
  <cp:revision>2</cp:revision>
  <dcterms:created xsi:type="dcterms:W3CDTF">2018-05-24T17:36:37Z</dcterms:created>
  <dcterms:modified xsi:type="dcterms:W3CDTF">2018-05-24T17:43:58Z</dcterms:modified>
  <cp:category/>
</cp:coreProperties>
</file>