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2025-07-02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8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2025-07-02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128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2025-07-02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88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2025-07-02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294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2025-07-02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944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2025-07-02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57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2025-07-02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64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2025-07-02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965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2025-07-02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1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2025-07-02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94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716A1-3ED7-483E-A9D8-D2DF414F567D}" type="datetimeFigureOut">
              <a:rPr lang="fr-CA" smtClean="0"/>
              <a:t>2025-07-02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045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16A1-3ED7-483E-A9D8-D2DF414F567D}" type="datetimeFigureOut">
              <a:rPr lang="fr-CA" smtClean="0"/>
              <a:t>2025-07-02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790C-7AA9-428A-B642-C25AD923DA8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096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181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8192" y="1275009"/>
            <a:ext cx="1777284" cy="824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b="1" dirty="0" smtClean="0"/>
              <a:t>ACTIVITÉS</a:t>
            </a:r>
            <a:endParaRPr lang="fr-CA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944119" y="1275009"/>
            <a:ext cx="1777284" cy="824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b="1" dirty="0" smtClean="0"/>
              <a:t>COTISATIONS</a:t>
            </a:r>
            <a:endParaRPr lang="fr-CA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556974" y="2962142"/>
            <a:ext cx="2101403" cy="9380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b="1" dirty="0" smtClean="0"/>
              <a:t>MEMBRES</a:t>
            </a:r>
            <a:endParaRPr lang="fr-CA" b="1" dirty="0"/>
          </a:p>
        </p:txBody>
      </p:sp>
      <p:cxnSp>
        <p:nvCxnSpPr>
          <p:cNvPr id="9" name="Straight Connector 8"/>
          <p:cNvCxnSpPr>
            <a:stCxn id="4" idx="2"/>
            <a:endCxn id="6" idx="1"/>
          </p:cNvCxnSpPr>
          <p:nvPr/>
        </p:nvCxnSpPr>
        <p:spPr>
          <a:xfrm>
            <a:off x="2356834" y="2099257"/>
            <a:ext cx="2200140" cy="1331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06073" y="2099257"/>
            <a:ext cx="824248" cy="244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30321" y="2099257"/>
            <a:ext cx="0" cy="2446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237149" y="3232597"/>
            <a:ext cx="319825" cy="5280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237149" y="3078051"/>
            <a:ext cx="319825" cy="154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</p:cNvCxnSpPr>
          <p:nvPr/>
        </p:nvCxnSpPr>
        <p:spPr>
          <a:xfrm flipH="1">
            <a:off x="7675808" y="2099257"/>
            <a:ext cx="1156953" cy="7598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306873" y="2099257"/>
            <a:ext cx="103031" cy="347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319752" y="2099257"/>
            <a:ext cx="1068947" cy="347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3"/>
          </p:cNvCxnSpPr>
          <p:nvPr/>
        </p:nvCxnSpPr>
        <p:spPr>
          <a:xfrm flipV="1">
            <a:off x="6658377" y="2871989"/>
            <a:ext cx="1017431" cy="559159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 rot="2019752">
            <a:off x="2985469" y="2437930"/>
            <a:ext cx="1149006" cy="3001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CA" sz="1050" dirty="0" smtClean="0">
                <a:solidFill>
                  <a:schemeClr val="tx1"/>
                </a:solidFill>
              </a:rPr>
              <a:t>Contient des membres</a:t>
            </a:r>
            <a:endParaRPr lang="fr-CA" sz="105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rot="2019752">
            <a:off x="3045900" y="3043343"/>
            <a:ext cx="1288415" cy="2540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CA" sz="1050" dirty="0">
                <a:solidFill>
                  <a:schemeClr val="tx1"/>
                </a:solidFill>
              </a:rPr>
              <a:t>P</a:t>
            </a:r>
            <a:r>
              <a:rPr lang="fr-CA" sz="1050" dirty="0" smtClean="0">
                <a:solidFill>
                  <a:schemeClr val="tx1"/>
                </a:solidFill>
              </a:rPr>
              <a:t>articiper à</a:t>
            </a:r>
            <a:endParaRPr lang="fr-CA" sz="105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rot="19520892">
            <a:off x="7261503" y="2378174"/>
            <a:ext cx="1037721" cy="3610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CA" sz="1050" dirty="0" smtClean="0">
                <a:solidFill>
                  <a:schemeClr val="tx1"/>
                </a:solidFill>
              </a:rPr>
              <a:t>Donnée par un</a:t>
            </a:r>
            <a:endParaRPr lang="fr-CA" sz="105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9602052">
            <a:off x="6671307" y="3230515"/>
            <a:ext cx="1114841" cy="3644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CA" sz="1050" dirty="0" smtClean="0">
                <a:solidFill>
                  <a:schemeClr val="tx1"/>
                </a:solidFill>
              </a:rPr>
              <a:t>Peut Cotiser</a:t>
            </a:r>
            <a:endParaRPr lang="fr-CA" sz="105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296699" y="193184"/>
            <a:ext cx="2670771" cy="759853"/>
          </a:xfrm>
          <a:prstGeom prst="round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</a:rPr>
              <a:t>MODÈLE CONCEPTUEL DE DONNÉES</a:t>
            </a:r>
            <a:endParaRPr lang="fr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6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64129"/>
              </p:ext>
            </p:extLst>
          </p:nvPr>
        </p:nvGraphicFramePr>
        <p:xfrm>
          <a:off x="176488" y="1782488"/>
          <a:ext cx="11806969" cy="1063498"/>
        </p:xfrm>
        <a:graphic>
          <a:graphicData uri="http://schemas.openxmlformats.org/drawingml/2006/table">
            <a:tbl>
              <a:tblPr/>
              <a:tblGrid>
                <a:gridCol w="885742"/>
                <a:gridCol w="677969"/>
                <a:gridCol w="715142"/>
                <a:gridCol w="493858"/>
                <a:gridCol w="627441"/>
                <a:gridCol w="627441"/>
                <a:gridCol w="499068"/>
                <a:gridCol w="486180"/>
                <a:gridCol w="617648"/>
                <a:gridCol w="617648"/>
                <a:gridCol w="617648"/>
                <a:gridCol w="617648"/>
                <a:gridCol w="617648"/>
                <a:gridCol w="617648"/>
                <a:gridCol w="617648"/>
                <a:gridCol w="617648"/>
                <a:gridCol w="617648"/>
                <a:gridCol w="617648"/>
                <a:gridCol w="617648"/>
              </a:tblGrid>
              <a:tr h="6652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Date_de_naissance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Nom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Prenom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Genre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u="sng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ID_membre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2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Poste</a:t>
                      </a:r>
                      <a:endParaRPr lang="fr-C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Statut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Date_début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Ville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Pays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Profession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Telephone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Groupe_sanguin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Facebook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Instagram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Twitter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Tiktok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Linkedln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</a:tr>
              <a:tr h="3347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20707"/>
              </p:ext>
            </p:extLst>
          </p:nvPr>
        </p:nvGraphicFramePr>
        <p:xfrm>
          <a:off x="6376801" y="3697406"/>
          <a:ext cx="5272749" cy="983639"/>
        </p:xfrm>
        <a:graphic>
          <a:graphicData uri="http://schemas.openxmlformats.org/drawingml/2006/table">
            <a:tbl>
              <a:tblPr/>
              <a:tblGrid>
                <a:gridCol w="1021459"/>
                <a:gridCol w="1330616"/>
                <a:gridCol w="881823"/>
                <a:gridCol w="739281"/>
                <a:gridCol w="567070"/>
                <a:gridCol w="732500"/>
              </a:tblGrid>
              <a:tr h="5987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Date_frais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Montant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Type_frais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u="sng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ID_cotisation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Moyen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ID_membre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</a:tr>
              <a:tr h="3345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28207"/>
              </p:ext>
            </p:extLst>
          </p:nvPr>
        </p:nvGraphicFramePr>
        <p:xfrm>
          <a:off x="2389996" y="5663490"/>
          <a:ext cx="7973611" cy="1073879"/>
        </p:xfrm>
        <a:graphic>
          <a:graphicData uri="http://schemas.openxmlformats.org/drawingml/2006/table">
            <a:tbl>
              <a:tblPr/>
              <a:tblGrid>
                <a:gridCol w="905466"/>
                <a:gridCol w="937800"/>
                <a:gridCol w="1023402"/>
                <a:gridCol w="655331"/>
                <a:gridCol w="729617"/>
                <a:gridCol w="682580"/>
                <a:gridCol w="734096"/>
                <a:gridCol w="631065"/>
                <a:gridCol w="643943"/>
                <a:gridCol w="1030311"/>
              </a:tblGrid>
              <a:tr h="6889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Theme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Presentiel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Date_activite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u="sng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ID_activite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Heure_debut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Heure_fin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Lieu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2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Ville</a:t>
                      </a:r>
                      <a:endParaRPr lang="fr-C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1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Pays</a:t>
                      </a:r>
                      <a:endParaRPr lang="fr-CA" sz="11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200" b="1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Type_activite</a:t>
                      </a:r>
                      <a:endParaRPr lang="fr-CA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</a:tr>
              <a:tr h="3601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3465095" y="2845986"/>
            <a:ext cx="7706053" cy="840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282469"/>
              </p:ext>
            </p:extLst>
          </p:nvPr>
        </p:nvGraphicFramePr>
        <p:xfrm>
          <a:off x="151684" y="3631685"/>
          <a:ext cx="3837457" cy="867791"/>
        </p:xfrm>
        <a:graphic>
          <a:graphicData uri="http://schemas.openxmlformats.org/drawingml/2006/table">
            <a:tbl>
              <a:tblPr/>
              <a:tblGrid>
                <a:gridCol w="1071446"/>
                <a:gridCol w="1395732"/>
                <a:gridCol w="775458"/>
                <a:gridCol w="594821"/>
              </a:tblGrid>
              <a:tr h="4017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ID_activite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Id_membre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u="sng" dirty="0" err="1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ID_presence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Presence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/>
                          <a:cs typeface="Arial" panose="020B0604020202020204" pitchFamily="34" charset="0"/>
                        </a:rPr>
                        <a:t> </a:t>
                      </a:r>
                      <a:endParaRPr lang="fr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6" idx="0"/>
          </p:cNvCxnSpPr>
          <p:nvPr/>
        </p:nvCxnSpPr>
        <p:spPr>
          <a:xfrm flipV="1">
            <a:off x="2070412" y="2845986"/>
            <a:ext cx="1394683" cy="785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2786" y="4499476"/>
            <a:ext cx="4721707" cy="116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52666" y="1331728"/>
            <a:ext cx="3028123" cy="4507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MEMBRES</a:t>
            </a:r>
            <a:endParaRPr lang="fr-CA" dirty="0"/>
          </a:p>
        </p:txBody>
      </p:sp>
      <p:sp>
        <p:nvSpPr>
          <p:cNvPr id="28" name="Rounded Rectangle 27"/>
          <p:cNvSpPr/>
          <p:nvPr/>
        </p:nvSpPr>
        <p:spPr>
          <a:xfrm>
            <a:off x="6225563" y="3323162"/>
            <a:ext cx="1865453" cy="3629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COTISATIONS</a:t>
            </a:r>
            <a:endParaRPr lang="fr-CA" dirty="0"/>
          </a:p>
        </p:txBody>
      </p:sp>
      <p:sp>
        <p:nvSpPr>
          <p:cNvPr id="29" name="Rounded Rectangle 28"/>
          <p:cNvSpPr/>
          <p:nvPr/>
        </p:nvSpPr>
        <p:spPr>
          <a:xfrm>
            <a:off x="6778305" y="5239384"/>
            <a:ext cx="1865453" cy="3629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ACTIVITÉS</a:t>
            </a:r>
            <a:endParaRPr lang="fr-CA" dirty="0"/>
          </a:p>
        </p:txBody>
      </p:sp>
      <p:sp>
        <p:nvSpPr>
          <p:cNvPr id="30" name="Rounded Rectangle 29"/>
          <p:cNvSpPr/>
          <p:nvPr/>
        </p:nvSpPr>
        <p:spPr>
          <a:xfrm>
            <a:off x="151684" y="3266049"/>
            <a:ext cx="1455312" cy="3629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PRESENCE</a:t>
            </a:r>
            <a:endParaRPr lang="fr-CA" dirty="0"/>
          </a:p>
        </p:txBody>
      </p:sp>
      <p:sp>
        <p:nvSpPr>
          <p:cNvPr id="20" name="Rounded Rectangle 19"/>
          <p:cNvSpPr/>
          <p:nvPr/>
        </p:nvSpPr>
        <p:spPr>
          <a:xfrm>
            <a:off x="4296699" y="193184"/>
            <a:ext cx="2670771" cy="759853"/>
          </a:xfrm>
          <a:prstGeom prst="round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 smtClean="0">
                <a:solidFill>
                  <a:schemeClr val="tx1"/>
                </a:solidFill>
              </a:rPr>
              <a:t>MODÈLE RELATIONEL DE DONNÉES</a:t>
            </a:r>
            <a:endParaRPr lang="fr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7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18267</TotalTime>
  <Words>64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DengXian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junior calvet</dc:creator>
  <cp:lastModifiedBy>guy junior calvet</cp:lastModifiedBy>
  <cp:revision>27</cp:revision>
  <dcterms:created xsi:type="dcterms:W3CDTF">2025-05-14T16:27:17Z</dcterms:created>
  <dcterms:modified xsi:type="dcterms:W3CDTF">2025-07-05T13:29:50Z</dcterms:modified>
</cp:coreProperties>
</file>