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1206D4-3883-41E4-A5F2-61A82F18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47E1A44-F9F7-44DD-9452-104EB21D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F589B3-BDB5-48FB-898F-71ADBE66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17E09A-EAF5-4DB5-9D7E-4B7EA5B0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5D41F26-56EC-43D3-849A-457B9D3E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257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FFC545-620D-40C5-BEB6-48AEFAF0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46A1C2-6C32-409F-BD73-50FFB04A7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B60116-6C4A-4D5D-8943-49F44CBD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034DB4-1369-4781-86B8-3CF176C2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D50D1C-150D-4096-B487-9FC540EB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131EB03-1453-427C-926B-CDCCF884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E92119-9989-4BE8-ACB7-C2AA1EB4E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3B8F5C-2AAF-4CF4-9D03-06407CBF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515433-D484-46E6-9BFA-FB96612E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799A4E-8439-4655-9538-AFDBD5A7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2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56337E-C1A6-4351-A4E1-8C4DF863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B88794-56EE-42FB-8ED8-BC4C8B11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C1D769-DB9F-464A-BE88-99C155D7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6B5920-2C74-4800-A653-341913D1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7CB9C1-9469-4F3B-8301-03444F79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1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913266-E7C0-4A87-9064-7008A104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DEDB02-9488-414D-8ACF-C8D22636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0562EF-FA8E-41DC-BC0E-F16E0C2B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C461C-024D-40C4-BAF0-DE3AA9A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28F3E6-C2B6-42B4-8A2A-614283E9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42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77D3C-3435-4803-B370-841EC464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1EBB99-DB52-45C4-B8DA-CF4C7697C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8F0562-5A78-49DD-837F-28B8D359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035C7C-9FF5-4F01-9920-45F7D609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295FD38-5DF9-4E3F-92BC-3B9869CC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4AB57E4-FBCF-4B9C-BE5C-D5FCA5D6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C24876-DB6F-4260-947B-9D260524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33FB0E-AB05-48B8-A5BF-CAF5E029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2AA0E5-AE47-4B48-A862-0D287AEF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2DFE870-1FD5-4F02-95C1-328615481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C8E3513-AFFF-49CD-8F03-139467A2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6B535F2-4D43-42A0-B055-27BEFE14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1975C1C-272D-4C44-9D12-7955A6E8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E9C4017-4794-46C5-8AE5-429E392E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7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7ABB34-5495-4778-81F4-8BFB20E1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247D099-6EA9-4600-A13F-2D64D119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799B1B9-AC52-41A1-991C-B29CA447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374601D-9B3E-40C2-A51E-471DDB64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60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F5698F7-EACB-4AD1-A183-8F0CACFB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6F42B5-44BC-4691-B648-3CAB3616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156E84E-B769-4495-98EC-363BB486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9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074B3-A7F0-42DB-BB96-6712F012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64CCDA-B3F8-4810-BE6B-FCF3A225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14CA21F-8759-45CE-88FD-BA90554C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A085E0-24C3-4001-A4B2-953B75A5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6FC41E-279A-4D9D-966E-109C4FD5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50F8D9-54D0-412E-98E7-BE455642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3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4C08EC-0D44-4487-AC26-DBD93E3C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2B6D1CB-9BC4-4DD4-B8E3-7850DB5B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D93D1C5-6E95-447D-A496-93497408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FDEBC9-DDFE-4493-9450-E229164A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B82C08-A41F-41A5-979D-F22980B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E8627F-90A3-44DD-8942-CC48F8FD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13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950C7CB-956E-4587-BDF4-5427454E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26F006-C719-4095-A140-675217F9A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C8D95A-CEEF-4333-A7DB-6E5D8F943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1BD69-4E76-484E-843C-BE3937A67736}" type="datetimeFigureOut">
              <a:rPr lang="he-IL" smtClean="0"/>
              <a:t>י"ג/תשרי/תשפ"ה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164861-C058-4AD7-8481-579224FF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27F31F-8E0A-455C-9FF3-1400E6E23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E407-F6E0-4143-A726-D9490DE526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71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DD9F672-70F9-4E72-8AAF-C17FEF6B9748}"/>
              </a:ext>
            </a:extLst>
          </p:cNvPr>
          <p:cNvSpPr/>
          <p:nvPr/>
        </p:nvSpPr>
        <p:spPr>
          <a:xfrm>
            <a:off x="1690537" y="937966"/>
            <a:ext cx="4333190" cy="455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TLS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Sock: sock</a:t>
            </a:r>
          </a:p>
          <a:p>
            <a:pPr algn="ctr"/>
            <a:r>
              <a:rPr lang="en-US" dirty="0"/>
              <a:t>Host: str</a:t>
            </a:r>
          </a:p>
          <a:p>
            <a:pPr algn="ctr"/>
            <a:r>
              <a:rPr lang="en-US" dirty="0"/>
              <a:t>ciphSuite: cipherSuite</a:t>
            </a:r>
          </a:p>
          <a:p>
            <a:pPr algn="ctr"/>
            <a:r>
              <a:rPr lang="en-US" dirty="0"/>
              <a:t>HandshakeMessages: char*</a:t>
            </a:r>
          </a:p>
          <a:p>
            <a:pPr algn="ctr"/>
            <a:r>
              <a:rPr lang="en-US" dirty="0"/>
              <a:t>ServerRandom: char*</a:t>
            </a:r>
          </a:p>
          <a:p>
            <a:pPr algn="ctr"/>
            <a:r>
              <a:rPr lang="en-US" dirty="0"/>
              <a:t>ClientRandom: char*</a:t>
            </a:r>
            <a:endParaRPr lang="he-IL" dirty="0"/>
          </a:p>
          <a:p>
            <a:pPr algn="ctr"/>
            <a:r>
              <a:rPr lang="en-US" dirty="0"/>
              <a:t>sequenceNum: int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Ctor(sock, host, port, ciphersuite=null)</a:t>
            </a:r>
          </a:p>
          <a:p>
            <a:pPr algn="ctr"/>
            <a:r>
              <a:rPr lang="en-US" dirty="0"/>
              <a:t>connect() // handshake</a:t>
            </a:r>
          </a:p>
          <a:p>
            <a:pPr algn="ctr"/>
            <a:r>
              <a:rPr lang="en-US" dirty="0"/>
              <a:t>Send(text)</a:t>
            </a:r>
          </a:p>
          <a:p>
            <a:pPr algn="ctr"/>
            <a:r>
              <a:rPr lang="en-US" dirty="0"/>
              <a:t>Recv()</a:t>
            </a:r>
            <a:endParaRPr lang="he-IL" dirty="0"/>
          </a:p>
          <a:p>
            <a:pPr algn="ctr"/>
            <a:r>
              <a:rPr lang="en-US" dirty="0"/>
              <a:t>Close()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9DF464F-3428-4CCE-80EF-5DE7928DCFB2}"/>
              </a:ext>
            </a:extLst>
          </p:cNvPr>
          <p:cNvSpPr/>
          <p:nvPr/>
        </p:nvSpPr>
        <p:spPr>
          <a:xfrm>
            <a:off x="6631754" y="1042447"/>
            <a:ext cx="3794292" cy="32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cipherSuite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Code: char*</a:t>
            </a:r>
          </a:p>
          <a:p>
            <a:pPr algn="ctr"/>
            <a:r>
              <a:rPr lang="en-US" dirty="0"/>
              <a:t>asymetricCiph: asymetricCipher</a:t>
            </a:r>
          </a:p>
          <a:p>
            <a:pPr algn="ctr"/>
            <a:r>
              <a:rPr lang="en-US" dirty="0"/>
              <a:t>symetricCiph: sytemricCipher</a:t>
            </a:r>
          </a:p>
          <a:p>
            <a:pPr algn="ctr"/>
            <a:r>
              <a:rPr lang="en-US" dirty="0"/>
              <a:t>hashFunction: hashFunction</a:t>
            </a:r>
          </a:p>
          <a:p>
            <a:pPr algn="ctr"/>
            <a:r>
              <a:rPr lang="en-US" dirty="0"/>
              <a:t>certificateCiph: certificateCipher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Ctor(code)</a:t>
            </a:r>
          </a:p>
          <a:p>
            <a:pPr algn="ctr"/>
            <a:r>
              <a:rPr lang="en-US" dirty="0"/>
              <a:t>Get_key_exchange_method()</a:t>
            </a:r>
          </a:p>
          <a:p>
            <a:pPr algn="ctr"/>
            <a:r>
              <a:rPr lang="en-US" dirty="0"/>
              <a:t>Get_hash()-&gt;hashFunction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A8BC18E-D3F7-4500-BD41-01E62A4175BE}"/>
              </a:ext>
            </a:extLst>
          </p:cNvPr>
          <p:cNvCxnSpPr/>
          <p:nvPr/>
        </p:nvCxnSpPr>
        <p:spPr>
          <a:xfrm>
            <a:off x="5043340" y="2271858"/>
            <a:ext cx="1545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1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279ECF8-2032-4892-8198-37A41F865964}"/>
              </a:ext>
            </a:extLst>
          </p:cNvPr>
          <p:cNvSpPr/>
          <p:nvPr/>
        </p:nvSpPr>
        <p:spPr>
          <a:xfrm>
            <a:off x="6323810" y="3692167"/>
            <a:ext cx="2227871" cy="233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hashFunction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Size: int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Ctor(name)</a:t>
            </a:r>
          </a:p>
          <a:p>
            <a:pPr algn="ctr"/>
            <a:r>
              <a:rPr lang="en-US" dirty="0"/>
              <a:t>Compute(text)</a:t>
            </a:r>
          </a:p>
          <a:p>
            <a:pPr algn="ctr"/>
            <a:r>
              <a:rPr lang="en-US" dirty="0"/>
              <a:t>Get_size()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041AE0A-EDB8-498B-9AFA-4E50CB2A470E}"/>
              </a:ext>
            </a:extLst>
          </p:cNvPr>
          <p:cNvSpPr/>
          <p:nvPr/>
        </p:nvSpPr>
        <p:spPr>
          <a:xfrm>
            <a:off x="4590855" y="384926"/>
            <a:ext cx="4828097" cy="278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asymetricCipher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privateKey: long int</a:t>
            </a:r>
          </a:p>
          <a:p>
            <a:pPr algn="ctr"/>
            <a:r>
              <a:rPr lang="en-US" dirty="0"/>
              <a:t>publicKey: long int</a:t>
            </a:r>
            <a:endParaRPr lang="he-IL" dirty="0"/>
          </a:p>
          <a:p>
            <a:pPr algn="ctr"/>
            <a:r>
              <a:rPr lang="en-US" dirty="0"/>
              <a:t>isServer: bool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Ctor(isServer)</a:t>
            </a:r>
          </a:p>
          <a:p>
            <a:pPr algn="ctr"/>
            <a:r>
              <a:rPr lang="en-US" dirty="0"/>
              <a:t>keyExchange(otherPublicKey) -&gt; masterSecret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AA08EDD-1A34-419B-BFC1-6869CEC594E7}"/>
              </a:ext>
            </a:extLst>
          </p:cNvPr>
          <p:cNvSpPr/>
          <p:nvPr/>
        </p:nvSpPr>
        <p:spPr>
          <a:xfrm>
            <a:off x="1076227" y="135115"/>
            <a:ext cx="2854749" cy="4446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symetricCipher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ClientKey: huge</a:t>
            </a:r>
          </a:p>
          <a:p>
            <a:pPr algn="ctr"/>
            <a:r>
              <a:rPr lang="en-US" dirty="0"/>
              <a:t>ServerKey: huge</a:t>
            </a:r>
            <a:endParaRPr lang="he-IL" dirty="0"/>
          </a:p>
          <a:p>
            <a:pPr algn="ctr"/>
            <a:r>
              <a:rPr lang="en-US" dirty="0"/>
              <a:t>ClientIV: huge</a:t>
            </a:r>
          </a:p>
          <a:p>
            <a:pPr algn="ctr"/>
            <a:r>
              <a:rPr lang="en-US" dirty="0"/>
              <a:t>ServerIV: huge</a:t>
            </a:r>
          </a:p>
          <a:p>
            <a:pPr algn="ctr"/>
            <a:r>
              <a:rPr lang="en-US" dirty="0"/>
              <a:t>clientMAC: huge</a:t>
            </a:r>
          </a:p>
          <a:p>
            <a:pPr algn="ctr"/>
            <a:r>
              <a:rPr lang="en-US" dirty="0"/>
              <a:t>serverMAC: huge</a:t>
            </a:r>
            <a:endParaRPr lang="he-IL" dirty="0"/>
          </a:p>
          <a:p>
            <a:pPr algn="ctr"/>
            <a:r>
              <a:rPr lang="en-US" dirty="0"/>
              <a:t>isServer: bool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Ctor(masterSecret, isServer)</a:t>
            </a:r>
          </a:p>
          <a:p>
            <a:pPr algn="ctr"/>
            <a:r>
              <a:rPr lang="en-US" dirty="0"/>
              <a:t>Encrypt(plain)</a:t>
            </a:r>
          </a:p>
          <a:p>
            <a:pPr algn="ctr"/>
            <a:r>
              <a:rPr lang="en-US" dirty="0"/>
              <a:t>Decrypt(ciphertext)</a:t>
            </a:r>
          </a:p>
        </p:txBody>
      </p:sp>
    </p:spTree>
    <p:extLst>
      <p:ext uri="{BB962C8B-B14F-4D97-AF65-F5344CB8AC3E}">
        <p14:creationId xmlns:p14="http://schemas.microsoft.com/office/powerpoint/2010/main" val="419187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6024922-C904-4C77-B89A-7FDE89A9B21C}"/>
              </a:ext>
            </a:extLst>
          </p:cNvPr>
          <p:cNvSpPr/>
          <p:nvPr/>
        </p:nvSpPr>
        <p:spPr>
          <a:xfrm>
            <a:off x="8154185" y="183825"/>
            <a:ext cx="3329233" cy="27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certificate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Signature: char*</a:t>
            </a:r>
          </a:p>
          <a:p>
            <a:pPr algn="ctr"/>
            <a:r>
              <a:rPr lang="en-US" dirty="0"/>
              <a:t>Domain: char*</a:t>
            </a:r>
          </a:p>
          <a:p>
            <a:pPr algn="ctr"/>
            <a:r>
              <a:rPr lang="en-US" dirty="0"/>
              <a:t>Algorithm: char*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  <a:endParaRPr lang="he-IL" u="sng" dirty="0"/>
          </a:p>
          <a:p>
            <a:pPr algn="ctr"/>
            <a:r>
              <a:rPr lang="en-US" dirty="0"/>
              <a:t>Ctor(certificateStream)</a:t>
            </a:r>
          </a:p>
          <a:p>
            <a:pPr algn="ctr"/>
            <a:r>
              <a:rPr lang="en-US" dirty="0"/>
              <a:t>CheckSigned(certificateOther)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545E417-8275-4880-B310-F9D24AD04932}"/>
              </a:ext>
            </a:extLst>
          </p:cNvPr>
          <p:cNvSpPr/>
          <p:nvPr/>
        </p:nvSpPr>
        <p:spPr>
          <a:xfrm>
            <a:off x="339364" y="1131217"/>
            <a:ext cx="7503736" cy="35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certificateCipher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signatureAlgo: signatureAlgorithm</a:t>
            </a:r>
          </a:p>
          <a:p>
            <a:pPr algn="ctr"/>
            <a:r>
              <a:rPr lang="en-US" dirty="0"/>
              <a:t>chainOfCertificates: certificate*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Ctor(signatureAlgo, certificatesStream)</a:t>
            </a:r>
          </a:p>
          <a:p>
            <a:pPr algn="ctr"/>
            <a:r>
              <a:rPr lang="en-US" dirty="0"/>
              <a:t>verifyChain()</a:t>
            </a:r>
            <a:endParaRPr lang="he-IL" dirty="0"/>
          </a:p>
          <a:p>
            <a:pPr algn="ctr"/>
            <a:r>
              <a:rPr lang="en-US" dirty="0"/>
              <a:t>createSignatureForServer(clientRandom, serverRandom, serverKeyExchange)</a:t>
            </a:r>
          </a:p>
          <a:p>
            <a:pPr algn="ctr"/>
            <a:r>
              <a:rPr lang="en-US" dirty="0">
                <a:effectLst/>
              </a:rPr>
              <a:t>verifySignature(signatureSource, signature, domain)</a:t>
            </a:r>
            <a:endParaRPr lang="he-IL" dirty="0">
              <a:effectLst/>
            </a:endParaRPr>
          </a:p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4CE7DD-4B4A-423E-95F0-1A55F9F1C6F7}"/>
              </a:ext>
            </a:extLst>
          </p:cNvPr>
          <p:cNvSpPr/>
          <p:nvPr/>
        </p:nvSpPr>
        <p:spPr>
          <a:xfrm>
            <a:off x="8523404" y="3267960"/>
            <a:ext cx="2505958" cy="32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signatureAlgorithm</a:t>
            </a:r>
            <a:endParaRPr lang="he-IL" b="1" u="sng" dirty="0"/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Keys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Methods:</a:t>
            </a:r>
            <a:endParaRPr lang="he-IL" u="sng" dirty="0"/>
          </a:p>
          <a:p>
            <a:pPr algn="ctr"/>
            <a:r>
              <a:rPr lang="en-US" dirty="0"/>
              <a:t>Ctor(certificateStream)</a:t>
            </a:r>
          </a:p>
          <a:p>
            <a:pPr algn="ctr"/>
            <a:r>
              <a:rPr lang="en-US" dirty="0"/>
              <a:t>Compute(text)</a:t>
            </a:r>
          </a:p>
          <a:p>
            <a:pPr algn="ctr"/>
            <a:r>
              <a:rPr lang="en-US" dirty="0"/>
              <a:t>Decrypt(ciphertext)</a:t>
            </a:r>
          </a:p>
        </p:txBody>
      </p:sp>
    </p:spTree>
    <p:extLst>
      <p:ext uri="{BB962C8B-B14F-4D97-AF65-F5344CB8AC3E}">
        <p14:creationId xmlns:p14="http://schemas.microsoft.com/office/powerpoint/2010/main" val="118416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6517C04-4136-48C5-9678-B3231715055B}"/>
              </a:ext>
            </a:extLst>
          </p:cNvPr>
          <p:cNvSpPr/>
          <p:nvPr/>
        </p:nvSpPr>
        <p:spPr>
          <a:xfrm>
            <a:off x="8144758" y="327582"/>
            <a:ext cx="3329233" cy="207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helper</a:t>
            </a:r>
            <a:endParaRPr lang="en-US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recieveTLSHeader() -&gt; TLSRecord</a:t>
            </a:r>
          </a:p>
          <a:p>
            <a:pPr algn="ctr"/>
            <a:r>
              <a:rPr lang="en-US" dirty="0"/>
              <a:t>Prf()</a:t>
            </a:r>
          </a:p>
          <a:p>
            <a:pPr algn="ctr"/>
            <a:r>
              <a:rPr lang="en-US" dirty="0"/>
              <a:t>Hmac()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FA3AFD8-1085-4F4F-8254-BE594E0E5B3C}"/>
              </a:ext>
            </a:extLst>
          </p:cNvPr>
          <p:cNvSpPr/>
          <p:nvPr/>
        </p:nvSpPr>
        <p:spPr>
          <a:xfrm>
            <a:off x="4939644" y="327582"/>
            <a:ext cx="2152454" cy="310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TLSRecord</a:t>
            </a:r>
          </a:p>
          <a:p>
            <a:pPr algn="ctr"/>
            <a:r>
              <a:rPr lang="en-US" u="sng" dirty="0"/>
              <a:t>Vars:</a:t>
            </a:r>
          </a:p>
          <a:p>
            <a:pPr algn="ctr"/>
            <a:r>
              <a:rPr lang="en-US" dirty="0"/>
              <a:t>Type: BYTE</a:t>
            </a:r>
          </a:p>
          <a:p>
            <a:pPr algn="ctr"/>
            <a:r>
              <a:rPr lang="en-US" dirty="0"/>
              <a:t>Version: WORD</a:t>
            </a:r>
          </a:p>
          <a:p>
            <a:pPr algn="ctr"/>
            <a:r>
              <a:rPr lang="en-US" dirty="0"/>
              <a:t>Length: WORD</a:t>
            </a:r>
          </a:p>
          <a:p>
            <a:pPr algn="ctr"/>
            <a:r>
              <a:rPr lang="en-US" dirty="0"/>
              <a:t>Data: char*</a:t>
            </a:r>
            <a:endParaRPr lang="he-IL" dirty="0"/>
          </a:p>
          <a:p>
            <a:pPr algn="ctr"/>
            <a:endParaRPr lang="he-IL" dirty="0"/>
          </a:p>
          <a:p>
            <a:pPr algn="ctr"/>
            <a:r>
              <a:rPr lang="en-US" u="sng" dirty="0"/>
              <a:t>Methods:</a:t>
            </a:r>
          </a:p>
          <a:p>
            <a:pPr algn="ctr"/>
            <a:r>
              <a:rPr lang="en-US" dirty="0"/>
              <a:t>getBytes()</a:t>
            </a:r>
          </a:p>
        </p:txBody>
      </p:sp>
    </p:spTree>
    <p:extLst>
      <p:ext uri="{BB962C8B-B14F-4D97-AF65-F5344CB8AC3E}">
        <p14:creationId xmlns:p14="http://schemas.microsoft.com/office/powerpoint/2010/main" val="10862137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289</Words>
  <Application>Microsoft Office PowerPoint</Application>
  <PresentationFormat>מסך רחב</PresentationFormat>
  <Paragraphs>102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Magshimim</dc:creator>
  <cp:lastModifiedBy>Magshimim</cp:lastModifiedBy>
  <cp:revision>8</cp:revision>
  <dcterms:created xsi:type="dcterms:W3CDTF">2024-10-16T06:10:57Z</dcterms:created>
  <dcterms:modified xsi:type="dcterms:W3CDTF">2024-10-16T07:13:24Z</dcterms:modified>
</cp:coreProperties>
</file>