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4B6A-40EE-CD40-9E28-E814F7B4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92A8-2C30-264D-B7D1-4E4596D48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1FE5-1017-2A41-9519-E540E994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28E2-BB0E-2348-A02B-B181CF6B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B370-F82C-6F45-BBFD-9AD7CE3B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274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FE2F-8680-EE40-AEEF-73885CD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0E4DE-2894-1C48-B058-98DEDFCE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1ACC-6EBD-AE44-8ED5-A996D30A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2178-57C1-8446-9265-3F79832B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19F5-85FA-0F40-9102-D670904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9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A72DE-8F84-394A-AE19-0224F0C8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BA86-A7EC-2541-B357-14E960B0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02A2-F208-254D-BCE7-D9997F4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0847-BF80-314F-875B-759C2F43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9358-47B7-A544-ADBB-ED467D7D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714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13A0-874E-1E47-980D-C87FD1F7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7E28-96F3-DC45-BEE6-FBF50188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DBD8-39EE-414C-BA4D-8D78548C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891E-206A-5E42-80F2-FD9DE3C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10CF-2640-2D4B-A0E9-F3134A1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898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9E8A-F459-7049-9FE0-1905E9D0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E43C-7549-5E49-B4BA-617AD9989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029F-FDBB-9A47-A49B-46FD597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8BE3-5324-C944-869A-2A73C9AC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F72C-F799-664C-A131-DD67F674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61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2083-5389-FA49-9A2C-739854FA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CA63-0D51-5044-8854-EAE42731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FDF3-82ED-5E4F-B745-EBDAFC8C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E3D5-FF52-FC4A-8909-ADE7276E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A299-2473-424C-8D45-63C2B02D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4C52-8C38-3F4F-81FD-FA838BAE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119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F4D4-C433-0C45-92FE-341F40E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2DD4-1252-5C46-8668-0F1AF59F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48AC-E414-884A-BE78-07FD774D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7DA10-7005-134E-B305-23AAF8724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4A5E6-6EDD-8341-8D43-0D39F5031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A3414-66BE-4849-82AE-0CD763E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444BA-6B10-E94D-B0BE-75C095F8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D091A-C535-8140-8B42-4040FA48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22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F04-E296-4A4B-A111-03965C7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CA613-A084-B946-9CC3-661390F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DF0E-518B-CF40-B5EA-03958975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19CC4-933E-F642-B36A-0C44B946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55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D7F5B-BB37-9045-A1C9-C14578E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AFC8A-E587-7142-BC32-B542ACEF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BEEE-058F-7F43-9AE5-162E8A51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66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7AED-6FC1-344F-8AF0-E76113F9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DD98-CD6C-244D-98D8-59D41672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B74B7-8576-3F4B-AA93-D19AF95B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7391-0E97-B042-8BD3-2F305B19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BDD4-7426-D640-8462-DCD73469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84EF-0809-9A49-8138-66BEDEC2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20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A85A-8FB2-2047-9B4F-923FCD62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C5B18-FEC2-124A-85F2-805E57886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387E-59B0-8740-BB10-97B4EFB0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A6CB-2E72-044E-BEED-48BF2E56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170A-D190-C846-9EFC-22B7C1EA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0D352-95FB-264A-B82D-6D3F1C7B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94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29903-F972-E245-8EBB-795592F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D3DE-EFDB-7B45-804F-364E7355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EC88-91F4-E643-8485-56ABCBD3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69FA3D-D031-B64E-8D91-959593723A16}" type="datetimeFigureOut">
              <a:rPr lang="en-TW" smtClean="0"/>
              <a:pPr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313B-A2F3-0948-9F04-59FE1D29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04B6-4410-A949-841E-5154D467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705B781-1FEB-5541-9E52-E7C01F4AB4AF}" type="slidenum">
              <a:rPr lang="en-TW" smtClean="0"/>
              <a:pPr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88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FFDE-2BF0-7846-93AE-219271164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>
                <a:ea typeface="DFKai-SB" panose="03000509000000000000" pitchFamily="49" charset="-120"/>
              </a:rPr>
              <a:t>GPU</a:t>
            </a:r>
            <a:r>
              <a:rPr lang="zh-TW" altLang="en-US" dirty="0">
                <a:ea typeface="DFKai-SB" panose="03000509000000000000" pitchFamily="49" charset="-120"/>
              </a:rPr>
              <a:t> </a:t>
            </a:r>
            <a:r>
              <a:rPr lang="en-TW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</a:rPr>
              <a:t>購物小幫手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20CC-F987-7448-8795-E36256DF4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DFKai-SB" panose="03000509000000000000" pitchFamily="49" charset="-120"/>
              </a:rPr>
              <a:t>B2C Website </a:t>
            </a:r>
            <a:r>
              <a:rPr lang="zh-TW" altLang="en-US" dirty="0">
                <a:ea typeface="DFKai-SB" panose="03000509000000000000" pitchFamily="49" charset="-120"/>
              </a:rPr>
              <a:t>與</a:t>
            </a:r>
            <a:r>
              <a:rPr lang="en-US" altLang="zh-TW" dirty="0">
                <a:ea typeface="DFKai-SB" panose="03000509000000000000" pitchFamily="49" charset="-120"/>
              </a:rPr>
              <a:t> Report Security</a:t>
            </a:r>
          </a:p>
          <a:p>
            <a:endParaRPr lang="en-US" altLang="zh-TW" dirty="0">
              <a:ea typeface="DFKai-SB" panose="03000509000000000000" pitchFamily="49" charset="-120"/>
            </a:endParaRPr>
          </a:p>
          <a:p>
            <a:r>
              <a:rPr lang="zh-TW" altLang="en-US" dirty="0">
                <a:ea typeface="DFKai-SB" panose="03000509000000000000" pitchFamily="49" charset="-120"/>
              </a:rPr>
              <a:t>資工四 </a:t>
            </a:r>
            <a:r>
              <a:rPr lang="en-US" altLang="zh-TW" dirty="0">
                <a:ea typeface="DFKai-SB" panose="03000509000000000000" pitchFamily="49" charset="-120"/>
              </a:rPr>
              <a:t>107590037 </a:t>
            </a:r>
            <a:r>
              <a:rPr lang="zh-TW" altLang="en-US" dirty="0">
                <a:ea typeface="DFKai-SB" panose="03000509000000000000" pitchFamily="49" charset="-120"/>
              </a:rPr>
              <a:t>應耀德</a:t>
            </a:r>
            <a:r>
              <a:rPr lang="en-US" altLang="zh-TW" dirty="0">
                <a:ea typeface="DFKai-SB" panose="03000509000000000000" pitchFamily="49" charset="-120"/>
              </a:rPr>
              <a:t> (</a:t>
            </a:r>
            <a:r>
              <a:rPr lang="zh-TW" altLang="en-US" dirty="0">
                <a:ea typeface="DFKai-SB" panose="03000509000000000000" pitchFamily="49" charset="-120"/>
              </a:rPr>
              <a:t>主講人</a:t>
            </a:r>
            <a:r>
              <a:rPr lang="en-US" altLang="zh-TW" dirty="0">
                <a:ea typeface="DFKai-SB" panose="03000509000000000000" pitchFamily="49" charset="-120"/>
              </a:rPr>
              <a:t>)</a:t>
            </a:r>
          </a:p>
          <a:p>
            <a:r>
              <a:rPr lang="zh-TW" altLang="en-US" dirty="0">
                <a:ea typeface="DFKai-SB" panose="03000509000000000000" pitchFamily="49" charset="-120"/>
              </a:rPr>
              <a:t>資工四 </a:t>
            </a:r>
            <a:r>
              <a:rPr lang="en-US" altLang="zh-TW" dirty="0">
                <a:ea typeface="DFKai-SB" panose="03000509000000000000" pitchFamily="49" charset="-120"/>
              </a:rPr>
              <a:t>107590012 </a:t>
            </a:r>
            <a:r>
              <a:rPr lang="zh-TW" altLang="en-US" dirty="0">
                <a:ea typeface="DFKai-SB" panose="03000509000000000000" pitchFamily="49" charset="-120"/>
              </a:rPr>
              <a:t>陳志榮</a:t>
            </a:r>
          </a:p>
          <a:p>
            <a:endParaRPr lang="zh-TW" altLang="en-US" dirty="0">
              <a:ea typeface="DFKai-SB" panose="03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6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DFKai-SB" panose="03000509000000000000" pitchFamily="49" charset="-120"/>
              </a:rPr>
              <a:t>B2</a:t>
            </a:r>
            <a:r>
              <a:rPr lang="en-US" altLang="zh-TW" dirty="0" smtClean="0">
                <a:ea typeface="DFKai-SB" panose="03000509000000000000" pitchFamily="49" charset="-120"/>
              </a:rPr>
              <a:t>B</a:t>
            </a:r>
            <a:r>
              <a:rPr lang="en-US" dirty="0" smtClean="0">
                <a:ea typeface="DFKai-SB" panose="03000509000000000000" pitchFamily="49" charset="-120"/>
              </a:rPr>
              <a:t> Web</a:t>
            </a:r>
            <a:r>
              <a:rPr lang="zh-TW" altLang="en-US" dirty="0" smtClean="0">
                <a:ea typeface="DFKai-SB" panose="03000509000000000000" pitchFamily="49" charset="-120"/>
              </a:rPr>
              <a:t> </a:t>
            </a:r>
            <a:r>
              <a:rPr lang="en-US" altLang="zh-TW" dirty="0" smtClean="0">
                <a:ea typeface="DFKai-SB" panose="03000509000000000000" pitchFamily="49" charset="-120"/>
              </a:rPr>
              <a:t>Service</a:t>
            </a:r>
            <a:r>
              <a:rPr lang="zh-TW" altLang="en-US" dirty="0" smtClean="0">
                <a:ea typeface="DFKai-SB" panose="03000509000000000000" pitchFamily="49" charset="-120"/>
              </a:rPr>
              <a:t> 網路服務功能設計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12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DFKai-SB" panose="03000509000000000000" pitchFamily="49" charset="-120"/>
              </a:rPr>
              <a:t>B2</a:t>
            </a:r>
            <a:r>
              <a:rPr lang="en-US" altLang="zh-TW" dirty="0" smtClean="0">
                <a:ea typeface="DFKai-SB" panose="03000509000000000000" pitchFamily="49" charset="-120"/>
              </a:rPr>
              <a:t>B</a:t>
            </a:r>
            <a:r>
              <a:rPr lang="en-US" dirty="0" smtClean="0">
                <a:ea typeface="DFKai-SB" panose="03000509000000000000" pitchFamily="49" charset="-120"/>
              </a:rPr>
              <a:t> Web</a:t>
            </a:r>
            <a:r>
              <a:rPr lang="zh-TW" altLang="en-US" dirty="0" smtClean="0">
                <a:ea typeface="DFKai-SB" panose="03000509000000000000" pitchFamily="49" charset="-120"/>
              </a:rPr>
              <a:t> </a:t>
            </a:r>
            <a:r>
              <a:rPr lang="en-US" altLang="zh-TW" dirty="0" smtClean="0">
                <a:ea typeface="DFKai-SB" panose="03000509000000000000" pitchFamily="49" charset="-120"/>
              </a:rPr>
              <a:t>Service</a:t>
            </a:r>
            <a:r>
              <a:rPr lang="zh-TW" altLang="en-US" dirty="0" smtClean="0">
                <a:ea typeface="DFKai-SB" panose="03000509000000000000" pitchFamily="49" charset="-120"/>
              </a:rPr>
              <a:t> 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620" y="2764438"/>
            <a:ext cx="3951908" cy="37721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/>
              <a:t>Users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000" dirty="0"/>
              <a:t>Path: /users</a:t>
            </a:r>
            <a:r>
              <a:rPr lang="en-US" altLang="zh-TW" sz="2000" dirty="0"/>
              <a:t>/{</a:t>
            </a:r>
            <a:r>
              <a:rPr lang="en-US" altLang="zh-TW" sz="2000" dirty="0" err="1"/>
              <a:t>userId</a:t>
            </a:r>
            <a:r>
              <a:rPr lang="en-US" altLang="zh-TW" sz="2000" dirty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TW" sz="2400" dirty="0" smtClean="0"/>
              <a:t>Products</a:t>
            </a:r>
            <a:endParaRPr lang="en-US" altLang="zh-TW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000" dirty="0" smtClean="0"/>
              <a:t>Path: /products</a:t>
            </a:r>
            <a:r>
              <a:rPr lang="en-US" altLang="zh-TW" sz="2000" dirty="0"/>
              <a:t>/{</a:t>
            </a:r>
            <a:r>
              <a:rPr lang="en-US" altLang="zh-TW" sz="2000" dirty="0" err="1"/>
              <a:t>productId</a:t>
            </a: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>
              <a:lnSpc>
                <a:spcPct val="110000"/>
              </a:lnSpc>
            </a:pPr>
            <a:r>
              <a:rPr lang="en-US" altLang="zh-TW" sz="2400" dirty="0"/>
              <a:t>Orders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000" dirty="0" smtClean="0"/>
              <a:t>Path: /orders</a:t>
            </a:r>
            <a:r>
              <a:rPr lang="en-US" altLang="zh-TW" sz="2000" dirty="0"/>
              <a:t>/{</a:t>
            </a:r>
            <a:r>
              <a:rPr lang="en-US" altLang="zh-TW" sz="2000" dirty="0" err="1"/>
              <a:t>orderId</a:t>
            </a:r>
            <a:r>
              <a:rPr lang="en-US" altLang="zh-TW" sz="2000" dirty="0" smtClean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.</a:t>
            </a:r>
            <a:endParaRPr lang="en-US" altLang="zh-TW" dirty="0"/>
          </a:p>
        </p:txBody>
      </p:sp>
      <p:grpSp>
        <p:nvGrpSpPr>
          <p:cNvPr id="9" name="群組 8"/>
          <p:cNvGrpSpPr/>
          <p:nvPr/>
        </p:nvGrpSpPr>
        <p:grpSpPr>
          <a:xfrm>
            <a:off x="9476672" y="2668033"/>
            <a:ext cx="1343742" cy="2931492"/>
            <a:chOff x="9147016" y="2619065"/>
            <a:chExt cx="1905000" cy="3689370"/>
          </a:xfrm>
        </p:grpSpPr>
        <p:pic>
          <p:nvPicPr>
            <p:cNvPr id="1026" name="Picture 2" descr="User Free Icon of User Interfa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244" y="2619065"/>
              <a:ext cx="1171434" cy="117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rders icon PNG and SVG Vector Free Downlo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8274" y="5297464"/>
              <a:ext cx="951734" cy="101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pu Icon - Download gpu Icon 1132938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7016" y="351125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3924932" y="2422050"/>
            <a:ext cx="4619228" cy="41823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30617" y="1764293"/>
            <a:ext cx="235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API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Gateway</a:t>
            </a:r>
            <a:endParaRPr lang="zh-TW" altLang="en-US" sz="24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096924" y="1764293"/>
            <a:ext cx="24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API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Services</a:t>
            </a:r>
            <a:endParaRPr lang="zh-TW" altLang="en-US" sz="24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36364" y="2422049"/>
            <a:ext cx="1865745" cy="41823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331641" y="4125779"/>
            <a:ext cx="118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Client</a:t>
            </a:r>
            <a:endParaRPr lang="zh-TW" altLang="en-US" sz="24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2425" y="5619187"/>
            <a:ext cx="99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/>
              <a:t>.</a:t>
            </a:r>
          </a:p>
          <a:p>
            <a:pPr lvl="1"/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 smtClean="0"/>
              <a:t>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589486" y="4255129"/>
            <a:ext cx="1004935" cy="25807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034543" y="3133431"/>
            <a:ext cx="244212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060195" y="3991998"/>
            <a:ext cx="244212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060198" y="4969764"/>
            <a:ext cx="244212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Report </a:t>
            </a:r>
            <a:r>
              <a:rPr lang="zh-TW" altLang="en-US" dirty="0" smtClean="0">
                <a:ea typeface="DFKai-SB" panose="03000509000000000000" pitchFamily="49" charset="-120"/>
              </a:rPr>
              <a:t>內</a:t>
            </a:r>
            <a:r>
              <a:rPr lang="zh-TW" altLang="en-US" dirty="0">
                <a:ea typeface="DFKai-SB" panose="03000509000000000000" pitchFamily="49" charset="-120"/>
              </a:rPr>
              <a:t>容</a:t>
            </a:r>
            <a:r>
              <a:rPr lang="zh-TW" altLang="en-US" dirty="0" smtClean="0">
                <a:ea typeface="DFKai-SB" panose="03000509000000000000" pitchFamily="49" charset="-120"/>
              </a:rPr>
              <a:t>設計：</a:t>
            </a:r>
            <a:r>
              <a:rPr lang="en-US" altLang="zh-TW" dirty="0" smtClean="0">
                <a:ea typeface="DFKai-SB" panose="03000509000000000000" pitchFamily="49" charset="-120"/>
              </a:rPr>
              <a:t>Customer</a:t>
            </a:r>
            <a:endParaRPr lang="en-TW" dirty="0">
              <a:ea typeface="DFKai-SB" panose="03000509000000000000" pitchFamily="49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9" t="7778" b="6021"/>
          <a:stretch/>
        </p:blipFill>
        <p:spPr>
          <a:xfrm>
            <a:off x="3463196" y="1504950"/>
            <a:ext cx="578625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Report </a:t>
            </a:r>
            <a:r>
              <a:rPr lang="zh-TW" altLang="en-US" dirty="0" smtClean="0">
                <a:ea typeface="DFKai-SB" panose="03000509000000000000" pitchFamily="49" charset="-120"/>
              </a:rPr>
              <a:t>內</a:t>
            </a:r>
            <a:r>
              <a:rPr lang="zh-TW" altLang="en-US" dirty="0">
                <a:ea typeface="DFKai-SB" panose="03000509000000000000" pitchFamily="49" charset="-120"/>
              </a:rPr>
              <a:t>容</a:t>
            </a:r>
            <a:r>
              <a:rPr lang="zh-TW" altLang="en-US" dirty="0" smtClean="0">
                <a:ea typeface="DFKai-SB" panose="03000509000000000000" pitchFamily="49" charset="-120"/>
              </a:rPr>
              <a:t>設計：</a:t>
            </a:r>
            <a:r>
              <a:rPr lang="en-US" altLang="zh-TW" dirty="0" smtClean="0">
                <a:ea typeface="DFKai-SB" panose="03000509000000000000" pitchFamily="49" charset="-120"/>
              </a:rPr>
              <a:t>Seller</a:t>
            </a:r>
            <a:r>
              <a:rPr lang="zh-TW" altLang="en-US" dirty="0" smtClean="0">
                <a:ea typeface="DFKai-SB" panose="03000509000000000000" pitchFamily="49" charset="-120"/>
              </a:rPr>
              <a:t>、</a:t>
            </a:r>
            <a:r>
              <a:rPr lang="en-US" altLang="zh-TW" dirty="0" smtClean="0">
                <a:ea typeface="DFKai-SB" panose="03000509000000000000" pitchFamily="49" charset="-120"/>
              </a:rPr>
              <a:t>Admin</a:t>
            </a:r>
            <a:endParaRPr lang="en-TW" dirty="0">
              <a:ea typeface="DFKai-SB" panose="03000509000000000000" pitchFamily="49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t="5811" b="25774"/>
          <a:stretch/>
        </p:blipFill>
        <p:spPr>
          <a:xfrm>
            <a:off x="968721" y="1828800"/>
            <a:ext cx="6002287" cy="46896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5" t="18218" r="27398" b="5346"/>
          <a:stretch/>
        </p:blipFill>
        <p:spPr>
          <a:xfrm>
            <a:off x="7585609" y="2648139"/>
            <a:ext cx="2934518" cy="38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75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DFKai-SB</vt:lpstr>
      <vt:lpstr>Arial</vt:lpstr>
      <vt:lpstr>Calibri</vt:lpstr>
      <vt:lpstr>Times New Roman</vt:lpstr>
      <vt:lpstr>Office Theme</vt:lpstr>
      <vt:lpstr>GPU 購物小幫手</vt:lpstr>
      <vt:lpstr>B2B Web Service 網路服務功能設計</vt:lpstr>
      <vt:lpstr>B2B Web Service 設計</vt:lpstr>
      <vt:lpstr>Report 內容設計：Customer</vt:lpstr>
      <vt:lpstr>Report 內容設計：Seller、Admin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YAO-TE YING</dc:creator>
  <cp:lastModifiedBy>志榮 陳</cp:lastModifiedBy>
  <cp:revision>39</cp:revision>
  <dcterms:created xsi:type="dcterms:W3CDTF">2022-01-01T13:21:53Z</dcterms:created>
  <dcterms:modified xsi:type="dcterms:W3CDTF">2022-01-02T20:14:51Z</dcterms:modified>
</cp:coreProperties>
</file>