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4B6A-40EE-CD40-9E28-E814F7B4A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192A8-2C30-264D-B7D1-4E4596D48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71FE5-1017-2A41-9519-E540E994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2022/1/1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328E2-BB0E-2348-A02B-B181CF6B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EB370-F82C-6F45-BBFD-9AD7CE3B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0274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FE2F-8680-EE40-AEEF-73885CD7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0E4DE-2894-1C48-B058-98DEDFCEF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E1ACC-6EBD-AE44-8ED5-A996D30A9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2022/1/1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22178-57C1-8446-9265-3F79832B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019F5-85FA-0F40-9102-D6709040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6989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6A72DE-8F84-394A-AE19-0224F0C8C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5BA86-A7EC-2541-B357-14E960B03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802A2-F208-254D-BCE7-D9997F42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2022/1/1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20847-BF80-314F-875B-759C2F43B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69358-47B7-A544-ADBB-ED467D7D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7145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113A0-874E-1E47-980D-C87FD1F7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C7E28-96F3-DC45-BEE6-FBF501888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3DBD8-39EE-414C-BA4D-8D78548C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2022/1/1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6891E-206A-5E42-80F2-FD9DE3CC1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710CF-2640-2D4B-A0E9-F3134A1D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2898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9E8A-F459-7049-9FE0-1905E9D0E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DE43C-7549-5E49-B4BA-617AD9989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8029F-FDBB-9A47-A49B-46FD5975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2022/1/1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88BE3-5324-C944-869A-2A73C9AC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2F72C-F799-664C-A131-DD67F674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3614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2083-5389-FA49-9A2C-739854FA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CA63-0D51-5044-8854-EAE427313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CFDF3-82ED-5E4F-B745-EBDAFC8C9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2E3D5-FF52-FC4A-8909-ADE7276E5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2022/1/1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2A299-2473-424C-8D45-63C2B02D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D4C52-8C38-3F4F-81FD-FA838BAE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7119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F4D4-C433-0C45-92FE-341F40EA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92DD4-1252-5C46-8668-0F1AF59F5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B48AC-E414-884A-BE78-07FD774D9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77DA10-7005-134E-B305-23AAF8724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4A5E6-6EDD-8341-8D43-0D39F50313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6A3414-66BE-4849-82AE-0CD763E5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2022/1/1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4444BA-6B10-E94D-B0BE-75C095F8B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D091A-C535-8140-8B42-4040FA482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6222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A2F04-E296-4A4B-A111-03965C7C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9CA613-A084-B946-9CC3-661390F6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2022/1/1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5DF0E-518B-CF40-B5EA-03958975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19CC4-933E-F642-B36A-0C44B946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2552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FD7F5B-BB37-9045-A1C9-C14578E7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2022/1/1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AFC8A-E587-7142-BC32-B542ACEF7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9BEEE-058F-7F43-9AE5-162E8A51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9663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A7AED-6FC1-344F-8AF0-E76113F9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DD98-CD6C-244D-98D8-59D416728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B74B7-8576-3F4B-AA93-D19AF95BC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07391-0E97-B042-8BD3-2F305B19C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2022/1/1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2BDD4-7426-D640-8462-DCD73469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884EF-0809-9A49-8138-66BEDEC2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0203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A85A-8FB2-2047-9B4F-923FCD62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0C5B18-FEC2-124A-85F2-805E57886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5387E-59B0-8740-BB10-97B4EFB0D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0A6CB-2E72-044E-BEED-48BF2E56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2022/1/1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6170A-D190-C846-9EFC-22B7C1EA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0D352-95FB-264A-B82D-6D3F1C7BD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8394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929903-F972-E245-8EBB-795592FDD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T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4D3DE-EFDB-7B45-804F-364E73557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3EC88-91F4-E643-8485-56ABCBD35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869FA3D-D031-B64E-8D91-959593723A16}" type="datetimeFigureOut">
              <a:rPr lang="en-TW" smtClean="0"/>
              <a:pPr/>
              <a:t>2022/1/1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7313B-A2F3-0948-9F04-59FE1D296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D04B6-4410-A949-841E-5154D4672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705B781-1FEB-5541-9E52-E7C01F4AB4AF}" type="slidenum">
              <a:rPr lang="en-TW" smtClean="0"/>
              <a:pPr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5883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FFDE-2BF0-7846-93AE-2192711645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>
                <a:ea typeface="DFKai-SB" panose="03000509000000000000" pitchFamily="49" charset="-120"/>
              </a:rPr>
              <a:t>GPU</a:t>
            </a:r>
            <a:r>
              <a:rPr lang="zh-TW" altLang="en-US" dirty="0">
                <a:ea typeface="DFKai-SB" panose="03000509000000000000" pitchFamily="49" charset="-120"/>
              </a:rPr>
              <a:t> </a:t>
            </a:r>
            <a:r>
              <a:rPr lang="en-TW" dirty="0">
                <a:latin typeface="DFKai-SB" panose="03000509000000000000" pitchFamily="49" charset="-120"/>
                <a:ea typeface="DFKai-SB" panose="03000509000000000000" pitchFamily="49" charset="-120"/>
                <a:cs typeface="DFKai-SB" panose="03000509000000000000" pitchFamily="49" charset="-120"/>
              </a:rPr>
              <a:t>購物小幫手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920CC-F987-7448-8795-E36256DF4A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ea typeface="DFKai-SB" panose="03000509000000000000" pitchFamily="49" charset="-120"/>
              </a:rPr>
              <a:t>B2C Website </a:t>
            </a:r>
            <a:r>
              <a:rPr lang="zh-TW" altLang="en-US" dirty="0">
                <a:ea typeface="DFKai-SB" panose="03000509000000000000" pitchFamily="49" charset="-120"/>
              </a:rPr>
              <a:t>與</a:t>
            </a:r>
            <a:r>
              <a:rPr lang="en-US" altLang="zh-TW" dirty="0">
                <a:ea typeface="DFKai-SB" panose="03000509000000000000" pitchFamily="49" charset="-120"/>
              </a:rPr>
              <a:t> Report Security</a:t>
            </a:r>
          </a:p>
          <a:p>
            <a:endParaRPr lang="en-US" altLang="zh-TW" dirty="0">
              <a:ea typeface="DFKai-SB" panose="03000509000000000000" pitchFamily="49" charset="-120"/>
            </a:endParaRPr>
          </a:p>
          <a:p>
            <a:r>
              <a:rPr lang="zh-TW" altLang="en-US" dirty="0">
                <a:ea typeface="DFKai-SB" panose="03000509000000000000" pitchFamily="49" charset="-120"/>
              </a:rPr>
              <a:t>資工四 </a:t>
            </a:r>
            <a:r>
              <a:rPr lang="en-US" altLang="zh-TW" dirty="0">
                <a:ea typeface="DFKai-SB" panose="03000509000000000000" pitchFamily="49" charset="-120"/>
              </a:rPr>
              <a:t>107590037 </a:t>
            </a:r>
            <a:r>
              <a:rPr lang="zh-TW" altLang="en-US" dirty="0">
                <a:ea typeface="DFKai-SB" panose="03000509000000000000" pitchFamily="49" charset="-120"/>
              </a:rPr>
              <a:t>應耀德</a:t>
            </a:r>
            <a:r>
              <a:rPr lang="en-US" altLang="zh-TW" dirty="0">
                <a:ea typeface="DFKai-SB" panose="03000509000000000000" pitchFamily="49" charset="-120"/>
              </a:rPr>
              <a:t> (</a:t>
            </a:r>
            <a:r>
              <a:rPr lang="zh-TW" altLang="en-US" dirty="0">
                <a:ea typeface="DFKai-SB" panose="03000509000000000000" pitchFamily="49" charset="-120"/>
              </a:rPr>
              <a:t>主講人</a:t>
            </a:r>
            <a:r>
              <a:rPr lang="en-US" altLang="zh-TW" dirty="0">
                <a:ea typeface="DFKai-SB" panose="03000509000000000000" pitchFamily="49" charset="-120"/>
              </a:rPr>
              <a:t>)</a:t>
            </a:r>
          </a:p>
          <a:p>
            <a:r>
              <a:rPr lang="zh-TW" altLang="en-US" dirty="0">
                <a:ea typeface="DFKai-SB" panose="03000509000000000000" pitchFamily="49" charset="-120"/>
              </a:rPr>
              <a:t>資工四 </a:t>
            </a:r>
            <a:r>
              <a:rPr lang="en-US" altLang="zh-TW" dirty="0">
                <a:ea typeface="DFKai-SB" panose="03000509000000000000" pitchFamily="49" charset="-120"/>
              </a:rPr>
              <a:t>107590012 </a:t>
            </a:r>
            <a:r>
              <a:rPr lang="zh-TW" altLang="en-US" dirty="0">
                <a:ea typeface="DFKai-SB" panose="03000509000000000000" pitchFamily="49" charset="-120"/>
              </a:rPr>
              <a:t>陳志榮</a:t>
            </a:r>
          </a:p>
          <a:p>
            <a:endParaRPr lang="zh-TW" altLang="en-US" dirty="0">
              <a:ea typeface="DFKai-SB" panose="0300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267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99FD3-E1CC-C944-B8AE-16B8A1B5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DFKai-SB" panose="03000509000000000000" pitchFamily="49" charset="-120"/>
              </a:rPr>
              <a:t>Open Data </a:t>
            </a:r>
            <a:r>
              <a:rPr lang="zh-TW" altLang="en-US" dirty="0">
                <a:ea typeface="DFKai-SB" panose="03000509000000000000" pitchFamily="49" charset="-120"/>
              </a:rPr>
              <a:t>開放資料服務 功能設計</a:t>
            </a:r>
            <a:endParaRPr lang="en-TW" dirty="0">
              <a:ea typeface="DFKai-SB" panose="03000509000000000000" pitchFamily="49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5E2B-A1CC-6447-9536-C7CF70464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60344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99FD3-E1CC-C944-B8AE-16B8A1B5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DFKai-SB" panose="03000509000000000000" pitchFamily="49" charset="-120"/>
              </a:rPr>
              <a:t>B2C Website </a:t>
            </a:r>
            <a:r>
              <a:rPr lang="zh-TW" altLang="en-US" dirty="0">
                <a:ea typeface="DFKai-SB" panose="03000509000000000000" pitchFamily="49" charset="-120"/>
              </a:rPr>
              <a:t>網站功能設計</a:t>
            </a:r>
            <a:endParaRPr lang="en-TW" dirty="0">
              <a:ea typeface="DFKai-SB" panose="03000509000000000000" pitchFamily="49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5E2B-A1CC-6447-9536-C7CF70464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59314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99FD3-E1CC-C944-B8AE-16B8A1B5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DFKai-SB" panose="03000509000000000000" pitchFamily="49" charset="-120"/>
              </a:rPr>
              <a:t>系統架構圖</a:t>
            </a:r>
            <a:r>
              <a:rPr lang="en-US" altLang="zh-TW" dirty="0">
                <a:ea typeface="DFKai-SB" panose="03000509000000000000" pitchFamily="49" charset="-120"/>
              </a:rPr>
              <a:t> - B2C Website</a:t>
            </a:r>
            <a:endParaRPr lang="en-TW" dirty="0">
              <a:ea typeface="DFKai-SB" panose="03000509000000000000" pitchFamily="49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5E2B-A1CC-6447-9536-C7CF70464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4073372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99FD3-E1CC-C944-B8AE-16B8A1B5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DFKai-SB" panose="03000509000000000000" pitchFamily="49" charset="-120"/>
              </a:rPr>
              <a:t>Website </a:t>
            </a:r>
            <a:r>
              <a:rPr lang="zh-TW" altLang="en-US" dirty="0">
                <a:ea typeface="DFKai-SB" panose="03000509000000000000" pitchFamily="49" charset="-120"/>
              </a:rPr>
              <a:t>會員資料模型設計</a:t>
            </a:r>
            <a:endParaRPr lang="en-TW" dirty="0">
              <a:ea typeface="DFKai-SB" panose="03000509000000000000" pitchFamily="49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5E2B-A1CC-6447-9536-C7CF70464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6490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99FD3-E1CC-C944-B8AE-16B8A1B5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DFKai-SB" panose="03000509000000000000" pitchFamily="49" charset="-120"/>
              </a:rPr>
              <a:t>Website </a:t>
            </a:r>
            <a:r>
              <a:rPr lang="zh-TW" altLang="en-US" dirty="0">
                <a:ea typeface="DFKai-SB" panose="03000509000000000000" pitchFamily="49" charset="-120"/>
              </a:rPr>
              <a:t>認證授權</a:t>
            </a:r>
            <a:r>
              <a:rPr lang="en-US" altLang="zh-TW" dirty="0">
                <a:ea typeface="DFKai-SB" panose="03000509000000000000" pitchFamily="49" charset="-120"/>
              </a:rPr>
              <a:t> </a:t>
            </a:r>
            <a:r>
              <a:rPr lang="zh-TW" altLang="en-US" dirty="0">
                <a:ea typeface="DFKai-SB" panose="03000509000000000000" pitchFamily="49" charset="-120"/>
              </a:rPr>
              <a:t>整合測試規劃</a:t>
            </a:r>
            <a:endParaRPr lang="en-TW" dirty="0">
              <a:ea typeface="DFKai-SB" panose="03000509000000000000" pitchFamily="49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5E2B-A1CC-6447-9536-C7CF70464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742035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99FD3-E1CC-C944-B8AE-16B8A1B5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DFKai-SB" panose="03000509000000000000" pitchFamily="49" charset="-120"/>
              </a:rPr>
              <a:t>Report 角色、</a:t>
            </a:r>
            <a:r>
              <a:rPr lang="zh-TW" altLang="en-US" dirty="0">
                <a:ea typeface="DFKai-SB" panose="03000509000000000000" pitchFamily="49" charset="-120"/>
              </a:rPr>
              <a:t>授權政策設計</a:t>
            </a:r>
            <a:endParaRPr lang="en-TW" dirty="0">
              <a:ea typeface="DFKai-SB" panose="03000509000000000000" pitchFamily="49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5E2B-A1CC-6447-9536-C7CF70464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421456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99FD3-E1CC-C944-B8AE-16B8A1B5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DFKai-SB" panose="03000509000000000000" pitchFamily="49" charset="-120"/>
              </a:rPr>
              <a:t>Report </a:t>
            </a:r>
            <a:r>
              <a:rPr lang="en-TW" dirty="0">
                <a:ea typeface="DFKai-SB" panose="03000509000000000000" pitchFamily="49" charset="-120"/>
              </a:rPr>
              <a:t>使用者認證、</a:t>
            </a:r>
            <a:r>
              <a:rPr lang="zh-TW" altLang="en-US" dirty="0">
                <a:ea typeface="DFKai-SB" panose="03000509000000000000" pitchFamily="49" charset="-120"/>
              </a:rPr>
              <a:t>授權 整合測試規劃</a:t>
            </a:r>
            <a:endParaRPr lang="en-TW" dirty="0">
              <a:ea typeface="DFKai-SB" panose="03000509000000000000" pitchFamily="49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5E2B-A1CC-6447-9536-C7CF70464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090378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64</Words>
  <Application>Microsoft Macintosh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DFKai-SB</vt:lpstr>
      <vt:lpstr>Arial</vt:lpstr>
      <vt:lpstr>Times New Roman</vt:lpstr>
      <vt:lpstr>Office Theme</vt:lpstr>
      <vt:lpstr>GPU 購物小幫手</vt:lpstr>
      <vt:lpstr>Open Data 開放資料服務 功能設計</vt:lpstr>
      <vt:lpstr>B2C Website 網站功能設計</vt:lpstr>
      <vt:lpstr>系統架構圖 - B2C Website</vt:lpstr>
      <vt:lpstr>Website 會員資料模型設計</vt:lpstr>
      <vt:lpstr>Website 認證授權 整合測試規劃</vt:lpstr>
      <vt:lpstr>Report 角色、授權政策設計</vt:lpstr>
      <vt:lpstr>Report 使用者認證、授權 整合測試規劃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YAO-TE YING</dc:creator>
  <cp:lastModifiedBy>YAO-TE YING</cp:lastModifiedBy>
  <cp:revision>11</cp:revision>
  <dcterms:created xsi:type="dcterms:W3CDTF">2022-01-01T13:21:53Z</dcterms:created>
  <dcterms:modified xsi:type="dcterms:W3CDTF">2022-01-01T14:03:58Z</dcterms:modified>
</cp:coreProperties>
</file>