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69FA3D-D031-B64E-8D91-959593723A16}" type="datetimeFigureOut">
              <a:rPr lang="en-TW" smtClean="0"/>
              <a:pPr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705B781-1FEB-5541-9E52-E7C01F4AB4AF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DFKai-SB" panose="03000509000000000000" pitchFamily="49" charset="-120"/>
              </a:rPr>
              <a:t>GPU</a:t>
            </a:r>
            <a:r>
              <a:rPr lang="zh-TW" altLang="en-US" dirty="0">
                <a:ea typeface="DFKai-SB" panose="03000509000000000000" pitchFamily="49" charset="-120"/>
              </a:rPr>
              <a:t> </a:t>
            </a:r>
            <a:r>
              <a:rPr lang="en-TW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購物小幫手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與</a:t>
            </a:r>
            <a:r>
              <a:rPr lang="en-US" altLang="zh-TW" dirty="0">
                <a:ea typeface="DFKai-SB" panose="03000509000000000000" pitchFamily="49" charset="-120"/>
              </a:rPr>
              <a:t> Report Security</a:t>
            </a:r>
          </a:p>
          <a:p>
            <a:endParaRPr lang="en-US" altLang="zh-TW" dirty="0">
              <a:ea typeface="DFKai-SB" panose="03000509000000000000" pitchFamily="49" charset="-120"/>
            </a:endParaRP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107590037 </a:t>
            </a:r>
            <a:r>
              <a:rPr lang="zh-TW" altLang="en-US" dirty="0">
                <a:ea typeface="DFKai-SB" panose="03000509000000000000" pitchFamily="49" charset="-120"/>
              </a:rPr>
              <a:t>應耀德</a:t>
            </a:r>
            <a:r>
              <a:rPr lang="en-US" altLang="zh-TW" dirty="0">
                <a:ea typeface="DFKai-SB" panose="03000509000000000000" pitchFamily="49" charset="-120"/>
              </a:rPr>
              <a:t> (</a:t>
            </a:r>
            <a:r>
              <a:rPr lang="zh-TW" altLang="en-US" dirty="0">
                <a:ea typeface="DFKai-SB" panose="03000509000000000000" pitchFamily="49" charset="-120"/>
              </a:rPr>
              <a:t>主講人</a:t>
            </a:r>
            <a:r>
              <a:rPr lang="en-US" altLang="zh-TW" dirty="0">
                <a:ea typeface="DFKai-SB" panose="03000509000000000000" pitchFamily="49" charset="-120"/>
              </a:rPr>
              <a:t>)</a:t>
            </a: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107590012 </a:t>
            </a:r>
            <a:r>
              <a:rPr lang="zh-TW" altLang="en-US" dirty="0">
                <a:ea typeface="DFKai-SB" panose="03000509000000000000" pitchFamily="49" charset="-120"/>
              </a:rPr>
              <a:t>陳志榮</a:t>
            </a:r>
          </a:p>
          <a:p>
            <a:endParaRPr lang="zh-TW" altLang="en-US" dirty="0">
              <a:ea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Web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Service</a:t>
            </a:r>
            <a:r>
              <a:rPr lang="zh-TW" altLang="en-US" dirty="0" smtClean="0">
                <a:ea typeface="DFKai-SB" panose="03000509000000000000" pitchFamily="49" charset="-120"/>
              </a:rPr>
              <a:t> 網路服務功能設計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1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Web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Service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836" y="2887726"/>
            <a:ext cx="3951908" cy="342070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Users</a:t>
            </a:r>
          </a:p>
          <a:p>
            <a:pPr marL="457200" lvl="1" indent="0">
              <a:buNone/>
            </a:pPr>
            <a:r>
              <a:rPr lang="en-US" altLang="zh-TW" dirty="0" smtClean="0"/>
              <a:t>Path: /users</a:t>
            </a:r>
            <a:r>
              <a:rPr lang="en-US" altLang="zh-TW" dirty="0"/>
              <a:t>/{</a:t>
            </a:r>
            <a:r>
              <a:rPr lang="en-US" altLang="zh-TW" dirty="0" err="1"/>
              <a:t>userId</a:t>
            </a: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Products</a:t>
            </a:r>
          </a:p>
          <a:p>
            <a:pPr marL="457200" lvl="1" indent="0">
              <a:buNone/>
            </a:pPr>
            <a:r>
              <a:rPr lang="en-US" altLang="zh-TW" dirty="0" smtClean="0"/>
              <a:t>Path: /products</a:t>
            </a:r>
            <a:r>
              <a:rPr lang="en-US" altLang="zh-TW" dirty="0"/>
              <a:t>/{</a:t>
            </a:r>
            <a:r>
              <a:rPr lang="en-US" altLang="zh-TW" dirty="0" err="1"/>
              <a:t>productId</a:t>
            </a: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Orders</a:t>
            </a:r>
          </a:p>
          <a:p>
            <a:pPr marL="457200" lvl="1" indent="0">
              <a:buNone/>
            </a:pPr>
            <a:r>
              <a:rPr lang="en-US" altLang="zh-TW" dirty="0" smtClean="0"/>
              <a:t>Path: /orders</a:t>
            </a:r>
            <a:r>
              <a:rPr lang="en-US" altLang="zh-TW" dirty="0"/>
              <a:t>/{</a:t>
            </a:r>
            <a:r>
              <a:rPr lang="en-US" altLang="zh-TW" dirty="0" err="1"/>
              <a:t>orderId</a:t>
            </a:r>
            <a:r>
              <a:rPr lang="en-US" altLang="zh-TW" dirty="0"/>
              <a:t>}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147016" y="2619065"/>
            <a:ext cx="1905000" cy="3689370"/>
            <a:chOff x="9147016" y="2619065"/>
            <a:chExt cx="1905000" cy="3689370"/>
          </a:xfrm>
        </p:grpSpPr>
        <p:pic>
          <p:nvPicPr>
            <p:cNvPr id="1026" name="Picture 2" descr="User Free Icon of User Interf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244" y="2619065"/>
              <a:ext cx="1171434" cy="117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ders icon PNG and SVG Vector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274" y="5297464"/>
              <a:ext cx="951734" cy="101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pu Icon - Download gpu Icon 1132938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7016" y="35112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3924932" y="2422050"/>
            <a:ext cx="4619228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30617" y="1764293"/>
            <a:ext cx="23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Gateway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96924" y="1764293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Services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36364" y="2422049"/>
            <a:ext cx="1865745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331641" y="4125779"/>
            <a:ext cx="118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Client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308790" y="3020291"/>
            <a:ext cx="3121537" cy="277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313410" y="4290290"/>
            <a:ext cx="3121537" cy="277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313410" y="5500259"/>
            <a:ext cx="3121537" cy="277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Customer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7778" b="6021"/>
          <a:stretch/>
        </p:blipFill>
        <p:spPr>
          <a:xfrm>
            <a:off x="3463196" y="1504950"/>
            <a:ext cx="578625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r>
              <a:rPr lang="zh-TW" altLang="en-US" dirty="0" smtClean="0">
                <a:ea typeface="DFKai-SB" panose="03000509000000000000" pitchFamily="49" charset="-120"/>
              </a:rPr>
              <a:t>：</a:t>
            </a:r>
            <a:r>
              <a:rPr lang="en-US" altLang="zh-TW" dirty="0" smtClean="0">
                <a:ea typeface="DFKai-SB" panose="03000509000000000000" pitchFamily="49" charset="-120"/>
              </a:rPr>
              <a:t>Seller</a:t>
            </a:r>
            <a:r>
              <a:rPr lang="zh-TW" altLang="en-US" dirty="0" smtClean="0">
                <a:ea typeface="DFKai-SB" panose="03000509000000000000" pitchFamily="49" charset="-120"/>
              </a:rPr>
              <a:t>、</a:t>
            </a:r>
            <a:r>
              <a:rPr lang="en-US" altLang="zh-TW" dirty="0" smtClean="0">
                <a:ea typeface="DFKai-SB" panose="03000509000000000000" pitchFamily="49" charset="-120"/>
              </a:rPr>
              <a:t>Admin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7" t="8056" b="12222"/>
          <a:stretch/>
        </p:blipFill>
        <p:spPr>
          <a:xfrm>
            <a:off x="3333750" y="1333500"/>
            <a:ext cx="6449101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DFKai-SB</vt:lpstr>
      <vt:lpstr>Arial</vt:lpstr>
      <vt:lpstr>Calibri</vt:lpstr>
      <vt:lpstr>Times New Roman</vt:lpstr>
      <vt:lpstr>Office Theme</vt:lpstr>
      <vt:lpstr>GPU 購物小幫手</vt:lpstr>
      <vt:lpstr>B2B Web Service 網路服務功能設計</vt:lpstr>
      <vt:lpstr>B2B Web Service 設計</vt:lpstr>
      <vt:lpstr>Report 內容設計：Customer</vt:lpstr>
      <vt:lpstr>Report 內容設計：Seller、Admin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志榮 陳</cp:lastModifiedBy>
  <cp:revision>29</cp:revision>
  <dcterms:created xsi:type="dcterms:W3CDTF">2022-01-01T13:21:53Z</dcterms:created>
  <dcterms:modified xsi:type="dcterms:W3CDTF">2022-01-02T19:05:20Z</dcterms:modified>
</cp:coreProperties>
</file>