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700" r:id="rId2"/>
  </p:sldMasterIdLst>
  <p:notesMasterIdLst>
    <p:notesMasterId r:id="rId7"/>
  </p:notesMasterIdLst>
  <p:sldIdLst>
    <p:sldId id="310" r:id="rId3"/>
    <p:sldId id="268" r:id="rId4"/>
    <p:sldId id="273" r:id="rId5"/>
    <p:sldId id="27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32"/>
    <a:srgbClr val="9D9D9D"/>
    <a:srgbClr val="FFFFFF"/>
    <a:srgbClr val="FAF2DF"/>
    <a:srgbClr val="1B5B90"/>
    <a:srgbClr val="3996D8"/>
    <a:srgbClr val="333333"/>
    <a:srgbClr val="666666"/>
    <a:srgbClr val="F9C334"/>
    <a:srgbClr val="6A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/>
    <p:restoredTop sz="94737" autoAdjust="0"/>
  </p:normalViewPr>
  <p:slideViewPr>
    <p:cSldViewPr snapToGrid="0" snapToObjects="1">
      <p:cViewPr varScale="1">
        <p:scale>
          <a:sx n="108" d="100"/>
          <a:sy n="108" d="100"/>
        </p:scale>
        <p:origin x="6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6310D-2AF2-AD4E-8A3F-24A37DA19F2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076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072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847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541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0585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916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9481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9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79524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3950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0620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21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7355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6411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課堂練習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1143007" y="1238233"/>
            <a:ext cx="3143240" cy="857243"/>
          </a:xfrm>
          <a:prstGeom prst="rect">
            <a:avLst/>
          </a:prstGeom>
        </p:spPr>
        <p:txBody>
          <a:bodyPr/>
          <a:lstStyle>
            <a:lvl1pPr marL="457189" indent="-457189">
              <a:buSzTx/>
              <a:buFontTx/>
              <a:buNone/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45002" indent="-435417">
              <a:buFontTx/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625559" indent="-406390">
              <a:buFontTx/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316422" indent="-487668">
              <a:buFontTx/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926007" indent="-487668">
              <a:buFontTx/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134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31A0-F01A-D740-B6A6-37B6D9CD42C5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DEF99-B302-1146-BCD4-40C28929CAA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8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18822" y="1788274"/>
            <a:ext cx="2554356" cy="25543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79915" y="4342630"/>
            <a:ext cx="3318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VSCODE IDE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RWD Design</a:t>
            </a:r>
            <a:endParaRPr lang="zh-TW" altLang="en-US" sz="2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18946" y="580622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應耀德</a:t>
            </a:r>
          </a:p>
        </p:txBody>
      </p:sp>
    </p:spTree>
    <p:extLst>
      <p:ext uri="{BB962C8B-B14F-4D97-AF65-F5344CB8AC3E}">
        <p14:creationId xmlns:p14="http://schemas.microsoft.com/office/powerpoint/2010/main" val="14874451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23729" y="2705725"/>
            <a:ext cx="83869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TW" sz="88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endParaRPr lang="zh-TW" altLang="en-US" sz="88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080000" cy="68580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48958" y="0"/>
            <a:ext cx="1043042" cy="68580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DE1CDB-E969-4B1D-8810-14663AAA3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2" y="0"/>
            <a:ext cx="2750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65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8194" r="19514"/>
          <a:stretch/>
        </p:blipFill>
        <p:spPr>
          <a:xfrm>
            <a:off x="-101601" y="-12042"/>
            <a:ext cx="4271963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8283" y="1098659"/>
            <a:ext cx="2607826" cy="4639989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402614" y="0"/>
            <a:ext cx="4271963" cy="6858000"/>
            <a:chOff x="3402614" y="0"/>
            <a:chExt cx="4271963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/>
            <a:srcRect l="18194" r="19514"/>
            <a:stretch/>
          </p:blipFill>
          <p:spPr>
            <a:xfrm>
              <a:off x="3402614" y="0"/>
              <a:ext cx="4271963" cy="68580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277633" y="1095268"/>
              <a:ext cx="2617557" cy="4643380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36" y="4481348"/>
            <a:ext cx="1498600" cy="2133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84899" y="2534576"/>
            <a:ext cx="4550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使用者往上滑動畫面，主導覽列有陰影，凸顯主導覽頁的立體感；滑到最頂端主導覽列</a:t>
            </a:r>
            <a:r>
              <a:rPr lang="zh-TW" altLang="en-US" noProof="0" dirty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與首頁背景融合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384898" y="1095268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01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 主導覽列變化</a:t>
            </a:r>
          </a:p>
        </p:txBody>
      </p:sp>
      <p:sp>
        <p:nvSpPr>
          <p:cNvPr id="14" name="矩形 13"/>
          <p:cNvSpPr/>
          <p:nvPr/>
        </p:nvSpPr>
        <p:spPr>
          <a:xfrm>
            <a:off x="7384898" y="1972363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</a:p>
        </p:txBody>
      </p:sp>
      <p:sp>
        <p:nvSpPr>
          <p:cNvPr id="15" name="矩形 14"/>
          <p:cNvSpPr/>
          <p:nvPr/>
        </p:nvSpPr>
        <p:spPr>
          <a:xfrm>
            <a:off x="7384899" y="4373122"/>
            <a:ext cx="4550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利用主導覽列變化，使用者可以知道什麼時候在最頂端。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增加陰影區分主導覽頁與主視覺區的差別。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4898" y="3810909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35148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1.04167E-6 -0.32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288191" y="2889696"/>
            <a:ext cx="280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網頁裡的按鈕皆有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hover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回饋</a:t>
            </a:r>
          </a:p>
        </p:txBody>
      </p:sp>
      <p:sp>
        <p:nvSpPr>
          <p:cNvPr id="13" name="矩形 12"/>
          <p:cNvSpPr/>
          <p:nvPr/>
        </p:nvSpPr>
        <p:spPr>
          <a:xfrm>
            <a:off x="9288190" y="1450388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02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 按鈕視覺回饋</a:t>
            </a:r>
          </a:p>
        </p:txBody>
      </p:sp>
      <p:sp>
        <p:nvSpPr>
          <p:cNvPr id="14" name="矩形 13"/>
          <p:cNvSpPr/>
          <p:nvPr/>
        </p:nvSpPr>
        <p:spPr>
          <a:xfrm>
            <a:off x="9288190" y="2327483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</a:p>
        </p:txBody>
      </p:sp>
      <p:sp>
        <p:nvSpPr>
          <p:cNvPr id="15" name="矩形 14"/>
          <p:cNvSpPr/>
          <p:nvPr/>
        </p:nvSpPr>
        <p:spPr>
          <a:xfrm>
            <a:off x="9288191" y="4800465"/>
            <a:ext cx="280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將按鈕設計更明顯，方便使用者知道確實在按鈕上。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88190" y="4238252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619EAAE-0CAE-4DB4-9921-0EC5C758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30149" cy="68580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687359" y="161980"/>
            <a:ext cx="193127" cy="193127"/>
          </a:xfrm>
          <a:prstGeom prst="ellipse">
            <a:avLst/>
          </a:prstGeom>
          <a:solidFill>
            <a:srgbClr val="FACE43">
              <a:alpha val="3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45360" y="4355335"/>
            <a:ext cx="641683" cy="641683"/>
          </a:xfrm>
          <a:prstGeom prst="ellipse">
            <a:avLst/>
          </a:prstGeom>
          <a:solidFill>
            <a:srgbClr val="FACE43">
              <a:alpha val="3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C1A5B1E-A9F1-46EA-B17A-7FB3B25D9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94" r="19514"/>
          <a:stretch/>
        </p:blipFill>
        <p:spPr>
          <a:xfrm>
            <a:off x="5395625" y="10411"/>
            <a:ext cx="4271963" cy="6858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E6DEB2D-26DA-41F4-A24C-3F8147CDEB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5509" y="1128834"/>
            <a:ext cx="2607826" cy="4624544"/>
          </a:xfrm>
          <a:prstGeom prst="rect">
            <a:avLst/>
          </a:prstGeom>
        </p:spPr>
      </p:pic>
      <p:sp>
        <p:nvSpPr>
          <p:cNvPr id="22" name="橢圓 21">
            <a:extLst>
              <a:ext uri="{FF2B5EF4-FFF2-40B4-BE49-F238E27FC236}">
                <a16:creationId xmlns:a16="http://schemas.microsoft.com/office/drawing/2014/main" id="{1E6D98E4-D624-490B-8E26-3D89C6D9789D}"/>
              </a:ext>
            </a:extLst>
          </p:cNvPr>
          <p:cNvSpPr/>
          <p:nvPr/>
        </p:nvSpPr>
        <p:spPr>
          <a:xfrm>
            <a:off x="6382827" y="2072213"/>
            <a:ext cx="193127" cy="193127"/>
          </a:xfrm>
          <a:prstGeom prst="ellipse">
            <a:avLst/>
          </a:prstGeom>
          <a:solidFill>
            <a:srgbClr val="FACE43">
              <a:alpha val="3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3189222-EAA8-493C-BD4B-09B90FA9686A}"/>
              </a:ext>
            </a:extLst>
          </p:cNvPr>
          <p:cNvSpPr/>
          <p:nvPr/>
        </p:nvSpPr>
        <p:spPr>
          <a:xfrm>
            <a:off x="6881060" y="5149418"/>
            <a:ext cx="641683" cy="641683"/>
          </a:xfrm>
          <a:prstGeom prst="ellipse">
            <a:avLst/>
          </a:prstGeom>
          <a:solidFill>
            <a:srgbClr val="FACE43">
              <a:alpha val="3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9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0" grpId="0" animBg="1"/>
      <p:bldP spid="1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11066</TotalTime>
  <Words>103</Words>
  <Application>Microsoft Office PowerPoint</Application>
  <PresentationFormat>寬螢幕</PresentationFormat>
  <Paragraphs>15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Helvetica Neue</vt:lpstr>
      <vt:lpstr>微軟正黑體</vt:lpstr>
      <vt:lpstr>微軟正黑體</vt:lpstr>
      <vt:lpstr>Arial</vt:lpstr>
      <vt:lpstr>Calibri</vt:lpstr>
      <vt:lpstr>Calibri Light</vt:lpstr>
      <vt:lpstr>1_Default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Ying, Yao-Te (yingye)</cp:lastModifiedBy>
  <cp:revision>284</cp:revision>
  <cp:lastPrinted>2016-03-22T12:36:26Z</cp:lastPrinted>
  <dcterms:created xsi:type="dcterms:W3CDTF">2016-02-29T10:35:09Z</dcterms:created>
  <dcterms:modified xsi:type="dcterms:W3CDTF">2020-06-03T17:10:10Z</dcterms:modified>
</cp:coreProperties>
</file>