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5"/>
  </p:notesMasterIdLst>
  <p:sldIdLst>
    <p:sldId id="310" r:id="rId2"/>
    <p:sldId id="307" r:id="rId3"/>
    <p:sldId id="30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32"/>
    <a:srgbClr val="9D9D9D"/>
    <a:srgbClr val="FFFFFF"/>
    <a:srgbClr val="FAF2DF"/>
    <a:srgbClr val="1B5B90"/>
    <a:srgbClr val="3996D8"/>
    <a:srgbClr val="333333"/>
    <a:srgbClr val="666666"/>
    <a:srgbClr val="F9C334"/>
    <a:srgbClr val="6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737" autoAdjust="0"/>
  </p:normalViewPr>
  <p:slideViewPr>
    <p:cSldViewPr snapToGrid="0" snapToObjects="1">
      <p:cViewPr varScale="1">
        <p:scale>
          <a:sx n="79" d="100"/>
          <a:sy n="79" d="100"/>
        </p:scale>
        <p:origin x="106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2020/4/22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8822" y="1788274"/>
            <a:ext cx="2554356" cy="25543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79915" y="4342630"/>
            <a:ext cx="323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VSCODE IDE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Web Design</a:t>
            </a:r>
            <a:endParaRPr lang="zh-TW" altLang="en-US" sz="2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8946" y="58062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應耀德</a:t>
            </a:r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CC5C7F-C057-4CD8-A74F-D074911A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0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00182" y="293176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007324" y="422040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293324" y="6464405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4900466" y="6593269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群組 21"/>
          <p:cNvGrpSpPr/>
          <p:nvPr/>
        </p:nvGrpSpPr>
        <p:grpSpPr>
          <a:xfrm>
            <a:off x="162887" y="74034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230671"/>
            <a:ext cx="119295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軟體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UI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外觀</a:t>
            </a: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5876216" y="309570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主打功能</a:t>
            </a: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761147" y="3262352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接點 34"/>
          <p:cNvCxnSpPr/>
          <p:nvPr/>
        </p:nvCxnSpPr>
        <p:spPr>
          <a:xfrm flipH="1">
            <a:off x="4791512" y="4405859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軟體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1213480" y="6296116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08620" y="3007132"/>
            <a:ext cx="255220" cy="255220"/>
            <a:chOff x="5401577" y="2754198"/>
            <a:chExt cx="255220" cy="255220"/>
          </a:xfrm>
        </p:grpSpPr>
        <p:sp>
          <p:nvSpPr>
            <p:cNvPr id="42" name="橢圓 4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8708726" y="2187024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15011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功能代表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E1DF8E-7F0E-487A-8ED2-AB469F2E942E}"/>
              </a:ext>
            </a:extLst>
          </p:cNvPr>
          <p:cNvSpPr/>
          <p:nvPr/>
        </p:nvSpPr>
        <p:spPr>
          <a:xfrm>
            <a:off x="5906581" y="4238425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主打功能介紹</a:t>
            </a: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626A6F9-25E2-4F02-AF7E-D07EDEDDC097}"/>
              </a:ext>
            </a:extLst>
          </p:cNvPr>
          <p:cNvCxnSpPr/>
          <p:nvPr/>
        </p:nvCxnSpPr>
        <p:spPr>
          <a:xfrm flipH="1">
            <a:off x="4918658" y="5627329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C431F57-A06C-46D8-90B8-7C48D68B1476}"/>
              </a:ext>
            </a:extLst>
          </p:cNvPr>
          <p:cNvSpPr/>
          <p:nvPr/>
        </p:nvSpPr>
        <p:spPr>
          <a:xfrm>
            <a:off x="6033727" y="5459895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主打功能介紹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4CE8E9-FC70-427B-81BE-21CA086B0CAE}"/>
              </a:ext>
            </a:extLst>
          </p:cNvPr>
          <p:cNvSpPr/>
          <p:nvPr/>
        </p:nvSpPr>
        <p:spPr>
          <a:xfrm>
            <a:off x="8963946" y="2152125"/>
            <a:ext cx="1628972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err="1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Github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專案連結</a:t>
            </a:r>
          </a:p>
        </p:txBody>
      </p: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280"/>
            <a:ext cx="5079999" cy="685799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000564" y="998704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R:44, G:44, B:50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4818" y="340670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</a:p>
        </p:txBody>
      </p:sp>
      <p:sp>
        <p:nvSpPr>
          <p:cNvPr id="20" name="矩形 19"/>
          <p:cNvSpPr/>
          <p:nvPr/>
        </p:nvSpPr>
        <p:spPr>
          <a:xfrm>
            <a:off x="8169833" y="1543757"/>
            <a:ext cx="4054550" cy="105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看似黑色，卻給人沉穩安心的感覺，藉此吸引開發者使用，灰白相間的功能介紹，從視覺上來看，非常舒服，對於長時間注視螢幕的人來說，是種享受。</a:t>
            </a:r>
          </a:p>
        </p:txBody>
      </p:sp>
      <p:sp>
        <p:nvSpPr>
          <p:cNvPr id="8" name="矩形 7"/>
          <p:cNvSpPr/>
          <p:nvPr/>
        </p:nvSpPr>
        <p:spPr>
          <a:xfrm>
            <a:off x="7640011" y="5102445"/>
            <a:ext cx="820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>
                <a:latin typeface="Microsoft JhengHei" charset="-120"/>
                <a:ea typeface="Microsoft JhengHei" charset="-120"/>
                <a:cs typeface="Microsoft JhengHei" charset="-120"/>
              </a:rPr>
              <a:t>Normal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0011" y="4389630"/>
            <a:ext cx="69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45109" y="5704631"/>
            <a:ext cx="83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>
                <a:latin typeface="Microsoft JhengHei" charset="-120"/>
                <a:ea typeface="Microsoft JhengHei" charset="-120"/>
                <a:cs typeface="Microsoft JhengHei" charset="-120"/>
              </a:rPr>
              <a:t>Pressed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61430" r="19138"/>
          <a:stretch/>
        </p:blipFill>
        <p:spPr>
          <a:xfrm rot="16200000">
            <a:off x="5382550" y="4359056"/>
            <a:ext cx="588112" cy="543214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5646409" y="378655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25126" y="4303334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25126" y="4781078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5126" y="3825591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5404999" y="370651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05838" y="3824929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945116" y="3864629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9945116" y="4336607"/>
            <a:ext cx="255220" cy="255220"/>
            <a:chOff x="5401577" y="2754198"/>
            <a:chExt cx="255220" cy="255220"/>
          </a:xfrm>
        </p:grpSpPr>
        <p:sp>
          <p:nvSpPr>
            <p:cNvPr id="37" name="橢圓 3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945116" y="4808584"/>
            <a:ext cx="255220" cy="255220"/>
            <a:chOff x="5401577" y="275419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52643F6-110B-4B15-BB78-A8CA5ACD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99" y="754966"/>
            <a:ext cx="2667086" cy="260297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4531962-FF12-44F0-A4C7-FA05420E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085" y="879817"/>
            <a:ext cx="533446" cy="55630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8DEB1ED-094E-4827-84DA-6B4047656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364" y="5012974"/>
            <a:ext cx="820866" cy="485057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5E571CCC-8D56-471E-97B7-BD37DE942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364" y="4381157"/>
            <a:ext cx="820866" cy="469067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F6890F69-07F6-44EF-B36F-458E46FA5F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D9D9D">
                <a:tint val="45000"/>
                <a:satMod val="400000"/>
              </a:srgbClr>
            </a:duotone>
          </a:blip>
          <a:srcRect l="61430" r="19138"/>
          <a:stretch/>
        </p:blipFill>
        <p:spPr>
          <a:xfrm rot="16200000">
            <a:off x="5383389" y="4955002"/>
            <a:ext cx="588112" cy="543214"/>
          </a:xfrm>
          <a:prstGeom prst="rect">
            <a:avLst/>
          </a:prstGeom>
          <a:noFill/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F0836F88-EF1D-409A-87D4-3C33A82AF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364" y="5599855"/>
            <a:ext cx="820866" cy="48505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75197259-2D25-48CD-8BBE-2D371E122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D9D9D">
                <a:tint val="45000"/>
                <a:satMod val="400000"/>
              </a:srgbClr>
            </a:duotone>
          </a:blip>
          <a:srcRect l="61430" r="19138"/>
          <a:stretch/>
        </p:blipFill>
        <p:spPr>
          <a:xfrm rot="16200000">
            <a:off x="5383389" y="5537371"/>
            <a:ext cx="588112" cy="543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112</Words>
  <Application>Microsoft Office PowerPoint</Application>
  <PresentationFormat>寬螢幕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微軟正黑體</vt:lpstr>
      <vt:lpstr>微軟正黑體</vt:lpstr>
      <vt:lpstr>Arial</vt:lpstr>
      <vt:lpstr>Calibri</vt:lpstr>
      <vt:lpstr>1_Default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耀德 應</cp:lastModifiedBy>
  <cp:revision>278</cp:revision>
  <cp:lastPrinted>2016-03-22T12:36:26Z</cp:lastPrinted>
  <dcterms:created xsi:type="dcterms:W3CDTF">2016-02-29T10:35:09Z</dcterms:created>
  <dcterms:modified xsi:type="dcterms:W3CDTF">2020-04-22T16:15:05Z</dcterms:modified>
</cp:coreProperties>
</file>