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11/20/2024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395084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78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52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258248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253676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42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4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29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2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1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11/20/2024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9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11/20/2024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‹N°›</a:t>
            </a:fld>
            <a:endParaRPr lang="en-US"/>
          </a:p>
        </p:txBody>
      </p:sp>
    </p:spTree>
    <p:extLst>
      <p:ext uri="{BB962C8B-B14F-4D97-AF65-F5344CB8AC3E}">
        <p14:creationId xmlns:p14="http://schemas.microsoft.com/office/powerpoint/2010/main" val="19802054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4AD92-476C-8EB8-315C-5EA27C5744F6}"/>
              </a:ext>
            </a:extLst>
          </p:cNvPr>
          <p:cNvSpPr>
            <a:spLocks noGrp="1"/>
          </p:cNvSpPr>
          <p:nvPr>
            <p:ph type="ctrTitle"/>
          </p:nvPr>
        </p:nvSpPr>
        <p:spPr>
          <a:xfrm>
            <a:off x="6562614" y="1625608"/>
            <a:ext cx="4655719" cy="2722164"/>
          </a:xfrm>
        </p:spPr>
        <p:txBody>
          <a:bodyPr>
            <a:normAutofit/>
          </a:bodyPr>
          <a:lstStyle/>
          <a:p>
            <a:r>
              <a:rPr lang="fr-CA" err="1"/>
              <a:t>CardPortal</a:t>
            </a:r>
            <a:endParaRPr lang="fr-CA"/>
          </a:p>
        </p:txBody>
      </p:sp>
      <p:sp>
        <p:nvSpPr>
          <p:cNvPr id="3" name="Sous-titre 2">
            <a:extLst>
              <a:ext uri="{FF2B5EF4-FFF2-40B4-BE49-F238E27FC236}">
                <a16:creationId xmlns:a16="http://schemas.microsoft.com/office/drawing/2014/main" id="{08911124-BDA5-96C6-323A-19A40BAFE874}"/>
              </a:ext>
            </a:extLst>
          </p:cNvPr>
          <p:cNvSpPr>
            <a:spLocks noGrp="1"/>
          </p:cNvSpPr>
          <p:nvPr>
            <p:ph type="subTitle" idx="1"/>
          </p:nvPr>
        </p:nvSpPr>
        <p:spPr>
          <a:xfrm>
            <a:off x="6562614" y="4466845"/>
            <a:ext cx="4655719" cy="882904"/>
          </a:xfrm>
        </p:spPr>
        <p:txBody>
          <a:bodyPr>
            <a:normAutofit/>
          </a:bodyPr>
          <a:lstStyle/>
          <a:p>
            <a:r>
              <a:rPr lang="fr-CA" dirty="0"/>
              <a:t> Vente de carte à jouer</a:t>
            </a:r>
          </a:p>
        </p:txBody>
      </p:sp>
      <p:pic>
        <p:nvPicPr>
          <p:cNvPr id="5" name="Image 4" descr="Une image contenant art, violet, Lilas, conception&#10;&#10;Description générée automatiquement">
            <a:extLst>
              <a:ext uri="{FF2B5EF4-FFF2-40B4-BE49-F238E27FC236}">
                <a16:creationId xmlns:a16="http://schemas.microsoft.com/office/drawing/2014/main" id="{B405FC2E-18F4-5176-EB11-AE245E63CC74}"/>
              </a:ext>
            </a:extLst>
          </p:cNvPr>
          <p:cNvPicPr>
            <a:picLocks noChangeAspect="1"/>
          </p:cNvPicPr>
          <p:nvPr/>
        </p:nvPicPr>
        <p:blipFill>
          <a:blip r:embed="rId2"/>
          <a:srcRect l="5660" r="6296"/>
          <a:stretch/>
        </p:blipFill>
        <p:spPr>
          <a:xfrm>
            <a:off x="20" y="10"/>
            <a:ext cx="6038037" cy="6857990"/>
          </a:xfrm>
          <a:prstGeom prst="rect">
            <a:avLst/>
          </a:prstGeom>
        </p:spPr>
      </p:pic>
      <p:sp>
        <p:nvSpPr>
          <p:cNvPr id="21" name="Cross 2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55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97C977-A1FA-B612-A396-5849217A0D82}"/>
              </a:ext>
            </a:extLst>
          </p:cNvPr>
          <p:cNvSpPr>
            <a:spLocks noGrp="1"/>
          </p:cNvSpPr>
          <p:nvPr>
            <p:ph type="title"/>
          </p:nvPr>
        </p:nvSpPr>
        <p:spPr/>
        <p:txBody>
          <a:bodyPr/>
          <a:lstStyle/>
          <a:p>
            <a:r>
              <a:rPr lang="fr-CA" dirty="0"/>
              <a:t>Besoin fonctionnels </a:t>
            </a:r>
          </a:p>
        </p:txBody>
      </p:sp>
      <p:sp>
        <p:nvSpPr>
          <p:cNvPr id="3" name="Espace réservé du contenu 2">
            <a:extLst>
              <a:ext uri="{FF2B5EF4-FFF2-40B4-BE49-F238E27FC236}">
                <a16:creationId xmlns:a16="http://schemas.microsoft.com/office/drawing/2014/main" id="{93B560AC-F65C-FC4F-F2ED-B2D2133286F1}"/>
              </a:ext>
            </a:extLst>
          </p:cNvPr>
          <p:cNvSpPr>
            <a:spLocks noGrp="1"/>
          </p:cNvSpPr>
          <p:nvPr>
            <p:ph idx="1"/>
          </p:nvPr>
        </p:nvSpPr>
        <p:spPr>
          <a:xfrm>
            <a:off x="565150" y="2691638"/>
            <a:ext cx="8267296" cy="3328162"/>
          </a:xfrm>
        </p:spPr>
        <p:txBody>
          <a:bodyPr>
            <a:normAutofit/>
          </a:bodyPr>
          <a:lstStyle/>
          <a:p>
            <a:r>
              <a:rPr lang="fr-CA" dirty="0"/>
              <a:t>Un internaute peut visualiser et rechercher un produit dans le catalogue.</a:t>
            </a:r>
          </a:p>
          <a:p>
            <a:r>
              <a:rPr lang="fr-CA" dirty="0"/>
              <a:t>Un internaute peut gérer ses produits dans le panier.</a:t>
            </a:r>
          </a:p>
          <a:p>
            <a:r>
              <a:rPr lang="fr-CA" dirty="0"/>
              <a:t>Un internaute peut devenir client et créer un compte.</a:t>
            </a:r>
          </a:p>
          <a:p>
            <a:r>
              <a:rPr lang="fr-CA" dirty="0"/>
              <a:t>Un client peut gérer son compte.</a:t>
            </a:r>
          </a:p>
          <a:p>
            <a:r>
              <a:rPr lang="fr-CA" dirty="0"/>
              <a:t>Un client peut acheter ses produits dans le panier.</a:t>
            </a:r>
          </a:p>
          <a:p>
            <a:r>
              <a:rPr lang="fr-CA" dirty="0"/>
              <a:t>Un employé peut gérer le catalogue de produits.</a:t>
            </a:r>
          </a:p>
        </p:txBody>
      </p:sp>
    </p:spTree>
    <p:extLst>
      <p:ext uri="{BB962C8B-B14F-4D97-AF65-F5344CB8AC3E}">
        <p14:creationId xmlns:p14="http://schemas.microsoft.com/office/powerpoint/2010/main" val="58734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CB23B-4E6C-94C6-4AE6-692B0A2777FA}"/>
              </a:ext>
            </a:extLst>
          </p:cNvPr>
          <p:cNvSpPr>
            <a:spLocks noGrp="1"/>
          </p:cNvSpPr>
          <p:nvPr>
            <p:ph type="title"/>
          </p:nvPr>
        </p:nvSpPr>
        <p:spPr/>
        <p:txBody>
          <a:bodyPr/>
          <a:lstStyle/>
          <a:p>
            <a:r>
              <a:rPr lang="fr-CA" dirty="0"/>
              <a:t>Éléments supplémentaire</a:t>
            </a:r>
          </a:p>
        </p:txBody>
      </p:sp>
      <p:sp>
        <p:nvSpPr>
          <p:cNvPr id="3" name="Espace réservé du contenu 2">
            <a:extLst>
              <a:ext uri="{FF2B5EF4-FFF2-40B4-BE49-F238E27FC236}">
                <a16:creationId xmlns:a16="http://schemas.microsoft.com/office/drawing/2014/main" id="{605A6E33-05B3-9954-3D64-AC7229F36152}"/>
              </a:ext>
            </a:extLst>
          </p:cNvPr>
          <p:cNvSpPr>
            <a:spLocks noGrp="1"/>
          </p:cNvSpPr>
          <p:nvPr>
            <p:ph idx="1"/>
          </p:nvPr>
        </p:nvSpPr>
        <p:spPr/>
        <p:txBody>
          <a:bodyPr/>
          <a:lstStyle/>
          <a:p>
            <a:r>
              <a:rPr lang="fr-CA" dirty="0"/>
              <a:t>Incomplet: sera ajouté dans le prochain sprint.</a:t>
            </a:r>
          </a:p>
          <a:p>
            <a:endParaRPr lang="fr-CA" dirty="0"/>
          </a:p>
          <a:p>
            <a:r>
              <a:rPr lang="fr-CA" dirty="0"/>
              <a:t>Multilingue: français, anglais</a:t>
            </a:r>
          </a:p>
          <a:p>
            <a:r>
              <a:rPr lang="fr-CA" dirty="0"/>
              <a:t>Ajouter une section: contactez-nous</a:t>
            </a:r>
          </a:p>
        </p:txBody>
      </p:sp>
    </p:spTree>
    <p:extLst>
      <p:ext uri="{BB962C8B-B14F-4D97-AF65-F5344CB8AC3E}">
        <p14:creationId xmlns:p14="http://schemas.microsoft.com/office/powerpoint/2010/main" val="367098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4EC32-9C99-7663-4EE9-4D1648E8513F}"/>
              </a:ext>
            </a:extLst>
          </p:cNvPr>
          <p:cNvSpPr>
            <a:spLocks noGrp="1"/>
          </p:cNvSpPr>
          <p:nvPr>
            <p:ph type="title"/>
          </p:nvPr>
        </p:nvSpPr>
        <p:spPr/>
        <p:txBody>
          <a:bodyPr/>
          <a:lstStyle/>
          <a:p>
            <a:r>
              <a:rPr lang="fr-CA" dirty="0"/>
              <a:t>Obstacles rencontrés</a:t>
            </a:r>
          </a:p>
        </p:txBody>
      </p:sp>
      <p:sp>
        <p:nvSpPr>
          <p:cNvPr id="3" name="Espace réservé du contenu 2">
            <a:extLst>
              <a:ext uri="{FF2B5EF4-FFF2-40B4-BE49-F238E27FC236}">
                <a16:creationId xmlns:a16="http://schemas.microsoft.com/office/drawing/2014/main" id="{2C53B650-E6ED-DE17-2371-1EAC92C9F21A}"/>
              </a:ext>
            </a:extLst>
          </p:cNvPr>
          <p:cNvSpPr>
            <a:spLocks noGrp="1"/>
          </p:cNvSpPr>
          <p:nvPr>
            <p:ph idx="1"/>
          </p:nvPr>
        </p:nvSpPr>
        <p:spPr/>
        <p:txBody>
          <a:bodyPr>
            <a:normAutofit fontScale="92500" lnSpcReduction="10000"/>
          </a:bodyPr>
          <a:lstStyle/>
          <a:p>
            <a:r>
              <a:rPr lang="fr-CA" dirty="0"/>
              <a:t>Paul</a:t>
            </a:r>
          </a:p>
          <a:p>
            <a:pPr lvl="1"/>
            <a:r>
              <a:rPr lang="fr-CA" b="0" i="0" dirty="0">
                <a:effectLst/>
                <a:latin typeface="gg sans"/>
              </a:rPr>
              <a:t>L'intégration de la barre de recherche, J'ai dû créer une fonction de recherche qui permettait de filtrer et d'afficher les résultats selon ce que les utilisateurs tapaient. Le défi principal était de formuler correctement les requêtes SQL, notamment en utilisant les clauses LIKE pour interroger la base de données de manière efficace.</a:t>
            </a:r>
          </a:p>
          <a:p>
            <a:pPr lvl="1"/>
            <a:r>
              <a:rPr lang="fr-CA" b="0" i="0" dirty="0">
                <a:effectLst/>
                <a:latin typeface="gg sans"/>
              </a:rPr>
              <a:t>Gestion du temps, des difficultés dans la gestion du temps ont surgi, principalement dues à un retard accumulé dans la révision des exercices. Ce retard a réduit le temps disponible pour développer et peaufiner le projet. Pour respecter les délais, j'ai été contraint de travailler de longues heures, ce qui a été particulièrement éprouvant.</a:t>
            </a:r>
            <a:endParaRPr lang="fr-CA" dirty="0"/>
          </a:p>
        </p:txBody>
      </p:sp>
    </p:spTree>
    <p:extLst>
      <p:ext uri="{BB962C8B-B14F-4D97-AF65-F5344CB8AC3E}">
        <p14:creationId xmlns:p14="http://schemas.microsoft.com/office/powerpoint/2010/main" val="151032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532CF-F215-98E1-2C1B-BF9C7EF59E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45AA20-D60E-68F3-A7D4-2DE1BE34F863}"/>
              </a:ext>
            </a:extLst>
          </p:cNvPr>
          <p:cNvSpPr>
            <a:spLocks noGrp="1"/>
          </p:cNvSpPr>
          <p:nvPr>
            <p:ph type="title"/>
          </p:nvPr>
        </p:nvSpPr>
        <p:spPr/>
        <p:txBody>
          <a:bodyPr/>
          <a:lstStyle/>
          <a:p>
            <a:r>
              <a:rPr lang="fr-CA" dirty="0"/>
              <a:t>Obstacles rencontrés</a:t>
            </a:r>
          </a:p>
        </p:txBody>
      </p:sp>
      <p:sp>
        <p:nvSpPr>
          <p:cNvPr id="3" name="Espace réservé du contenu 2">
            <a:extLst>
              <a:ext uri="{FF2B5EF4-FFF2-40B4-BE49-F238E27FC236}">
                <a16:creationId xmlns:a16="http://schemas.microsoft.com/office/drawing/2014/main" id="{FDC04C7D-C9AD-9D19-944F-0692B0FAAB6F}"/>
              </a:ext>
            </a:extLst>
          </p:cNvPr>
          <p:cNvSpPr>
            <a:spLocks noGrp="1"/>
          </p:cNvSpPr>
          <p:nvPr>
            <p:ph idx="1"/>
          </p:nvPr>
        </p:nvSpPr>
        <p:spPr/>
        <p:txBody>
          <a:bodyPr>
            <a:normAutofit lnSpcReduction="10000"/>
          </a:bodyPr>
          <a:lstStyle/>
          <a:p>
            <a:r>
              <a:rPr lang="fr-CA" dirty="0"/>
              <a:t>Guyllaume</a:t>
            </a:r>
          </a:p>
          <a:p>
            <a:pPr lvl="1"/>
            <a:r>
              <a:rPr lang="fr-CA" b="0" i="0" dirty="0">
                <a:effectLst/>
                <a:latin typeface="gg sans"/>
              </a:rPr>
              <a:t>L’utilisation de </a:t>
            </a:r>
            <a:r>
              <a:rPr lang="fr-CA" b="0" i="0" dirty="0" err="1">
                <a:effectLst/>
                <a:latin typeface="gg sans"/>
              </a:rPr>
              <a:t>FormBase</a:t>
            </a:r>
            <a:r>
              <a:rPr lang="fr-CA" dirty="0" err="1">
                <a:latin typeface="gg sans"/>
              </a:rPr>
              <a:t>Auth</a:t>
            </a:r>
            <a:r>
              <a:rPr lang="fr-CA" dirty="0">
                <a:latin typeface="gg sans"/>
              </a:rPr>
              <a:t> est particulièrement difficile lorsqu’on a une page de connexion qu’on peut accéder directement. J’ai dû faire une petite passe-passe pour y accéder directement. Aussi passer des informations directement à la page est difficile puisque Tomcat s’occupe du </a:t>
            </a:r>
            <a:r>
              <a:rPr lang="fr-CA" dirty="0" err="1">
                <a:latin typeface="gg sans"/>
              </a:rPr>
              <a:t>controller</a:t>
            </a:r>
            <a:r>
              <a:rPr lang="fr-CA" dirty="0">
                <a:latin typeface="gg sans"/>
              </a:rPr>
              <a:t>.</a:t>
            </a:r>
          </a:p>
          <a:p>
            <a:pPr lvl="1"/>
            <a:r>
              <a:rPr lang="fr-CA" b="0" i="0" dirty="0">
                <a:effectLst/>
                <a:latin typeface="gg sans"/>
              </a:rPr>
              <a:t>La persistance des images est particulièrement difficile à intégrer dans Tomcat, puisque le dossier doit être à l’extérieur du Tomcat </a:t>
            </a:r>
            <a:r>
              <a:rPr lang="fr-CA" b="0" i="0" dirty="0" err="1">
                <a:effectLst/>
                <a:latin typeface="gg sans"/>
              </a:rPr>
              <a:t>work</a:t>
            </a:r>
            <a:r>
              <a:rPr lang="fr-CA" b="0" i="0" dirty="0">
                <a:effectLst/>
                <a:latin typeface="gg sans"/>
              </a:rPr>
              <a:t> repository (</a:t>
            </a:r>
            <a:r>
              <a:rPr lang="fr-CA" b="0" i="0" dirty="0" err="1">
                <a:effectLst/>
                <a:latin typeface="gg sans"/>
              </a:rPr>
              <a:t>webapp</a:t>
            </a:r>
            <a:r>
              <a:rPr lang="fr-CA" b="0" i="0" dirty="0">
                <a:effectLst/>
                <a:latin typeface="gg sans"/>
              </a:rPr>
              <a:t>). Cela à causer plusieurs problèmes avant de comprendre.</a:t>
            </a:r>
          </a:p>
        </p:txBody>
      </p:sp>
    </p:spTree>
    <p:extLst>
      <p:ext uri="{BB962C8B-B14F-4D97-AF65-F5344CB8AC3E}">
        <p14:creationId xmlns:p14="http://schemas.microsoft.com/office/powerpoint/2010/main" val="358053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0E252-2FED-A69C-BA97-88219D6832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A73E4EC-2E98-0FED-C9D3-35C58219C2B0}"/>
              </a:ext>
            </a:extLst>
          </p:cNvPr>
          <p:cNvSpPr>
            <a:spLocks noGrp="1"/>
          </p:cNvSpPr>
          <p:nvPr>
            <p:ph type="title"/>
          </p:nvPr>
        </p:nvSpPr>
        <p:spPr/>
        <p:txBody>
          <a:bodyPr/>
          <a:lstStyle/>
          <a:p>
            <a:r>
              <a:rPr lang="fr-CA" dirty="0"/>
              <a:t>Leçon Apprise</a:t>
            </a:r>
          </a:p>
        </p:txBody>
      </p:sp>
      <p:sp>
        <p:nvSpPr>
          <p:cNvPr id="3" name="Espace réservé du contenu 2">
            <a:extLst>
              <a:ext uri="{FF2B5EF4-FFF2-40B4-BE49-F238E27FC236}">
                <a16:creationId xmlns:a16="http://schemas.microsoft.com/office/drawing/2014/main" id="{CA85F905-5E88-ED9A-F712-5BF8B63746A0}"/>
              </a:ext>
            </a:extLst>
          </p:cNvPr>
          <p:cNvSpPr>
            <a:spLocks noGrp="1"/>
          </p:cNvSpPr>
          <p:nvPr>
            <p:ph idx="1"/>
          </p:nvPr>
        </p:nvSpPr>
        <p:spPr/>
        <p:txBody>
          <a:bodyPr>
            <a:normAutofit fontScale="92500" lnSpcReduction="10000"/>
          </a:bodyPr>
          <a:lstStyle/>
          <a:p>
            <a:r>
              <a:rPr lang="fr-CA" dirty="0"/>
              <a:t>Paul</a:t>
            </a:r>
          </a:p>
          <a:p>
            <a:pPr lvl="1"/>
            <a:r>
              <a:rPr lang="fr-CA" b="0" i="0" dirty="0">
                <a:effectLst/>
                <a:latin typeface="gg sans"/>
              </a:rPr>
              <a:t>Importance de la planification, cette expérience m'a appris qu'une bonne planification et une gestion efficace du temps sont cruciales dans le développement de projets. Il est essentiel de se fixer des estimations de temps réalistes pour chaque tâche afin d'éviter les pressions de dernière minute. </a:t>
            </a:r>
          </a:p>
          <a:p>
            <a:pPr lvl="1"/>
            <a:r>
              <a:rPr lang="fr-CA" b="0" i="0" dirty="0">
                <a:effectLst/>
                <a:latin typeface="gg sans"/>
              </a:rPr>
              <a:t>La révision régulière du matériel d'apprentissage, comme les </a:t>
            </a:r>
            <a:r>
              <a:rPr lang="fr-CA" b="0" i="0" dirty="0" err="1">
                <a:effectLst/>
                <a:latin typeface="gg sans"/>
              </a:rPr>
              <a:t>PDFs</a:t>
            </a:r>
            <a:r>
              <a:rPr lang="fr-CA" b="0" i="0" dirty="0">
                <a:effectLst/>
                <a:latin typeface="gg sans"/>
              </a:rPr>
              <a:t>, les vidéos, et les exemples de projets, a été très utile. Cela m'a permis de mieux comprendre comment implémenter les notions vues en classe dans le TP, ce qui m'aide dans ma compréhension et ma capacité à appliquer ces connaissances de manière effective.</a:t>
            </a:r>
            <a:endParaRPr lang="fr-CA" dirty="0"/>
          </a:p>
        </p:txBody>
      </p:sp>
    </p:spTree>
    <p:extLst>
      <p:ext uri="{BB962C8B-B14F-4D97-AF65-F5344CB8AC3E}">
        <p14:creationId xmlns:p14="http://schemas.microsoft.com/office/powerpoint/2010/main" val="40518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275E-4785-480F-07D4-2F1145252F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D05D495-786D-95BC-3106-D2F6DBFF6B7B}"/>
              </a:ext>
            </a:extLst>
          </p:cNvPr>
          <p:cNvSpPr>
            <a:spLocks noGrp="1"/>
          </p:cNvSpPr>
          <p:nvPr>
            <p:ph type="title"/>
          </p:nvPr>
        </p:nvSpPr>
        <p:spPr/>
        <p:txBody>
          <a:bodyPr/>
          <a:lstStyle/>
          <a:p>
            <a:r>
              <a:rPr lang="fr-CA" dirty="0"/>
              <a:t>Leçon Apprise</a:t>
            </a:r>
          </a:p>
        </p:txBody>
      </p:sp>
      <p:sp>
        <p:nvSpPr>
          <p:cNvPr id="3" name="Espace réservé du contenu 2">
            <a:extLst>
              <a:ext uri="{FF2B5EF4-FFF2-40B4-BE49-F238E27FC236}">
                <a16:creationId xmlns:a16="http://schemas.microsoft.com/office/drawing/2014/main" id="{DBB316B9-1BF7-4455-EA75-73D430D741C5}"/>
              </a:ext>
            </a:extLst>
          </p:cNvPr>
          <p:cNvSpPr>
            <a:spLocks noGrp="1"/>
          </p:cNvSpPr>
          <p:nvPr>
            <p:ph idx="1"/>
          </p:nvPr>
        </p:nvSpPr>
        <p:spPr/>
        <p:txBody>
          <a:bodyPr>
            <a:normAutofit/>
          </a:bodyPr>
          <a:lstStyle/>
          <a:p>
            <a:r>
              <a:rPr lang="fr-CA" dirty="0"/>
              <a:t>Guyllaume</a:t>
            </a:r>
          </a:p>
          <a:p>
            <a:pPr lvl="1"/>
            <a:r>
              <a:rPr lang="fr-CA" dirty="0"/>
              <a:t>L’importance d’appliquer les concepts de </a:t>
            </a:r>
            <a:r>
              <a:rPr lang="fr-CA" dirty="0" err="1"/>
              <a:t>try</a:t>
            </a:r>
            <a:r>
              <a:rPr lang="fr-CA" dirty="0"/>
              <a:t>…catch </a:t>
            </a:r>
            <a:r>
              <a:rPr lang="fr-CA" dirty="0" err="1"/>
              <a:t>throws</a:t>
            </a:r>
            <a:r>
              <a:rPr lang="fr-CA" dirty="0"/>
              <a:t> de la bonne façon dès le début. Cela permet du meilleur débogage et une meilleure gestion des erreurs dans l’application.</a:t>
            </a:r>
          </a:p>
          <a:p>
            <a:pPr lvl="1"/>
            <a:r>
              <a:rPr lang="fr-CA" dirty="0"/>
              <a:t>L’ajout de commentaire au fur et à mesure de produire du code ainsi que faire des clean-up plus régulier permet de s’assurer que les concepts acquis sont bien appliqués.</a:t>
            </a:r>
          </a:p>
          <a:p>
            <a:pPr lvl="1"/>
            <a:endParaRPr lang="fr-CA" dirty="0"/>
          </a:p>
        </p:txBody>
      </p:sp>
    </p:spTree>
    <p:extLst>
      <p:ext uri="{BB962C8B-B14F-4D97-AF65-F5344CB8AC3E}">
        <p14:creationId xmlns:p14="http://schemas.microsoft.com/office/powerpoint/2010/main" val="1421455937"/>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44</TotalTime>
  <Words>464</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gg sans</vt:lpstr>
      <vt:lpstr>Seaford Display</vt:lpstr>
      <vt:lpstr>System Font Regular</vt:lpstr>
      <vt:lpstr>Tenorite</vt:lpstr>
      <vt:lpstr>MadridVTI</vt:lpstr>
      <vt:lpstr>CardPortal</vt:lpstr>
      <vt:lpstr>Besoin fonctionnels </vt:lpstr>
      <vt:lpstr>Éléments supplémentaire</vt:lpstr>
      <vt:lpstr>Obstacles rencontrés</vt:lpstr>
      <vt:lpstr>Obstacles rencontrés</vt:lpstr>
      <vt:lpstr>Leçon Apprise</vt:lpstr>
      <vt:lpstr>Leçon Apprise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guyllaume beaudry</dc:creator>
  <cp:lastModifiedBy>guyllaume beaudry</cp:lastModifiedBy>
  <cp:revision>1</cp:revision>
  <dcterms:created xsi:type="dcterms:W3CDTF">2024-11-20T13:03:03Z</dcterms:created>
  <dcterms:modified xsi:type="dcterms:W3CDTF">2024-11-20T13:47:46Z</dcterms:modified>
</cp:coreProperties>
</file>