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75" autoAdjust="0"/>
    <p:restoredTop sz="69761" autoAdjust="0"/>
  </p:normalViewPr>
  <p:slideViewPr>
    <p:cSldViewPr snapToGrid="0">
      <p:cViewPr varScale="1">
        <p:scale>
          <a:sx n="47" d="100"/>
          <a:sy n="47" d="100"/>
        </p:scale>
        <p:origin x="14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9784946-BCF1-4BB3-87C1-67857450D10E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CFE29B-4DA9-45A6-9BE9-B6CB1F6416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78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E29B-4DA9-45A6-9BE9-B6CB1F64165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871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היכרות עם הכלי: נכנסתי לאתר, </a:t>
            </a:r>
            <a:r>
              <a:rPr lang="he-IL" dirty="0" err="1"/>
              <a:t>שיחקי</a:t>
            </a:r>
            <a:r>
              <a:rPr lang="he-IL" dirty="0"/>
              <a:t> קצת עם הכלי באונליין, הורדתי את </a:t>
            </a:r>
            <a:r>
              <a:rPr lang="he-IL" dirty="0" err="1"/>
              <a:t>הספריה</a:t>
            </a:r>
            <a:r>
              <a:rPr lang="he-IL" dirty="0"/>
              <a:t> למחשב.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E29B-4DA9-45A6-9BE9-B6CB1F64165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0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E29B-4DA9-45A6-9BE9-B6CB1F64165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63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1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3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6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5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0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7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9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2512-44BD-4B20-B2FF-755B72AAFDA1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231A93-5314-4984-9678-F671D5AB17B5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9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blockl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blockly/guides/get-started/we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E6602D-305C-4C27-AE6C-048F946A0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 Using </a:t>
            </a:r>
            <a:r>
              <a:rPr lang="en-US" dirty="0" err="1"/>
              <a:t>Blockly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85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3174EE-0F67-4615-AC97-E768B02A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Blockly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82DA43-828C-42F1-B9A3-673E003F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בלוקלי היא שפת תכנות ויזואלית </a:t>
            </a:r>
          </a:p>
          <a:p>
            <a:r>
              <a:rPr lang="he-IL" dirty="0"/>
              <a:t>מאפשרת למשתמשים ליצור קוד באמצעות "בלוקים"</a:t>
            </a:r>
          </a:p>
          <a:p>
            <a:r>
              <a:rPr lang="he-IL" dirty="0"/>
              <a:t>כל בלוק מהווה קטע קוד</a:t>
            </a:r>
          </a:p>
          <a:p>
            <a:r>
              <a:rPr lang="he-IL" dirty="0"/>
              <a:t>המטרה – ליצור סביבת תכנות נגישה יותר</a:t>
            </a:r>
          </a:p>
          <a:p>
            <a:r>
              <a:rPr lang="he-IL" dirty="0"/>
              <a:t>ניתן לייצא את הקוד למספר שפות שונות</a:t>
            </a:r>
          </a:p>
          <a:p>
            <a:r>
              <a:rPr lang="en-US" dirty="0">
                <a:hlinkClick r:id="rId3"/>
              </a:rPr>
              <a:t>https://developers.google.com/blockly/</a:t>
            </a: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569C654-6F84-4F96-8F75-D99C07C7B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11" y="2164129"/>
            <a:ext cx="4563963" cy="31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4C7252-8784-4D87-9FD8-3AF76003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cs typeface="+mn-cs"/>
              </a:rPr>
              <a:t>הפרויקט שלי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154B68-E1DA-42F1-8B5D-9095B6B6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כיוון שבלוקלי מייצר סביבת תכנות נוחה ופשוטה, ניתן ליישם אותה על תחומים מורכבים נוספים</a:t>
            </a:r>
          </a:p>
          <a:p>
            <a:r>
              <a:rPr lang="he-IL" u="sng" dirty="0"/>
              <a:t>מטרת הפרויקט:</a:t>
            </a:r>
            <a:r>
              <a:rPr lang="he-IL" dirty="0"/>
              <a:t> לאפשר תכנות ב</a:t>
            </a:r>
            <a:r>
              <a:rPr lang="en-US" dirty="0"/>
              <a:t>BP</a:t>
            </a:r>
            <a:r>
              <a:rPr lang="he-IL" dirty="0"/>
              <a:t> בעזרת בלוקלי</a:t>
            </a: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46" y="3217531"/>
            <a:ext cx="2195739" cy="2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F8ADE48-90E7-41EA-8669-7D83F10240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3954" y="2015732"/>
            <a:ext cx="5448300" cy="393128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320344F-12EC-4963-904A-606519F2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cs typeface="+mn-cs"/>
              </a:rPr>
              <a:t>מהלך העבודה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5EEAC0-EE41-42C9-A607-3285B12C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היכרות עם הכלי</a:t>
            </a:r>
          </a:p>
          <a:p>
            <a:r>
              <a:rPr lang="he-IL" dirty="0"/>
              <a:t>הרחבות</a:t>
            </a:r>
          </a:p>
          <a:p>
            <a:pPr lvl="1"/>
            <a:r>
              <a:rPr lang="he-IL" dirty="0"/>
              <a:t>אתגר – איך להוסיף בלוקים חדשים</a:t>
            </a:r>
          </a:p>
          <a:p>
            <a:r>
              <a:rPr lang="he-IL" dirty="0"/>
              <a:t>בחירת אופן ההרחבה בהתאם לצרכי </a:t>
            </a:r>
            <a:r>
              <a:rPr lang="he-IL" dirty="0" err="1"/>
              <a:t>הפרוייקט</a:t>
            </a:r>
            <a:endParaRPr lang="he-IL" dirty="0"/>
          </a:p>
          <a:p>
            <a:pPr lvl="1"/>
            <a:r>
              <a:rPr lang="he-IL" dirty="0"/>
              <a:t>בחירת בלוקים ספציפיים לתכנות ב</a:t>
            </a:r>
            <a:r>
              <a:rPr lang="en-US" dirty="0"/>
              <a:t>BP</a:t>
            </a:r>
            <a:endParaRPr lang="he-IL" dirty="0"/>
          </a:p>
          <a:p>
            <a:r>
              <a:rPr lang="he-IL" dirty="0"/>
              <a:t>בדיקת התוכנית על סביבת </a:t>
            </a:r>
            <a:r>
              <a:rPr lang="he-IL" dirty="0" err="1"/>
              <a:t>אקליפס</a:t>
            </a:r>
            <a:endParaRPr lang="he-IL" dirty="0"/>
          </a:p>
          <a:p>
            <a:r>
              <a:rPr lang="en-US" dirty="0">
                <a:hlinkClick r:id="rId4"/>
              </a:rPr>
              <a:t>https://developers.google.com/blockly/guides/get-started/web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6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74F80B-3AD4-4B68-BC65-AC09A5E7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cs typeface="+mn-cs"/>
              </a:rPr>
              <a:t>תוצאות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260C90-4713-4D0C-9965-8A5AA77E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033" y="2015732"/>
            <a:ext cx="9603275" cy="3450613"/>
          </a:xfrm>
        </p:spPr>
        <p:txBody>
          <a:bodyPr/>
          <a:lstStyle/>
          <a:p>
            <a:r>
              <a:rPr lang="he-IL" dirty="0"/>
              <a:t>הדגמה עבור </a:t>
            </a:r>
            <a:r>
              <a:rPr lang="en-US" dirty="0"/>
              <a:t>hot/cold</a:t>
            </a:r>
            <a:endParaRPr lang="he-IL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05D8421-42A6-4DC0-A831-BAC10F142C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2500812"/>
            <a:ext cx="4711337" cy="329256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498C3E7-4BD6-4C7D-8B97-B196F1D5925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69505" y="2487749"/>
            <a:ext cx="3760823" cy="33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F15830-10C8-4245-9199-DF3C0802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cs typeface="+mn-cs"/>
              </a:rPr>
              <a:t>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226D04-84AB-43CE-B63D-4D600A20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מוצר שמיש ומותאם</a:t>
            </a:r>
          </a:p>
          <a:p>
            <a:r>
              <a:rPr lang="he-IL" dirty="0"/>
              <a:t>הפשטה של תכנות </a:t>
            </a:r>
            <a:r>
              <a:rPr lang="en-US" dirty="0"/>
              <a:t>BP</a:t>
            </a:r>
            <a:r>
              <a:rPr lang="he-IL" dirty="0"/>
              <a:t> והנגשה ויזואלית</a:t>
            </a:r>
          </a:p>
          <a:p>
            <a:r>
              <a:rPr lang="he-IL" u="sng" dirty="0"/>
              <a:t>נקודות לשיפור</a:t>
            </a:r>
          </a:p>
          <a:p>
            <a:pPr lvl="1"/>
            <a:r>
              <a:rPr lang="he-IL" dirty="0"/>
              <a:t>יכול לקחת הרבה זמן עבור דוגמאות </a:t>
            </a:r>
            <a:r>
              <a:rPr lang="he-IL" dirty="0" err="1"/>
              <a:t>מסויימות</a:t>
            </a:r>
            <a:endParaRPr lang="he-IL" dirty="0"/>
          </a:p>
          <a:p>
            <a:pPr lvl="1"/>
            <a:r>
              <a:rPr lang="he-IL" dirty="0"/>
              <a:t>לא מתאים לכתיבת </a:t>
            </a:r>
            <a:r>
              <a:rPr lang="he-IL" dirty="0" err="1"/>
              <a:t>תוכנית</a:t>
            </a:r>
            <a:r>
              <a:rPr lang="he-IL" dirty="0"/>
              <a:t> גדולה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3BDF350-6383-48CD-A278-34C8D9C9C0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3380922"/>
            <a:ext cx="2881313" cy="20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2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E6602D-305C-4C27-AE6C-048F946A0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שאלות?</a:t>
            </a:r>
          </a:p>
        </p:txBody>
      </p:sp>
    </p:spTree>
    <p:extLst>
      <p:ext uri="{BB962C8B-B14F-4D97-AF65-F5344CB8AC3E}">
        <p14:creationId xmlns:p14="http://schemas.microsoft.com/office/powerpoint/2010/main" val="4180286910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169</Words>
  <Application>Microsoft Office PowerPoint</Application>
  <PresentationFormat>מסך רחב</PresentationFormat>
  <Paragraphs>33</Paragraphs>
  <Slides>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גלריה</vt:lpstr>
      <vt:lpstr>BP Using Blockly</vt:lpstr>
      <vt:lpstr>Blockly</vt:lpstr>
      <vt:lpstr>הפרויקט שלי</vt:lpstr>
      <vt:lpstr>מהלך העבודה</vt:lpstr>
      <vt:lpstr>תוצאות</vt:lpstr>
      <vt:lpstr>סיכום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 Using Blockly</dc:title>
  <dc:creator>guy mashal</dc:creator>
  <cp:lastModifiedBy>guy mashal</cp:lastModifiedBy>
  <cp:revision>18</cp:revision>
  <dcterms:created xsi:type="dcterms:W3CDTF">2019-05-20T15:11:23Z</dcterms:created>
  <dcterms:modified xsi:type="dcterms:W3CDTF">2019-06-12T15:05:43Z</dcterms:modified>
</cp:coreProperties>
</file>