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13000" y="61596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113000" y="18158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288200" y="61596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 location of bins around an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flipH="1">
            <a:off x="4885920" y="1110960"/>
            <a:ext cx="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5664600" y="863640"/>
            <a:ext cx="162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5664600" y="863640"/>
            <a:ext cx="1622160" cy="64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7288200" y="126360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74160" y="296532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Registered User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245120" y="293400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4888800" y="2310840"/>
            <a:ext cx="406008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11"/>
          <p:cNvSpPr/>
          <p:nvPr/>
        </p:nvSpPr>
        <p:spPr>
          <a:xfrm>
            <a:off x="4888800" y="2310840"/>
            <a:ext cx="13104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5664600" y="45720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Un-Registered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0284840" y="217692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Suggest bin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6209640" y="293400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User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4888800" y="2310840"/>
            <a:ext cx="209556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7181280" y="47552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Watch/update full bin 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10284840" y="381528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new bin 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 flipH="1">
            <a:off x="8731440" y="3215160"/>
            <a:ext cx="3102120" cy="1786320"/>
          </a:xfrm>
          <a:prstGeom prst="bentConnector3">
            <a:avLst>
              <a:gd name="adj1" fmla="val -7366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9"/>
          <p:cNvSpPr/>
          <p:nvPr/>
        </p:nvSpPr>
        <p:spPr>
          <a:xfrm flipV="1">
            <a:off x="6768360" y="4061160"/>
            <a:ext cx="3514680" cy="938880"/>
          </a:xfrm>
          <a:prstGeom prst="bentConnector3">
            <a:avLst>
              <a:gd name="adj1" fmla="val 9638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20"/>
          <p:cNvSpPr/>
          <p:nvPr/>
        </p:nvSpPr>
        <p:spPr>
          <a:xfrm flipH="1">
            <a:off x="5991120" y="4171680"/>
            <a:ext cx="991440" cy="58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6" name="CustomShape 21"/>
          <p:cNvSpPr/>
          <p:nvPr/>
        </p:nvSpPr>
        <p:spPr>
          <a:xfrm>
            <a:off x="5020920" y="3429000"/>
            <a:ext cx="1963080" cy="74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7" name="CustomShape 22"/>
          <p:cNvSpPr/>
          <p:nvPr/>
        </p:nvSpPr>
        <p:spPr>
          <a:xfrm flipV="1">
            <a:off x="9726120" y="2422800"/>
            <a:ext cx="557280" cy="78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8" name="CustomShape 23"/>
          <p:cNvSpPr/>
          <p:nvPr/>
        </p:nvSpPr>
        <p:spPr>
          <a:xfrm flipV="1">
            <a:off x="1868040" y="3179880"/>
            <a:ext cx="2375640" cy="678600"/>
          </a:xfrm>
          <a:prstGeom prst="bentConnector3">
            <a:avLst>
              <a:gd name="adj1" fmla="val 90069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9726120" y="3213000"/>
            <a:ext cx="557280" cy="84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0" name="CustomShape 25"/>
          <p:cNvSpPr/>
          <p:nvPr/>
        </p:nvSpPr>
        <p:spPr>
          <a:xfrm>
            <a:off x="6985440" y="4171680"/>
            <a:ext cx="970200" cy="58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5216760" y="54248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efficient bin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7181280" y="542232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Watch/update bin location suggestions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5216760" y="47552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bin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 rot="5400000">
            <a:off x="5756400" y="4442040"/>
            <a:ext cx="2242080" cy="21564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CustomShape 30"/>
          <p:cNvSpPr/>
          <p:nvPr/>
        </p:nvSpPr>
        <p:spPr>
          <a:xfrm flipH="1" rot="16200000">
            <a:off x="5961600" y="4452840"/>
            <a:ext cx="2239200" cy="19440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CustomShape 31"/>
          <p:cNvSpPr/>
          <p:nvPr/>
        </p:nvSpPr>
        <p:spPr>
          <a:xfrm flipH="1">
            <a:off x="8731440" y="2424240"/>
            <a:ext cx="3102120" cy="3243960"/>
          </a:xfrm>
          <a:prstGeom prst="bentConnector3">
            <a:avLst>
              <a:gd name="adj1" fmla="val -7366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2"/>
          <p:cNvSpPr/>
          <p:nvPr/>
        </p:nvSpPr>
        <p:spPr>
          <a:xfrm flipH="1">
            <a:off x="9474120" y="1018440"/>
            <a:ext cx="61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33"/>
          <p:cNvSpPr/>
          <p:nvPr/>
        </p:nvSpPr>
        <p:spPr>
          <a:xfrm flipH="1">
            <a:off x="9474120" y="1347480"/>
            <a:ext cx="61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9" name="CustomShape 34"/>
          <p:cNvSpPr/>
          <p:nvPr/>
        </p:nvSpPr>
        <p:spPr>
          <a:xfrm>
            <a:off x="10120320" y="833760"/>
            <a:ext cx="149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10418040" y="1153440"/>
            <a:ext cx="894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9420840" y="819720"/>
            <a:ext cx="2142000" cy="716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7"/>
          <p:cNvSpPr/>
          <p:nvPr/>
        </p:nvSpPr>
        <p:spPr>
          <a:xfrm>
            <a:off x="10284840" y="296748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 bin is full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9726120" y="3213000"/>
            <a:ext cx="5572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4" name="CustomShape 39"/>
          <p:cNvSpPr/>
          <p:nvPr/>
        </p:nvSpPr>
        <p:spPr>
          <a:xfrm>
            <a:off x="5020920" y="3429000"/>
            <a:ext cx="360" cy="61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40"/>
          <p:cNvSpPr/>
          <p:nvPr/>
        </p:nvSpPr>
        <p:spPr>
          <a:xfrm>
            <a:off x="7181280" y="614088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Block/delete registered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 flipH="1" rot="16200000">
            <a:off x="5973480" y="5183280"/>
            <a:ext cx="2215440" cy="19440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CustomShape 42"/>
          <p:cNvSpPr/>
          <p:nvPr/>
        </p:nvSpPr>
        <p:spPr>
          <a:xfrm rot="5400000">
            <a:off x="5772960" y="5168160"/>
            <a:ext cx="2208960" cy="21564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CustomShape 43"/>
          <p:cNvSpPr/>
          <p:nvPr/>
        </p:nvSpPr>
        <p:spPr>
          <a:xfrm>
            <a:off x="5216760" y="613440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 building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2280600" y="29120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 flipH="1">
            <a:off x="3054960" y="2310840"/>
            <a:ext cx="1830960" cy="59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CustomShape 46"/>
          <p:cNvSpPr/>
          <p:nvPr/>
        </p:nvSpPr>
        <p:spPr>
          <a:xfrm flipH="1" flipV="1">
            <a:off x="1866600" y="2477520"/>
            <a:ext cx="411120" cy="67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CustomShape 47"/>
          <p:cNvSpPr/>
          <p:nvPr/>
        </p:nvSpPr>
        <p:spPr>
          <a:xfrm>
            <a:off x="316440" y="292176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municipality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16440" y="22316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 flipH="1">
            <a:off x="1866600" y="3159360"/>
            <a:ext cx="4111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5" name="CustomShape 50"/>
          <p:cNvSpPr/>
          <p:nvPr/>
        </p:nvSpPr>
        <p:spPr>
          <a:xfrm>
            <a:off x="316440" y="361404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bin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 flipH="1">
            <a:off x="1866600" y="3159360"/>
            <a:ext cx="411120" cy="7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CustomShape 52"/>
          <p:cNvSpPr/>
          <p:nvPr/>
        </p:nvSpPr>
        <p:spPr>
          <a:xfrm flipV="1">
            <a:off x="1868040" y="3179880"/>
            <a:ext cx="4340160" cy="678600"/>
          </a:xfrm>
          <a:prstGeom prst="bentConnector3">
            <a:avLst>
              <a:gd name="adj1" fmla="val 94754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53"/>
          <p:cNvSpPr/>
          <p:nvPr/>
        </p:nvSpPr>
        <p:spPr>
          <a:xfrm flipV="1">
            <a:off x="8732880" y="3458880"/>
            <a:ext cx="215640" cy="292644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54"/>
          <p:cNvSpPr/>
          <p:nvPr/>
        </p:nvSpPr>
        <p:spPr>
          <a:xfrm>
            <a:off x="4245120" y="4047120"/>
            <a:ext cx="1550160" cy="493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Super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5"/>
          <p:cNvSpPr/>
          <p:nvPr/>
        </p:nvSpPr>
        <p:spPr>
          <a:xfrm>
            <a:off x="1097280" y="223164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4754880" y="49428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4754880" y="173736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1371960" y="305496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1463040" y="378648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>
            <a:off x="4755240" y="415224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7955280" y="621792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8412480" y="460980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10882080" y="210312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11247840" y="283464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>
            <a:off x="8321040" y="5341320"/>
            <a:ext cx="273240" cy="23616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999680" y="6005520"/>
            <a:ext cx="577800" cy="5778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937760" y="5249160"/>
            <a:ext cx="577800" cy="5778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4908240" y="4541040"/>
            <a:ext cx="577800" cy="577800"/>
          </a:xfrm>
          <a:prstGeom prst="rect">
            <a:avLst/>
          </a:prstGeom>
          <a:ln>
            <a:noFill/>
          </a:ln>
        </p:spPr>
      </p:pic>
      <p:sp>
        <p:nvSpPr>
          <p:cNvPr id="104" name="CustomShape 66"/>
          <p:cNvSpPr/>
          <p:nvPr/>
        </p:nvSpPr>
        <p:spPr>
          <a:xfrm>
            <a:off x="8686800" y="586440"/>
            <a:ext cx="273240" cy="236160"/>
          </a:xfrm>
          <a:prstGeom prst="smileyFace">
            <a:avLst>
              <a:gd name="adj" fmla="val 465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>
            <a:off x="8687520" y="1317960"/>
            <a:ext cx="273240" cy="236160"/>
          </a:xfrm>
          <a:prstGeom prst="smileyFace">
            <a:avLst>
              <a:gd name="adj" fmla="val 465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11338560" y="3994200"/>
            <a:ext cx="577800" cy="57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 rot="5400000">
            <a:off x="3411360" y="1904040"/>
            <a:ext cx="1038600" cy="11826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3134520" y="750960"/>
            <a:ext cx="1749600" cy="122400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885200" y="867960"/>
            <a:ext cx="127188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 rot="5400000">
            <a:off x="4863240" y="3280680"/>
            <a:ext cx="1038600" cy="11826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4586040" y="2127960"/>
            <a:ext cx="1749600" cy="122400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Municipality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6337080" y="2244600"/>
            <a:ext cx="127188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 rot="5400000">
            <a:off x="6314760" y="4657680"/>
            <a:ext cx="1038600" cy="11826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4" name="CustomShape 8"/>
          <p:cNvSpPr/>
          <p:nvPr/>
        </p:nvSpPr>
        <p:spPr>
          <a:xfrm>
            <a:off x="6037920" y="3504600"/>
            <a:ext cx="1749600" cy="122400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Municipality Super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7788960" y="3621600"/>
            <a:ext cx="127188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>
            <a:off x="7489440" y="4881240"/>
            <a:ext cx="1749600" cy="122400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Registered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7200720" y="437832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2"/>
          <p:cNvSpPr/>
          <p:nvPr/>
        </p:nvSpPr>
        <p:spPr>
          <a:xfrm>
            <a:off x="5676120" y="2999160"/>
            <a:ext cx="1550160" cy="4935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21487</TotalTime>
  <Application>LibreOffice/5.1.6.2$Linux_X86_64 LibreOffice_project/10m0$Build-2</Application>
  <Words>91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2019-08-09T05:57:01Z</dcterms:created>
  <dc:creator>OmriHarpaz</dc:creator>
  <dc:description/>
  <dc:language>en-US</dc:language>
  <cp:lastModifiedBy/>
  <dcterms:modified xsi:type="dcterms:W3CDTF">2019-11-18T00:53:51Z</dcterms:modified>
  <cp:revision>53</cp:revision>
  <dc:subject/>
  <dc:title>מצגת של PowerPoint‏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מסך רחב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