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6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3FB71-D2BA-4B8C-B0D2-CEB3F34D58E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rtl="1"/>
          <a:endParaRPr lang="he-IL"/>
        </a:p>
      </dgm:t>
    </dgm:pt>
    <dgm:pt modelId="{E84B6674-B67E-4293-AFFB-84A4CF8EF0A3}">
      <dgm:prSet phldrT="[טקסט]"/>
      <dgm:spPr/>
      <dgm:t>
        <a:bodyPr/>
        <a:lstStyle/>
        <a:p>
          <a:pPr rtl="1"/>
          <a:r>
            <a:rPr lang="en-US" dirty="0"/>
            <a:t>Super Admin</a:t>
          </a:r>
          <a:endParaRPr lang="he-IL" dirty="0"/>
        </a:p>
      </dgm:t>
    </dgm:pt>
    <dgm:pt modelId="{CE395315-CDA1-4D2A-90C8-FDAB4F661328}" type="parTrans" cxnId="{F889E474-BA6A-40A4-AC0D-04BE032A73B4}">
      <dgm:prSet/>
      <dgm:spPr/>
      <dgm:t>
        <a:bodyPr/>
        <a:lstStyle/>
        <a:p>
          <a:pPr rtl="1"/>
          <a:endParaRPr lang="he-IL"/>
        </a:p>
      </dgm:t>
    </dgm:pt>
    <dgm:pt modelId="{EB66EF62-B6FD-4D3B-8E52-4CAE76959076}" type="sibTrans" cxnId="{F889E474-BA6A-40A4-AC0D-04BE032A73B4}">
      <dgm:prSet/>
      <dgm:spPr/>
      <dgm:t>
        <a:bodyPr/>
        <a:lstStyle/>
        <a:p>
          <a:pPr rtl="1"/>
          <a:endParaRPr lang="he-IL"/>
        </a:p>
      </dgm:t>
    </dgm:pt>
    <dgm:pt modelId="{004DAC0D-DEC6-4B75-A306-E4D6DDE5F267}">
      <dgm:prSet phldrT="[טקסט]"/>
      <dgm:spPr/>
      <dgm:t>
        <a:bodyPr/>
        <a:lstStyle/>
        <a:p>
          <a:pPr rtl="1"/>
          <a:r>
            <a:rPr lang="en-US" dirty="0"/>
            <a:t>Municipality Admin</a:t>
          </a:r>
          <a:endParaRPr lang="he-IL" dirty="0"/>
        </a:p>
      </dgm:t>
    </dgm:pt>
    <dgm:pt modelId="{960F5D12-ABC6-409A-8425-6B2199D0628E}" type="parTrans" cxnId="{A630EB0A-B024-44CF-A254-4F534C0915D5}">
      <dgm:prSet/>
      <dgm:spPr/>
      <dgm:t>
        <a:bodyPr/>
        <a:lstStyle/>
        <a:p>
          <a:pPr rtl="1"/>
          <a:endParaRPr lang="he-IL"/>
        </a:p>
      </dgm:t>
    </dgm:pt>
    <dgm:pt modelId="{47CAF5B6-7F26-485D-9C4A-0F66FC66FCBC}" type="sibTrans" cxnId="{A630EB0A-B024-44CF-A254-4F534C0915D5}">
      <dgm:prSet/>
      <dgm:spPr/>
      <dgm:t>
        <a:bodyPr/>
        <a:lstStyle/>
        <a:p>
          <a:pPr rtl="1"/>
          <a:endParaRPr lang="he-IL"/>
        </a:p>
      </dgm:t>
    </dgm:pt>
    <dgm:pt modelId="{E2955922-EEC4-4446-BA26-17772E86CB8C}">
      <dgm:prSet phldrT="[טקסט]"/>
      <dgm:spPr/>
      <dgm:t>
        <a:bodyPr/>
        <a:lstStyle/>
        <a:p>
          <a:pPr rtl="1"/>
          <a:r>
            <a:rPr lang="en-US" dirty="0"/>
            <a:t>Municipality Super user</a:t>
          </a:r>
          <a:endParaRPr lang="he-IL" dirty="0"/>
        </a:p>
      </dgm:t>
    </dgm:pt>
    <dgm:pt modelId="{6DF6049C-3A53-4F06-BDAA-086110BED0D8}" type="parTrans" cxnId="{BD2FB412-2D73-456C-8804-D66AAF8BDD82}">
      <dgm:prSet/>
      <dgm:spPr/>
      <dgm:t>
        <a:bodyPr/>
        <a:lstStyle/>
        <a:p>
          <a:pPr rtl="1"/>
          <a:endParaRPr lang="he-IL"/>
        </a:p>
      </dgm:t>
    </dgm:pt>
    <dgm:pt modelId="{19188458-5CFD-494A-B803-B2B166B73CF7}" type="sibTrans" cxnId="{BD2FB412-2D73-456C-8804-D66AAF8BDD82}">
      <dgm:prSet/>
      <dgm:spPr/>
      <dgm:t>
        <a:bodyPr/>
        <a:lstStyle/>
        <a:p>
          <a:pPr rtl="1"/>
          <a:endParaRPr lang="he-IL"/>
        </a:p>
      </dgm:t>
    </dgm:pt>
    <dgm:pt modelId="{36F36159-0627-4DDE-BA31-95EA0827F475}">
      <dgm:prSet phldrT="[טקסט]"/>
      <dgm:spPr/>
      <dgm:t>
        <a:bodyPr/>
        <a:lstStyle/>
        <a:p>
          <a:pPr rtl="1"/>
          <a:r>
            <a:rPr lang="en-US" dirty="0"/>
            <a:t>Registered User</a:t>
          </a:r>
          <a:endParaRPr lang="he-IL" dirty="0"/>
        </a:p>
      </dgm:t>
    </dgm:pt>
    <dgm:pt modelId="{6BC8E3B5-26CC-4C67-BDE9-593F45EACAAA}" type="parTrans" cxnId="{A3624AF7-04BF-4E6C-A773-532B7FFF8613}">
      <dgm:prSet/>
      <dgm:spPr/>
      <dgm:t>
        <a:bodyPr/>
        <a:lstStyle/>
        <a:p>
          <a:pPr rtl="1"/>
          <a:endParaRPr lang="he-IL"/>
        </a:p>
      </dgm:t>
    </dgm:pt>
    <dgm:pt modelId="{7C3A7AA4-EDA2-4C31-ABE3-9947200B7165}" type="sibTrans" cxnId="{A3624AF7-04BF-4E6C-A773-532B7FFF8613}">
      <dgm:prSet/>
      <dgm:spPr/>
      <dgm:t>
        <a:bodyPr/>
        <a:lstStyle/>
        <a:p>
          <a:pPr rtl="1"/>
          <a:endParaRPr lang="he-IL"/>
        </a:p>
      </dgm:t>
    </dgm:pt>
    <dgm:pt modelId="{35EE187C-A882-4117-8AC8-A3165CF08411}" type="pres">
      <dgm:prSet presAssocID="{19A3FB71-D2BA-4B8C-B0D2-CEB3F34D58EB}" presName="rootnode" presStyleCnt="0">
        <dgm:presLayoutVars>
          <dgm:chMax/>
          <dgm:chPref/>
          <dgm:dir/>
          <dgm:animLvl val="lvl"/>
        </dgm:presLayoutVars>
      </dgm:prSet>
      <dgm:spPr/>
    </dgm:pt>
    <dgm:pt modelId="{A9C1BC67-0A16-4D37-9C37-D8927B1B7804}" type="pres">
      <dgm:prSet presAssocID="{E84B6674-B67E-4293-AFFB-84A4CF8EF0A3}" presName="composite" presStyleCnt="0"/>
      <dgm:spPr/>
    </dgm:pt>
    <dgm:pt modelId="{D59CE0A2-9E19-46B0-9F01-2CBBFACA2BB7}" type="pres">
      <dgm:prSet presAssocID="{E84B6674-B67E-4293-AFFB-84A4CF8EF0A3}" presName="bentUpArrow1" presStyleLbl="alignImgPlace1" presStyleIdx="0" presStyleCnt="3"/>
      <dgm:spPr/>
    </dgm:pt>
    <dgm:pt modelId="{78FB96B3-ECAC-42F0-BED7-0E8988377DC9}" type="pres">
      <dgm:prSet presAssocID="{E84B6674-B67E-4293-AFFB-84A4CF8EF0A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9636A12-AE57-4B07-BC5C-9CA36EDC3BA4}" type="pres">
      <dgm:prSet presAssocID="{E84B6674-B67E-4293-AFFB-84A4CF8EF0A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59DACA2-1C27-4FB8-B225-CE5833C6FB7F}" type="pres">
      <dgm:prSet presAssocID="{EB66EF62-B6FD-4D3B-8E52-4CAE76959076}" presName="sibTrans" presStyleCnt="0"/>
      <dgm:spPr/>
    </dgm:pt>
    <dgm:pt modelId="{5480DE55-37DB-4CC0-915B-7574D0275FD8}" type="pres">
      <dgm:prSet presAssocID="{004DAC0D-DEC6-4B75-A306-E4D6DDE5F267}" presName="composite" presStyleCnt="0"/>
      <dgm:spPr/>
    </dgm:pt>
    <dgm:pt modelId="{8D673EF6-AE47-470B-AE6C-54A4C7501976}" type="pres">
      <dgm:prSet presAssocID="{004DAC0D-DEC6-4B75-A306-E4D6DDE5F267}" presName="bentUpArrow1" presStyleLbl="alignImgPlace1" presStyleIdx="1" presStyleCnt="3"/>
      <dgm:spPr/>
    </dgm:pt>
    <dgm:pt modelId="{A66B120D-674D-4FBC-A956-28AC36E26EB4}" type="pres">
      <dgm:prSet presAssocID="{004DAC0D-DEC6-4B75-A306-E4D6DDE5F26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BD56DBB-FC50-443F-A221-9CD094972D8A}" type="pres">
      <dgm:prSet presAssocID="{004DAC0D-DEC6-4B75-A306-E4D6DDE5F2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4FF92C3-FD91-423E-8703-C8DC71F0FD96}" type="pres">
      <dgm:prSet presAssocID="{47CAF5B6-7F26-485D-9C4A-0F66FC66FCBC}" presName="sibTrans" presStyleCnt="0"/>
      <dgm:spPr/>
    </dgm:pt>
    <dgm:pt modelId="{B47496F8-D8F9-4C61-BE03-E4C9E26522DC}" type="pres">
      <dgm:prSet presAssocID="{E2955922-EEC4-4446-BA26-17772E86CB8C}" presName="composite" presStyleCnt="0"/>
      <dgm:spPr/>
    </dgm:pt>
    <dgm:pt modelId="{CDD734DD-A4D8-4D70-8162-228462B87A23}" type="pres">
      <dgm:prSet presAssocID="{E2955922-EEC4-4446-BA26-17772E86CB8C}" presName="bentUpArrow1" presStyleLbl="alignImgPlace1" presStyleIdx="2" presStyleCnt="3"/>
      <dgm:spPr/>
    </dgm:pt>
    <dgm:pt modelId="{466667B0-2776-42FA-BB5D-0D66360F1AFE}" type="pres">
      <dgm:prSet presAssocID="{E2955922-EEC4-4446-BA26-17772E86CB8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D500B45-008D-4443-9C86-93E7D7E94277}" type="pres">
      <dgm:prSet presAssocID="{E2955922-EEC4-4446-BA26-17772E86CB8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2D7F364-96AE-4E39-8095-C93FA1B4CE25}" type="pres">
      <dgm:prSet presAssocID="{19188458-5CFD-494A-B803-B2B166B73CF7}" presName="sibTrans" presStyleCnt="0"/>
      <dgm:spPr/>
    </dgm:pt>
    <dgm:pt modelId="{75F3F7AD-7D03-4E31-8296-06111BEABA87}" type="pres">
      <dgm:prSet presAssocID="{36F36159-0627-4DDE-BA31-95EA0827F475}" presName="composite" presStyleCnt="0"/>
      <dgm:spPr/>
    </dgm:pt>
    <dgm:pt modelId="{AFB1DA51-361A-4EAB-BDE5-9AB6480DA4B5}" type="pres">
      <dgm:prSet presAssocID="{36F36159-0627-4DDE-BA31-95EA0827F47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630EB0A-B024-44CF-A254-4F534C0915D5}" srcId="{19A3FB71-D2BA-4B8C-B0D2-CEB3F34D58EB}" destId="{004DAC0D-DEC6-4B75-A306-E4D6DDE5F267}" srcOrd="1" destOrd="0" parTransId="{960F5D12-ABC6-409A-8425-6B2199D0628E}" sibTransId="{47CAF5B6-7F26-485D-9C4A-0F66FC66FCBC}"/>
    <dgm:cxn modelId="{BD2FB412-2D73-456C-8804-D66AAF8BDD82}" srcId="{19A3FB71-D2BA-4B8C-B0D2-CEB3F34D58EB}" destId="{E2955922-EEC4-4446-BA26-17772E86CB8C}" srcOrd="2" destOrd="0" parTransId="{6DF6049C-3A53-4F06-BDAA-086110BED0D8}" sibTransId="{19188458-5CFD-494A-B803-B2B166B73CF7}"/>
    <dgm:cxn modelId="{83791721-0D16-49FA-92BD-4B6BB90B512F}" type="presOf" srcId="{19A3FB71-D2BA-4B8C-B0D2-CEB3F34D58EB}" destId="{35EE187C-A882-4117-8AC8-A3165CF08411}" srcOrd="0" destOrd="0" presId="urn:microsoft.com/office/officeart/2005/8/layout/StepDownProcess"/>
    <dgm:cxn modelId="{6815795D-5A1A-403E-891D-4A0F0B6CA1BE}" type="presOf" srcId="{E84B6674-B67E-4293-AFFB-84A4CF8EF0A3}" destId="{78FB96B3-ECAC-42F0-BED7-0E8988377DC9}" srcOrd="0" destOrd="0" presId="urn:microsoft.com/office/officeart/2005/8/layout/StepDownProcess"/>
    <dgm:cxn modelId="{1151B34D-1FD0-4146-B07C-321EE0026E51}" type="presOf" srcId="{E2955922-EEC4-4446-BA26-17772E86CB8C}" destId="{466667B0-2776-42FA-BB5D-0D66360F1AFE}" srcOrd="0" destOrd="0" presId="urn:microsoft.com/office/officeart/2005/8/layout/StepDownProcess"/>
    <dgm:cxn modelId="{F889E474-BA6A-40A4-AC0D-04BE032A73B4}" srcId="{19A3FB71-D2BA-4B8C-B0D2-CEB3F34D58EB}" destId="{E84B6674-B67E-4293-AFFB-84A4CF8EF0A3}" srcOrd="0" destOrd="0" parTransId="{CE395315-CDA1-4D2A-90C8-FDAB4F661328}" sibTransId="{EB66EF62-B6FD-4D3B-8E52-4CAE76959076}"/>
    <dgm:cxn modelId="{D78C298C-E282-47E7-9479-58D3A03EDABD}" type="presOf" srcId="{36F36159-0627-4DDE-BA31-95EA0827F475}" destId="{AFB1DA51-361A-4EAB-BDE5-9AB6480DA4B5}" srcOrd="0" destOrd="0" presId="urn:microsoft.com/office/officeart/2005/8/layout/StepDownProcess"/>
    <dgm:cxn modelId="{05B5BAB4-CC21-4AEC-9821-02A972591E3F}" type="presOf" srcId="{004DAC0D-DEC6-4B75-A306-E4D6DDE5F267}" destId="{A66B120D-674D-4FBC-A956-28AC36E26EB4}" srcOrd="0" destOrd="0" presId="urn:microsoft.com/office/officeart/2005/8/layout/StepDownProcess"/>
    <dgm:cxn modelId="{A3624AF7-04BF-4E6C-A773-532B7FFF8613}" srcId="{19A3FB71-D2BA-4B8C-B0D2-CEB3F34D58EB}" destId="{36F36159-0627-4DDE-BA31-95EA0827F475}" srcOrd="3" destOrd="0" parTransId="{6BC8E3B5-26CC-4C67-BDE9-593F45EACAAA}" sibTransId="{7C3A7AA4-EDA2-4C31-ABE3-9947200B7165}"/>
    <dgm:cxn modelId="{43F51931-5698-4089-A4A1-ADB2F0710198}" type="presParOf" srcId="{35EE187C-A882-4117-8AC8-A3165CF08411}" destId="{A9C1BC67-0A16-4D37-9C37-D8927B1B7804}" srcOrd="0" destOrd="0" presId="urn:microsoft.com/office/officeart/2005/8/layout/StepDownProcess"/>
    <dgm:cxn modelId="{342468E0-3518-4343-8216-F0DAC43EE67F}" type="presParOf" srcId="{A9C1BC67-0A16-4D37-9C37-D8927B1B7804}" destId="{D59CE0A2-9E19-46B0-9F01-2CBBFACA2BB7}" srcOrd="0" destOrd="0" presId="urn:microsoft.com/office/officeart/2005/8/layout/StepDownProcess"/>
    <dgm:cxn modelId="{DAE814A8-B4B7-4CCB-8856-A270DDCAC556}" type="presParOf" srcId="{A9C1BC67-0A16-4D37-9C37-D8927B1B7804}" destId="{78FB96B3-ECAC-42F0-BED7-0E8988377DC9}" srcOrd="1" destOrd="0" presId="urn:microsoft.com/office/officeart/2005/8/layout/StepDownProcess"/>
    <dgm:cxn modelId="{4C25DC4E-DDB3-4844-8353-D25217737D6E}" type="presParOf" srcId="{A9C1BC67-0A16-4D37-9C37-D8927B1B7804}" destId="{B9636A12-AE57-4B07-BC5C-9CA36EDC3BA4}" srcOrd="2" destOrd="0" presId="urn:microsoft.com/office/officeart/2005/8/layout/StepDownProcess"/>
    <dgm:cxn modelId="{73DB4FFA-535B-4CF2-A88C-3A892D54B5A9}" type="presParOf" srcId="{35EE187C-A882-4117-8AC8-A3165CF08411}" destId="{B59DACA2-1C27-4FB8-B225-CE5833C6FB7F}" srcOrd="1" destOrd="0" presId="urn:microsoft.com/office/officeart/2005/8/layout/StepDownProcess"/>
    <dgm:cxn modelId="{742C3600-645E-4DC3-B926-BCBC03C47D56}" type="presParOf" srcId="{35EE187C-A882-4117-8AC8-A3165CF08411}" destId="{5480DE55-37DB-4CC0-915B-7574D0275FD8}" srcOrd="2" destOrd="0" presId="urn:microsoft.com/office/officeart/2005/8/layout/StepDownProcess"/>
    <dgm:cxn modelId="{7E30178D-B9E1-468B-A194-FF19617A5222}" type="presParOf" srcId="{5480DE55-37DB-4CC0-915B-7574D0275FD8}" destId="{8D673EF6-AE47-470B-AE6C-54A4C7501976}" srcOrd="0" destOrd="0" presId="urn:microsoft.com/office/officeart/2005/8/layout/StepDownProcess"/>
    <dgm:cxn modelId="{417321D1-B2AF-4003-A0AB-80D34EBC9423}" type="presParOf" srcId="{5480DE55-37DB-4CC0-915B-7574D0275FD8}" destId="{A66B120D-674D-4FBC-A956-28AC36E26EB4}" srcOrd="1" destOrd="0" presId="urn:microsoft.com/office/officeart/2005/8/layout/StepDownProcess"/>
    <dgm:cxn modelId="{A37DC9BA-6DC6-4452-AEF0-B34B830AB2EF}" type="presParOf" srcId="{5480DE55-37DB-4CC0-915B-7574D0275FD8}" destId="{8BD56DBB-FC50-443F-A221-9CD094972D8A}" srcOrd="2" destOrd="0" presId="urn:microsoft.com/office/officeart/2005/8/layout/StepDownProcess"/>
    <dgm:cxn modelId="{2227EAB6-624B-4915-AC6B-0857D7E098AE}" type="presParOf" srcId="{35EE187C-A882-4117-8AC8-A3165CF08411}" destId="{14FF92C3-FD91-423E-8703-C8DC71F0FD96}" srcOrd="3" destOrd="0" presId="urn:microsoft.com/office/officeart/2005/8/layout/StepDownProcess"/>
    <dgm:cxn modelId="{DE7F1AAD-D696-4506-A2EC-FC9A31F6582C}" type="presParOf" srcId="{35EE187C-A882-4117-8AC8-A3165CF08411}" destId="{B47496F8-D8F9-4C61-BE03-E4C9E26522DC}" srcOrd="4" destOrd="0" presId="urn:microsoft.com/office/officeart/2005/8/layout/StepDownProcess"/>
    <dgm:cxn modelId="{A6E3A96E-435E-4A80-B099-06F6138F57F0}" type="presParOf" srcId="{B47496F8-D8F9-4C61-BE03-E4C9E26522DC}" destId="{CDD734DD-A4D8-4D70-8162-228462B87A23}" srcOrd="0" destOrd="0" presId="urn:microsoft.com/office/officeart/2005/8/layout/StepDownProcess"/>
    <dgm:cxn modelId="{F592074F-BE3D-436E-866A-53AD02B55C06}" type="presParOf" srcId="{B47496F8-D8F9-4C61-BE03-E4C9E26522DC}" destId="{466667B0-2776-42FA-BB5D-0D66360F1AFE}" srcOrd="1" destOrd="0" presId="urn:microsoft.com/office/officeart/2005/8/layout/StepDownProcess"/>
    <dgm:cxn modelId="{B5A94900-162F-4869-87A5-747F43F35409}" type="presParOf" srcId="{B47496F8-D8F9-4C61-BE03-E4C9E26522DC}" destId="{9D500B45-008D-4443-9C86-93E7D7E94277}" srcOrd="2" destOrd="0" presId="urn:microsoft.com/office/officeart/2005/8/layout/StepDownProcess"/>
    <dgm:cxn modelId="{1FC2820B-D47C-4E0C-917D-92B10F340EE4}" type="presParOf" srcId="{35EE187C-A882-4117-8AC8-A3165CF08411}" destId="{12D7F364-96AE-4E39-8095-C93FA1B4CE25}" srcOrd="5" destOrd="0" presId="urn:microsoft.com/office/officeart/2005/8/layout/StepDownProcess"/>
    <dgm:cxn modelId="{8106B116-42C9-44A5-9C35-059CBB802C12}" type="presParOf" srcId="{35EE187C-A882-4117-8AC8-A3165CF08411}" destId="{75F3F7AD-7D03-4E31-8296-06111BEABA87}" srcOrd="6" destOrd="0" presId="urn:microsoft.com/office/officeart/2005/8/layout/StepDownProcess"/>
    <dgm:cxn modelId="{9963F4B3-7144-4654-8A3B-961C11676BAC}" type="presParOf" srcId="{75F3F7AD-7D03-4E31-8296-06111BEABA87}" destId="{AFB1DA51-361A-4EAB-BDE5-9AB6480DA4B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CE0A2-9E19-46B0-9F01-2CBBFACA2BB7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B96B3-ECAC-42F0-BED7-0E8988377DC9}">
      <dsp:nvSpPr>
        <dsp:cNvPr id="0" name=""/>
        <dsp:cNvSpPr/>
      </dsp:nvSpPr>
      <dsp:spPr>
        <a:xfrm>
          <a:off x="1010910" y="31360"/>
          <a:ext cx="1750966" cy="122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Super Admin</a:t>
          </a:r>
          <a:endParaRPr lang="he-IL" sz="2200" kern="1200" dirty="0"/>
        </a:p>
      </dsp:txBody>
      <dsp:txXfrm>
        <a:off x="1070751" y="91201"/>
        <a:ext cx="1631284" cy="1105937"/>
      </dsp:txXfrm>
    </dsp:sp>
    <dsp:sp modelId="{B9636A12-AE57-4B07-BC5C-9CA36EDC3BA4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73EF6-AE47-470B-AE6C-54A4C7501976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B120D-674D-4FBC-A956-28AC36E26EB4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Municipality Admin</a:t>
          </a:r>
          <a:endParaRPr lang="he-IL" sz="2200" kern="1200" dirty="0"/>
        </a:p>
      </dsp:txBody>
      <dsp:txXfrm>
        <a:off x="2522488" y="1467976"/>
        <a:ext cx="1631284" cy="1105937"/>
      </dsp:txXfrm>
    </dsp:sp>
    <dsp:sp modelId="{8BD56DBB-FC50-443F-A221-9CD094972D8A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734DD-A4D8-4D70-8162-228462B87A23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667B0-2776-42FA-BB5D-0D66360F1AFE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Municipality Super user</a:t>
          </a:r>
          <a:endParaRPr lang="he-IL" sz="2200" kern="1200" dirty="0"/>
        </a:p>
      </dsp:txBody>
      <dsp:txXfrm>
        <a:off x="3974226" y="2844752"/>
        <a:ext cx="1631284" cy="1105937"/>
      </dsp:txXfrm>
    </dsp:sp>
    <dsp:sp modelId="{9D500B45-008D-4443-9C86-93E7D7E94277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1DA51-361A-4EAB-BDE5-9AB6480DA4B5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Registered User</a:t>
          </a:r>
          <a:endParaRPr lang="he-IL" sz="2200" kern="1200" dirty="0"/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C9FB5E-7E56-4554-9349-FD607A22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472631-2658-4699-867E-490B73EF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083F26-A8A7-4C76-994E-6962C7CE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42A4CB-9A26-49EF-8911-3335BD0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23DB16-3A43-4C0D-8C0A-F88A0443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7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28075-3B98-4BAB-B138-4DBCF4CF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39E054E-7390-4952-B3F5-3F05E298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9B6D02-5DD0-4E4C-A6CD-A36D407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8E6588-972C-4F20-B24E-B07901F1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62E896-2487-4FCD-87AE-0AF5CDB4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5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A8CE1A6-3240-4381-A661-BA774CBC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37587A-9DC6-4FAC-AA6D-F0813CE8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510C3F-0CC3-4098-B293-FE966583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A603B1-9215-4C43-9FD9-64E702CD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AF1357-D000-481E-B281-54C27ED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58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2AD28A-54C7-4CE7-9572-B7C7F9B3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22E260-D742-4090-AAA3-CA048C3B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CE6D5B-4F60-43E3-98BB-8FA9090E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8FE5B7-448F-43D4-AC28-2449180C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CAA40-F767-4754-9516-B3E6A39E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2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1EF1E1-5D54-40AE-A834-52BE5D7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D976193-1973-4609-A0BB-F302671C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71437C-82B3-4824-A3C5-436A48EC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C58F2F-CF6C-448D-B2E5-CCA13AE0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7E27F9-ECBD-4C53-AB58-2F5912F3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3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6C3E2F-1AA9-4FC5-A9A9-B5591577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AD1DBC-900F-4B39-8234-AFEFBDD8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DE4F4D-0870-4D81-BD64-4F091DF7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69B7E0-2E1D-4487-814A-93915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B18EFF-9CEE-4A92-BBC7-B899C0BB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F76D0E-7933-4757-89DE-ADCE893D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C9162F-CE03-43EF-BC92-A94D2FE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554DCB-F716-4867-B9C6-E4C4D385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817207-B098-40BF-9921-E3F45C216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C687D8A-1CAD-4D63-B965-2770DD5E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ED50AE-9235-4068-837E-C14C596B3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C64A899-6DAA-4D22-A7A9-83B67E8E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75FE4A3-EE2B-4914-877C-BC60FE8A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0D3BCDC-49CC-49EA-ADF5-0D0106A0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4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DD2FA1-C422-4D5C-9483-2A7C641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BA04B05-C567-40A5-89B2-7937FDB5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F0A3D8-DD46-4204-BF10-4018CB0F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80AD3B6-FCD5-471E-9ED2-54B349B3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6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8A8373F-3BDC-4A0A-B239-DA16DBB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FE3FD0-7295-4C8D-AF37-1ACCDCCC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3BF139D-BDE3-40A1-AA1F-93268960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80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9C560-C1F1-49A1-9351-2A2BEA6F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F19BA1-D4D7-4818-8030-1F3CB657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651810-DF14-45DD-A4A1-44F604159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71AED5D-5541-4FC4-8909-44A7D7B7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15DFA3-8A5B-4804-A6A8-F543ABD6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2CAB06-BBE4-48D9-964A-F5B5FE51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4F4A2B-81AA-495A-BB18-40737C8C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DECF69-49D9-41A6-B6EC-1D582FB5D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54562B8-5AA3-4267-943C-1B8AC595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11DD5B-FD2C-400F-9F58-1D3DBD9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768830-4281-4191-AB9E-39E350A6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65DC7E-3DBB-4E4E-B4F4-72D52FB6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0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5BF6D7-2B8A-4F65-8610-2395388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E2D048-4602-4CF7-93FE-8F9308C0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763E9-F6EB-4A49-8DA4-C866C16F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9AA4-D187-44BD-B482-5E76EC0C110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774651-D522-41D0-8A0A-5F2590B4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118385-B131-40D0-BD63-364D2B87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459A-3181-41BA-A77F-8D0C528F6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4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D4DC9C9-D30B-4A6F-9BBB-A8F00C109DEF}"/>
              </a:ext>
            </a:extLst>
          </p:cNvPr>
          <p:cNvSpPr/>
          <p:nvPr/>
        </p:nvSpPr>
        <p:spPr>
          <a:xfrm>
            <a:off x="4112830" y="616063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 Page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5771234-E9EC-4B7E-8C28-AADB9E2BD247}"/>
              </a:ext>
            </a:extLst>
          </p:cNvPr>
          <p:cNvSpPr/>
          <p:nvPr/>
        </p:nvSpPr>
        <p:spPr>
          <a:xfrm>
            <a:off x="4112829" y="1815866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7C9DD1E-2FF2-4028-882F-C3B3317F1588}"/>
              </a:ext>
            </a:extLst>
          </p:cNvPr>
          <p:cNvSpPr/>
          <p:nvPr/>
        </p:nvSpPr>
        <p:spPr>
          <a:xfrm>
            <a:off x="7288286" y="616063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See location of bins around an address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50458C1-2CFA-40C8-85B7-0E4FA5BF83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88684" y="1111132"/>
            <a:ext cx="1" cy="704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2D119B8-4F2E-49D1-A2C7-8AC76F723EB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64539" y="863598"/>
            <a:ext cx="162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8B7ED9B6-F04D-4CCA-9307-F5BC295DAB6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5664539" y="863598"/>
            <a:ext cx="1623747" cy="64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7C103941-F6A4-4AFF-BFAC-3DB262B9678C}"/>
              </a:ext>
            </a:extLst>
          </p:cNvPr>
          <p:cNvSpPr/>
          <p:nvPr/>
        </p:nvSpPr>
        <p:spPr>
          <a:xfrm>
            <a:off x="7288286" y="1263531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Register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D237BA69-2E45-4578-BEB5-B55289CA567D}"/>
              </a:ext>
            </a:extLst>
          </p:cNvPr>
          <p:cNvSpPr/>
          <p:nvPr/>
        </p:nvSpPr>
        <p:spPr>
          <a:xfrm>
            <a:off x="8174285" y="2965330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Registered User  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2C444338-C1D3-4D3F-9996-A81B5DEE3D2B}"/>
              </a:ext>
            </a:extLst>
          </p:cNvPr>
          <p:cNvSpPr/>
          <p:nvPr/>
        </p:nvSpPr>
        <p:spPr>
          <a:xfrm>
            <a:off x="4245138" y="2933931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A5C26A0-1862-4BAD-97AB-3B2B80C5F6E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4888684" y="2310935"/>
            <a:ext cx="4061456" cy="654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95FDD67-D89C-45BA-BA71-2F85B7CBB3D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4888684" y="2310935"/>
            <a:ext cx="132309" cy="62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47DB02BD-94EC-4827-84A0-F8D42B99CAF6}"/>
              </a:ext>
            </a:extLst>
          </p:cNvPr>
          <p:cNvSpPr/>
          <p:nvPr/>
        </p:nvSpPr>
        <p:spPr>
          <a:xfrm>
            <a:off x="5664536" y="457197"/>
            <a:ext cx="1551709" cy="495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Un-Registered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F5238A8-8AC1-424D-B6C4-C2EAB2C7AC5A}"/>
              </a:ext>
            </a:extLst>
          </p:cNvPr>
          <p:cNvSpPr/>
          <p:nvPr/>
        </p:nvSpPr>
        <p:spPr>
          <a:xfrm>
            <a:off x="10284729" y="2176843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Suggest bin location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C576EFCF-2CEF-4065-9672-0DF08B58AD68}"/>
              </a:ext>
            </a:extLst>
          </p:cNvPr>
          <p:cNvSpPr/>
          <p:nvPr/>
        </p:nvSpPr>
        <p:spPr>
          <a:xfrm>
            <a:off x="6209712" y="2933928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Super User  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BE5502F4-78C5-40AC-852A-AAC50BC22F1E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888684" y="2310935"/>
            <a:ext cx="2096883" cy="62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C3A1B30F-10A0-4AFA-AE13-1566701FA2AA}"/>
              </a:ext>
            </a:extLst>
          </p:cNvPr>
          <p:cNvSpPr/>
          <p:nvPr/>
        </p:nvSpPr>
        <p:spPr>
          <a:xfrm>
            <a:off x="7181311" y="4755314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Watch/update full bin notification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B2C3ABDD-CAC7-4FF3-907D-1B9ED4B80959}"/>
              </a:ext>
            </a:extLst>
          </p:cNvPr>
          <p:cNvSpPr/>
          <p:nvPr/>
        </p:nvSpPr>
        <p:spPr>
          <a:xfrm>
            <a:off x="10284729" y="3815136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new bin notification</a:t>
            </a:r>
          </a:p>
        </p:txBody>
      </p: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id="{8FC9BB59-55A3-4C4E-A87C-BB6C886C64FF}"/>
              </a:ext>
            </a:extLst>
          </p:cNvPr>
          <p:cNvCxnSpPr>
            <a:cxnSpLocks/>
            <a:stCxn id="108" idx="3"/>
            <a:endCxn id="46" idx="3"/>
          </p:cNvCxnSpPr>
          <p:nvPr/>
        </p:nvCxnSpPr>
        <p:spPr>
          <a:xfrm flipH="1">
            <a:off x="8733020" y="3215043"/>
            <a:ext cx="3103418" cy="1787806"/>
          </a:xfrm>
          <a:prstGeom prst="bentConnector3">
            <a:avLst>
              <a:gd name="adj1" fmla="val -73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F3FE66AB-2E8E-4E17-A498-B2A13A47D8AD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6768448" y="4062671"/>
            <a:ext cx="3516281" cy="940177"/>
          </a:xfrm>
          <a:prstGeom prst="bentConnector3">
            <a:avLst>
              <a:gd name="adj1" fmla="val 9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A39EF3D0-36B4-40C4-B170-3FB1EEEC6D7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92594" y="4171610"/>
            <a:ext cx="992966" cy="583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10E03ECC-52DF-4ADB-A2F5-A7C8686DB4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020993" y="3429000"/>
            <a:ext cx="1964567" cy="74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4162AF53-6A2E-43D1-B4EE-6A3E9A42045D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9725994" y="2424378"/>
            <a:ext cx="558735" cy="7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: מרפקי 63">
            <a:extLst>
              <a:ext uri="{FF2B5EF4-FFF2-40B4-BE49-F238E27FC236}">
                <a16:creationId xmlns:a16="http://schemas.microsoft.com/office/drawing/2014/main" id="{B349C3A1-EE9F-4915-91D3-1B3117DAC98E}"/>
              </a:ext>
            </a:extLst>
          </p:cNvPr>
          <p:cNvCxnSpPr>
            <a:cxnSpLocks/>
            <a:stCxn id="63" idx="3"/>
            <a:endCxn id="20" idx="1"/>
          </p:cNvCxnSpPr>
          <p:nvPr/>
        </p:nvCxnSpPr>
        <p:spPr>
          <a:xfrm flipV="1">
            <a:off x="1867987" y="3181466"/>
            <a:ext cx="2377151" cy="679946"/>
          </a:xfrm>
          <a:prstGeom prst="bentConnector3">
            <a:avLst>
              <a:gd name="adj1" fmla="val 900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>
            <a:extLst>
              <a:ext uri="{FF2B5EF4-FFF2-40B4-BE49-F238E27FC236}">
                <a16:creationId xmlns:a16="http://schemas.microsoft.com/office/drawing/2014/main" id="{F15172EB-025B-4077-81C3-5613488120C7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>
            <a:off x="9725994" y="3212865"/>
            <a:ext cx="558735" cy="84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מחבר חץ ישר 76">
            <a:extLst>
              <a:ext uri="{FF2B5EF4-FFF2-40B4-BE49-F238E27FC236}">
                <a16:creationId xmlns:a16="http://schemas.microsoft.com/office/drawing/2014/main" id="{2134311E-758F-4CDF-BB73-B179A26A7C8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985567" y="4171611"/>
            <a:ext cx="971599" cy="583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מלבן: פינות מעוגלות 91">
            <a:extLst>
              <a:ext uri="{FF2B5EF4-FFF2-40B4-BE49-F238E27FC236}">
                <a16:creationId xmlns:a16="http://schemas.microsoft.com/office/drawing/2014/main" id="{082DCF4F-FDEC-4A58-9C5C-FD5A105A68F1}"/>
              </a:ext>
            </a:extLst>
          </p:cNvPr>
          <p:cNvSpPr/>
          <p:nvPr/>
        </p:nvSpPr>
        <p:spPr>
          <a:xfrm>
            <a:off x="5216739" y="5425014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efficient bin distribution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95" name="מלבן: פינות מעוגלות 94">
            <a:extLst>
              <a:ext uri="{FF2B5EF4-FFF2-40B4-BE49-F238E27FC236}">
                <a16:creationId xmlns:a16="http://schemas.microsoft.com/office/drawing/2014/main" id="{884567DE-7C6F-4DFC-9219-EA257B894BB3}"/>
              </a:ext>
            </a:extLst>
          </p:cNvPr>
          <p:cNvSpPr/>
          <p:nvPr/>
        </p:nvSpPr>
        <p:spPr>
          <a:xfrm>
            <a:off x="7181311" y="5422258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Watch/update bin location suggestions</a:t>
            </a: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6BAD92D7-B57F-412B-9F9D-7FAF5E91E3F7}"/>
              </a:ext>
            </a:extLst>
          </p:cNvPr>
          <p:cNvSpPr/>
          <p:nvPr/>
        </p:nvSpPr>
        <p:spPr>
          <a:xfrm>
            <a:off x="5216739" y="4755313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Add/delete bin location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98" name="מחבר: מרפקי 97">
            <a:extLst>
              <a:ext uri="{FF2B5EF4-FFF2-40B4-BE49-F238E27FC236}">
                <a16:creationId xmlns:a16="http://schemas.microsoft.com/office/drawing/2014/main" id="{5E947818-2A1A-4B44-9EE6-121EF37DF6B9}"/>
              </a:ext>
            </a:extLst>
          </p:cNvPr>
          <p:cNvCxnSpPr>
            <a:cxnSpLocks/>
            <a:stCxn id="37" idx="2"/>
            <a:endCxn id="92" idx="3"/>
          </p:cNvCxnSpPr>
          <p:nvPr/>
        </p:nvCxnSpPr>
        <p:spPr>
          <a:xfrm rot="5400000">
            <a:off x="5755232" y="4442214"/>
            <a:ext cx="2243552" cy="217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מחבר: מרפקי 99">
            <a:extLst>
              <a:ext uri="{FF2B5EF4-FFF2-40B4-BE49-F238E27FC236}">
                <a16:creationId xmlns:a16="http://schemas.microsoft.com/office/drawing/2014/main" id="{A2075CBB-0BE4-47DE-ACCB-4966A40078FF}"/>
              </a:ext>
            </a:extLst>
          </p:cNvPr>
          <p:cNvCxnSpPr>
            <a:cxnSpLocks/>
            <a:stCxn id="37" idx="2"/>
            <a:endCxn id="95" idx="1"/>
          </p:cNvCxnSpPr>
          <p:nvPr/>
        </p:nvCxnSpPr>
        <p:spPr>
          <a:xfrm rot="16200000" flipH="1">
            <a:off x="5963041" y="4451523"/>
            <a:ext cx="2240796" cy="195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מחבר: מרפקי 102">
            <a:extLst>
              <a:ext uri="{FF2B5EF4-FFF2-40B4-BE49-F238E27FC236}">
                <a16:creationId xmlns:a16="http://schemas.microsoft.com/office/drawing/2014/main" id="{2B025A8F-59AA-43E1-AB2B-7C0B93CDF705}"/>
              </a:ext>
            </a:extLst>
          </p:cNvPr>
          <p:cNvCxnSpPr>
            <a:cxnSpLocks/>
            <a:stCxn id="33" idx="3"/>
            <a:endCxn id="95" idx="3"/>
          </p:cNvCxnSpPr>
          <p:nvPr/>
        </p:nvCxnSpPr>
        <p:spPr>
          <a:xfrm flipH="1">
            <a:off x="8733020" y="2424378"/>
            <a:ext cx="3103418" cy="3245415"/>
          </a:xfrm>
          <a:prstGeom prst="bentConnector3">
            <a:avLst>
              <a:gd name="adj1" fmla="val -73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קבוצה 106">
            <a:extLst>
              <a:ext uri="{FF2B5EF4-FFF2-40B4-BE49-F238E27FC236}">
                <a16:creationId xmlns:a16="http://schemas.microsoft.com/office/drawing/2014/main" id="{93FF50FF-7D7F-4265-B1DF-303CD8E96148}"/>
              </a:ext>
            </a:extLst>
          </p:cNvPr>
          <p:cNvGrpSpPr/>
          <p:nvPr/>
        </p:nvGrpSpPr>
        <p:grpSpPr>
          <a:xfrm>
            <a:off x="9420796" y="819550"/>
            <a:ext cx="2143492" cy="717668"/>
            <a:chOff x="2568634" y="781396"/>
            <a:chExt cx="2143492" cy="717668"/>
          </a:xfrm>
        </p:grpSpPr>
        <p:grpSp>
          <p:nvGrpSpPr>
            <p:cNvPr id="85" name="קבוצה 84">
              <a:extLst>
                <a:ext uri="{FF2B5EF4-FFF2-40B4-BE49-F238E27FC236}">
                  <a16:creationId xmlns:a16="http://schemas.microsoft.com/office/drawing/2014/main" id="{1A3049CB-AD30-46D9-AAA9-FF90D01977E2}"/>
                </a:ext>
              </a:extLst>
            </p:cNvPr>
            <p:cNvGrpSpPr/>
            <p:nvPr/>
          </p:nvGrpSpPr>
          <p:grpSpPr>
            <a:xfrm>
              <a:off x="2623456" y="795759"/>
              <a:ext cx="2033848" cy="688942"/>
              <a:chOff x="2236120" y="972646"/>
              <a:chExt cx="2033848" cy="688942"/>
            </a:xfrm>
          </p:grpSpPr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1C5E007B-261B-4407-B56F-C23F27DB3EBD}"/>
                  </a:ext>
                </a:extLst>
              </p:cNvPr>
              <p:cNvCxnSpPr/>
              <p:nvPr/>
            </p:nvCxnSpPr>
            <p:spPr>
              <a:xfrm flipH="1">
                <a:off x="2236120" y="1157312"/>
                <a:ext cx="620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חץ ישר 81">
                <a:extLst>
                  <a:ext uri="{FF2B5EF4-FFF2-40B4-BE49-F238E27FC236}">
                    <a16:creationId xmlns:a16="http://schemas.microsoft.com/office/drawing/2014/main" id="{F00D6EB2-B2CA-40D5-8C42-4DA1E70E030D}"/>
                  </a:ext>
                </a:extLst>
              </p:cNvPr>
              <p:cNvCxnSpPr/>
              <p:nvPr/>
            </p:nvCxnSpPr>
            <p:spPr>
              <a:xfrm flipH="1">
                <a:off x="2236121" y="1486130"/>
                <a:ext cx="620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תיבת טקסט 82">
                <a:extLst>
                  <a:ext uri="{FF2B5EF4-FFF2-40B4-BE49-F238E27FC236}">
                    <a16:creationId xmlns:a16="http://schemas.microsoft.com/office/drawing/2014/main" id="{952CC28C-E890-41D4-B450-6B755AC221F6}"/>
                  </a:ext>
                </a:extLst>
              </p:cNvPr>
              <p:cNvSpPr txBox="1"/>
              <p:nvPr/>
            </p:nvSpPr>
            <p:spPr>
              <a:xfrm>
                <a:off x="2983269" y="972646"/>
                <a:ext cx="128669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Notification</a:t>
                </a:r>
                <a:endParaRPr lang="he-IL" dirty="0"/>
              </a:p>
            </p:txBody>
          </p: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2D7C8E47-F5A9-42AF-8C3E-9FE2C7E0779A}"/>
                  </a:ext>
                </a:extLst>
              </p:cNvPr>
              <p:cNvSpPr txBox="1"/>
              <p:nvPr/>
            </p:nvSpPr>
            <p:spPr>
              <a:xfrm>
                <a:off x="3232118" y="1292256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dirty="0"/>
                  <a:t>Action</a:t>
                </a:r>
                <a:endParaRPr lang="he-IL" dirty="0"/>
              </a:p>
            </p:txBody>
          </p:sp>
        </p:grpSp>
        <p:sp>
          <p:nvSpPr>
            <p:cNvPr id="106" name="מלבן 105">
              <a:extLst>
                <a:ext uri="{FF2B5EF4-FFF2-40B4-BE49-F238E27FC236}">
                  <a16:creationId xmlns:a16="http://schemas.microsoft.com/office/drawing/2014/main" id="{FAE7B0F0-573C-481A-98FA-D4F1BDDC3D76}"/>
                </a:ext>
              </a:extLst>
            </p:cNvPr>
            <p:cNvSpPr/>
            <p:nvPr/>
          </p:nvSpPr>
          <p:spPr>
            <a:xfrm>
              <a:off x="2568634" y="781396"/>
              <a:ext cx="2143492" cy="717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08" name="מלבן: פינות מעוגלות 107">
            <a:extLst>
              <a:ext uri="{FF2B5EF4-FFF2-40B4-BE49-F238E27FC236}">
                <a16:creationId xmlns:a16="http://schemas.microsoft.com/office/drawing/2014/main" id="{5F845F9C-BBA9-47CF-B062-DB581AE94261}"/>
              </a:ext>
            </a:extLst>
          </p:cNvPr>
          <p:cNvSpPr/>
          <p:nvPr/>
        </p:nvSpPr>
        <p:spPr>
          <a:xfrm>
            <a:off x="10284729" y="2967508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Alert bin is full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13" name="מחבר חץ ישר 112">
            <a:extLst>
              <a:ext uri="{FF2B5EF4-FFF2-40B4-BE49-F238E27FC236}">
                <a16:creationId xmlns:a16="http://schemas.microsoft.com/office/drawing/2014/main" id="{B6DDFFCD-2E79-48FF-9E95-E506102715B4}"/>
              </a:ext>
            </a:extLst>
          </p:cNvPr>
          <p:cNvCxnSpPr>
            <a:cxnSpLocks/>
            <a:stCxn id="19" idx="3"/>
            <a:endCxn id="108" idx="1"/>
          </p:cNvCxnSpPr>
          <p:nvPr/>
        </p:nvCxnSpPr>
        <p:spPr>
          <a:xfrm>
            <a:off x="9725994" y="3212865"/>
            <a:ext cx="558735" cy="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מחבר חץ ישר 118">
            <a:extLst>
              <a:ext uri="{FF2B5EF4-FFF2-40B4-BE49-F238E27FC236}">
                <a16:creationId xmlns:a16="http://schemas.microsoft.com/office/drawing/2014/main" id="{B8C87D4C-8F9B-4731-89CD-DF221B3D95AE}"/>
              </a:ext>
            </a:extLst>
          </p:cNvPr>
          <p:cNvCxnSpPr>
            <a:cxnSpLocks/>
            <a:stCxn id="20" idx="2"/>
            <a:endCxn id="124" idx="0"/>
          </p:cNvCxnSpPr>
          <p:nvPr/>
        </p:nvCxnSpPr>
        <p:spPr>
          <a:xfrm>
            <a:off x="5020993" y="3429000"/>
            <a:ext cx="0" cy="61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מלבן: פינות מעוגלות 125">
            <a:extLst>
              <a:ext uri="{FF2B5EF4-FFF2-40B4-BE49-F238E27FC236}">
                <a16:creationId xmlns:a16="http://schemas.microsoft.com/office/drawing/2014/main" id="{598988BC-CBDC-4021-896A-F8AEFDE0426A}"/>
              </a:ext>
            </a:extLst>
          </p:cNvPr>
          <p:cNvSpPr/>
          <p:nvPr/>
        </p:nvSpPr>
        <p:spPr>
          <a:xfrm>
            <a:off x="7181311" y="6140833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Block/delete registered user</a:t>
            </a:r>
          </a:p>
        </p:txBody>
      </p:sp>
      <p:cxnSp>
        <p:nvCxnSpPr>
          <p:cNvPr id="127" name="מחבר: מרפקי 126">
            <a:extLst>
              <a:ext uri="{FF2B5EF4-FFF2-40B4-BE49-F238E27FC236}">
                <a16:creationId xmlns:a16="http://schemas.microsoft.com/office/drawing/2014/main" id="{9F8F9E87-F113-4982-94EC-7B0353EE67C1}"/>
              </a:ext>
            </a:extLst>
          </p:cNvPr>
          <p:cNvCxnSpPr>
            <a:cxnSpLocks/>
            <a:endCxn id="126" idx="1"/>
          </p:cNvCxnSpPr>
          <p:nvPr/>
        </p:nvCxnSpPr>
        <p:spPr>
          <a:xfrm rot="16200000" flipH="1">
            <a:off x="5975063" y="5182119"/>
            <a:ext cx="2216755" cy="1957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מחבר: מרפקי 139">
            <a:extLst>
              <a:ext uri="{FF2B5EF4-FFF2-40B4-BE49-F238E27FC236}">
                <a16:creationId xmlns:a16="http://schemas.microsoft.com/office/drawing/2014/main" id="{CE7534B3-E261-490D-BE3A-53BE4278CB36}"/>
              </a:ext>
            </a:extLst>
          </p:cNvPr>
          <p:cNvCxnSpPr>
            <a:cxnSpLocks/>
            <a:endCxn id="142" idx="3"/>
          </p:cNvCxnSpPr>
          <p:nvPr/>
        </p:nvCxnSpPr>
        <p:spPr>
          <a:xfrm rot="5400000">
            <a:off x="5771854" y="5168206"/>
            <a:ext cx="2210308" cy="217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מלבן: פינות מעוגלות 141">
            <a:extLst>
              <a:ext uri="{FF2B5EF4-FFF2-40B4-BE49-F238E27FC236}">
                <a16:creationId xmlns:a16="http://schemas.microsoft.com/office/drawing/2014/main" id="{73D879B3-D7DC-448C-83CC-0A616C44548A}"/>
              </a:ext>
            </a:extLst>
          </p:cNvPr>
          <p:cNvSpPr/>
          <p:nvPr/>
        </p:nvSpPr>
        <p:spPr>
          <a:xfrm>
            <a:off x="5216739" y="6134384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building data</a:t>
            </a: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5050031B-965E-4864-97D7-4A6C34D567BC}"/>
              </a:ext>
            </a:extLst>
          </p:cNvPr>
          <p:cNvSpPr/>
          <p:nvPr/>
        </p:nvSpPr>
        <p:spPr>
          <a:xfrm>
            <a:off x="2280564" y="2911878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Super Admin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8C1F1F25-39A8-4C3B-A9DB-4DF5F17ECCCC}"/>
              </a:ext>
            </a:extLst>
          </p:cNvPr>
          <p:cNvCxnSpPr>
            <a:cxnSpLocks/>
            <a:stCxn id="7" idx="2"/>
            <a:endCxn id="49" idx="0"/>
          </p:cNvCxnSpPr>
          <p:nvPr/>
        </p:nvCxnSpPr>
        <p:spPr>
          <a:xfrm flipH="1">
            <a:off x="3056419" y="2310935"/>
            <a:ext cx="1832265" cy="60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F21A2729-0DC7-4A5F-A586-BA6B448D43C6}"/>
              </a:ext>
            </a:extLst>
          </p:cNvPr>
          <p:cNvCxnSpPr>
            <a:cxnSpLocks/>
            <a:stCxn id="49" idx="1"/>
            <a:endCxn id="57" idx="3"/>
          </p:cNvCxnSpPr>
          <p:nvPr/>
        </p:nvCxnSpPr>
        <p:spPr>
          <a:xfrm flipH="1" flipV="1">
            <a:off x="1867988" y="2479032"/>
            <a:ext cx="412576" cy="68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1320BCB1-28CE-4B6D-9523-5088A4E257AD}"/>
              </a:ext>
            </a:extLst>
          </p:cNvPr>
          <p:cNvSpPr/>
          <p:nvPr/>
        </p:nvSpPr>
        <p:spPr>
          <a:xfrm>
            <a:off x="316279" y="2921631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Add/delete municipality DB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9F74251A-5939-45FC-953D-39C81B6F738C}"/>
              </a:ext>
            </a:extLst>
          </p:cNvPr>
          <p:cNvSpPr/>
          <p:nvPr/>
        </p:nvSpPr>
        <p:spPr>
          <a:xfrm>
            <a:off x="316279" y="2231497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Add/delete Admin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AF244B4F-FD8B-4CAD-9A75-598AA5A1AC9F}"/>
              </a:ext>
            </a:extLst>
          </p:cNvPr>
          <p:cNvCxnSpPr>
            <a:cxnSpLocks/>
            <a:stCxn id="49" idx="1"/>
            <a:endCxn id="56" idx="3"/>
          </p:cNvCxnSpPr>
          <p:nvPr/>
        </p:nvCxnSpPr>
        <p:spPr>
          <a:xfrm flipH="1">
            <a:off x="1867988" y="3159413"/>
            <a:ext cx="412576" cy="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09AC32F8-912E-415D-B37D-B09B2B29B4F3}"/>
              </a:ext>
            </a:extLst>
          </p:cNvPr>
          <p:cNvSpPr/>
          <p:nvPr/>
        </p:nvSpPr>
        <p:spPr>
          <a:xfrm>
            <a:off x="316278" y="3613877"/>
            <a:ext cx="1551709" cy="49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Add/delete bin type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AB116A0D-746F-4D5C-8300-F360BA3DE1EA}"/>
              </a:ext>
            </a:extLst>
          </p:cNvPr>
          <p:cNvCxnSpPr>
            <a:cxnSpLocks/>
            <a:stCxn id="49" idx="1"/>
            <a:endCxn id="63" idx="3"/>
          </p:cNvCxnSpPr>
          <p:nvPr/>
        </p:nvCxnSpPr>
        <p:spPr>
          <a:xfrm flipH="1">
            <a:off x="1867987" y="3159413"/>
            <a:ext cx="412577" cy="701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: מרפקי 85">
            <a:extLst>
              <a:ext uri="{FF2B5EF4-FFF2-40B4-BE49-F238E27FC236}">
                <a16:creationId xmlns:a16="http://schemas.microsoft.com/office/drawing/2014/main" id="{9229EE0B-F4BA-44DC-9EBF-E735229A6B3D}"/>
              </a:ext>
            </a:extLst>
          </p:cNvPr>
          <p:cNvCxnSpPr>
            <a:cxnSpLocks/>
            <a:stCxn id="63" idx="3"/>
            <a:endCxn id="37" idx="1"/>
          </p:cNvCxnSpPr>
          <p:nvPr/>
        </p:nvCxnSpPr>
        <p:spPr>
          <a:xfrm flipV="1">
            <a:off x="1867987" y="3181463"/>
            <a:ext cx="4341725" cy="679949"/>
          </a:xfrm>
          <a:prstGeom prst="bentConnector3">
            <a:avLst>
              <a:gd name="adj1" fmla="val 94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מחבר: מרפקי 58">
            <a:extLst>
              <a:ext uri="{FF2B5EF4-FFF2-40B4-BE49-F238E27FC236}">
                <a16:creationId xmlns:a16="http://schemas.microsoft.com/office/drawing/2014/main" id="{BA0FD7DB-5A86-4A14-884A-AFB19EB2B95F}"/>
              </a:ext>
            </a:extLst>
          </p:cNvPr>
          <p:cNvCxnSpPr>
            <a:cxnSpLocks/>
            <a:stCxn id="126" idx="3"/>
            <a:endCxn id="19" idx="2"/>
          </p:cNvCxnSpPr>
          <p:nvPr/>
        </p:nvCxnSpPr>
        <p:spPr>
          <a:xfrm flipV="1">
            <a:off x="8733020" y="3460399"/>
            <a:ext cx="217120" cy="29279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מלבן: פינות מעוגלות 123">
            <a:extLst>
              <a:ext uri="{FF2B5EF4-FFF2-40B4-BE49-F238E27FC236}">
                <a16:creationId xmlns:a16="http://schemas.microsoft.com/office/drawing/2014/main" id="{584E3195-E14F-49E2-AE88-BA38F4FBE7EB}"/>
              </a:ext>
            </a:extLst>
          </p:cNvPr>
          <p:cNvSpPr/>
          <p:nvPr/>
        </p:nvSpPr>
        <p:spPr>
          <a:xfrm>
            <a:off x="4245138" y="4047085"/>
            <a:ext cx="1551709" cy="495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Add/delete Super user</a:t>
            </a:r>
          </a:p>
        </p:txBody>
      </p:sp>
    </p:spTree>
    <p:extLst>
      <p:ext uri="{BB962C8B-B14F-4D97-AF65-F5344CB8AC3E}">
        <p14:creationId xmlns:p14="http://schemas.microsoft.com/office/powerpoint/2010/main" val="352349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9D514A9D-6661-42B9-815C-A59674549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56280"/>
              </p:ext>
            </p:extLst>
          </p:nvPr>
        </p:nvGraphicFramePr>
        <p:xfrm>
          <a:off x="212344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EB933E92-CC58-4013-9EA9-AD7A47EEF1F7}"/>
              </a:ext>
            </a:extLst>
          </p:cNvPr>
          <p:cNvSpPr/>
          <p:nvPr/>
        </p:nvSpPr>
        <p:spPr>
          <a:xfrm>
            <a:off x="7200818" y="4378194"/>
            <a:ext cx="1551709" cy="495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x10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B05C1D2B-B415-42FD-844A-176E57E7132F}"/>
              </a:ext>
            </a:extLst>
          </p:cNvPr>
          <p:cNvSpPr/>
          <p:nvPr/>
        </p:nvSpPr>
        <p:spPr>
          <a:xfrm>
            <a:off x="5676228" y="2999201"/>
            <a:ext cx="1551709" cy="495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x2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034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20890</TotalTime>
  <Words>91</Words>
  <Application>Microsoft Office PowerPoint</Application>
  <PresentationFormat>מסך רחב</PresentationFormat>
  <Paragraphs>30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49</cp:revision>
  <dcterms:created xsi:type="dcterms:W3CDTF">2019-08-09T05:57:01Z</dcterms:created>
  <dcterms:modified xsi:type="dcterms:W3CDTF">2019-08-30T07:23:55Z</dcterms:modified>
</cp:coreProperties>
</file>