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CD4FF1-EA40-4569-BD14-EE2D5A53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9C3A79-0857-4066-98EB-C145D20DB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29B06E-400E-4571-857F-37FC90A7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607130-25E6-42A8-90E9-09BCD618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7B1129-94B5-4024-9537-205D5AEB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7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863EC-9279-416A-B312-E3EE851F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08B48E-E748-4DF8-BF01-22C8997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407D6C-99D9-4F4B-829C-ADBEF53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973838-3A05-491E-8F07-4F5F1586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00B09B-7C5F-4412-B9C2-C001135C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2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9643315-E5C6-4A2F-8A15-1ACF7B7A1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76F5FA-339F-4406-9CF1-88A24BC6D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D98A39-2328-44A9-B14A-9CEC395D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FA96B2-EB36-46FC-95D7-07D92B32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6A83C9-2C98-40EB-ADA9-321D42D8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58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DFAA5-290F-424D-AB50-1757E1E7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18CA44-5DA7-4343-B0DE-FF96757C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E9AF55-2B20-4EF6-AEAD-6493E860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E89756-DBBE-43DD-980D-CAF23B6E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E24E9B-3A2C-464F-BDB9-3B8445E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62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6351E3-CC35-4C1D-B866-DA350F82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907407-0265-4C19-94D0-5271A016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1D9D88-70AC-4EBB-A073-F3A31EEE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D3A485-5168-45E0-BD92-A7236DC8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093306-35E6-4796-99B4-ADF1EE5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27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14EBFE-D568-4A8D-82DF-FE71FC0E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13DE26-D13F-4FD2-B8E2-6B7EC7EB6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DBE055-4372-4F00-95B7-78896C8F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8B83FB-9866-4094-8B82-4C95AF65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FD3CA0-6792-49B3-9F81-5F5F993F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26FFC1-D9E1-4168-8654-CCB90C8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887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E57F06-CF00-4F36-AE83-C40C6BE7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222C4F-C3E2-4A5D-8AD7-D8573870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2BBB958-82E0-42BE-832D-FDE97558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1088E43-1BD2-4303-B9F8-CA12218A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9D25AA8-0D6D-4330-9A22-4B63413D4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BCE33FF-7BD7-45ED-A662-44A890E6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B821567-5E10-4E3F-8AFE-AA63B121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A05EB8-D22A-43B6-98C3-E85082A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5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FFA03C-C621-40FF-B170-903B8EC5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6FD7CAE-FC48-4D4E-B846-C49A83D9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86A4FE9-E319-47D5-99E4-1EA327F5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CDCBF79-5707-4F71-B713-EB1BBBF1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3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F12C3E-C75B-4272-A564-348326F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B2F4F9D-7230-4ABF-BE49-25259E2A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3DF3EE-8844-4870-A2CB-88E6DFCC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3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49E898-1028-46B5-8564-F1DDA2B5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F23B04-5735-4395-B61F-369E4796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92C140C-C74F-4A76-A32D-A71C97867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458837-0149-4091-8470-7D7083CD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27E62AE-9193-4B6D-A8CC-FE6FE562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CAA1146-3228-499D-B35D-0D0082B5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9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541671-05C8-445C-84CC-3BBCE198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62BBFE0-EBAA-4B43-B729-0718956DB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DDC42E3-2EEB-48AF-9A52-326C83205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E78149F-23A9-4D2C-A6A8-B2E856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69F64A-162F-483F-8D1F-CEB09D22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43C10C-6533-4DD0-A4CC-6CDCB331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2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BDD18E0-2238-477B-8F72-01EB6E3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49AFACD-1D2E-4E58-AD3A-06A1A623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B61E3F-B667-4515-8E41-EDC77301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3EBC-E26F-4EF1-AAD9-04F08C40063C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2AF6D3-BF68-49C7-8B83-A069E5634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9EF726-BD66-4602-94B1-23BA7CB06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B7F2-C97C-4346-B302-5C1DE4063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9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225A794B-7FB3-430A-80D1-98EEE2BA92D9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A9CEF5D3-816D-41E1-AB41-F5A55E79DF24}"/>
              </a:ext>
            </a:extLst>
          </p:cNvPr>
          <p:cNvSpPr/>
          <p:nvPr/>
        </p:nvSpPr>
        <p:spPr>
          <a:xfrm>
            <a:off x="8778235" y="399500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User</a:t>
            </a:r>
            <a:endParaRPr lang="he-IL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809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E7FD4AC1-A784-4429-949D-AD3EA11FF92C}"/>
              </a:ext>
            </a:extLst>
          </p:cNvPr>
          <p:cNvSpPr/>
          <p:nvPr/>
        </p:nvSpPr>
        <p:spPr>
          <a:xfrm>
            <a:off x="4537109" y="2375441"/>
            <a:ext cx="3245240" cy="2242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User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2424F95A-B315-4F9F-B48A-EE3290EAA729}"/>
              </a:ext>
            </a:extLst>
          </p:cNvPr>
          <p:cNvSpPr/>
          <p:nvPr/>
        </p:nvSpPr>
        <p:spPr>
          <a:xfrm>
            <a:off x="5062138" y="3091713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16814FBD-98A2-457E-A969-937821A50D50}"/>
              </a:ext>
            </a:extLst>
          </p:cNvPr>
          <p:cNvSpPr/>
          <p:nvPr/>
        </p:nvSpPr>
        <p:spPr>
          <a:xfrm>
            <a:off x="5062138" y="3558890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שם העיר</a:t>
            </a:r>
          </a:p>
        </p:txBody>
      </p:sp>
      <p:sp>
        <p:nvSpPr>
          <p:cNvPr id="52" name="משולש שווה-שוקיים 51">
            <a:extLst>
              <a:ext uri="{FF2B5EF4-FFF2-40B4-BE49-F238E27FC236}">
                <a16:creationId xmlns:a16="http://schemas.microsoft.com/office/drawing/2014/main" id="{9575ACD6-A5C1-4DE1-BB42-241BB048A928}"/>
              </a:ext>
            </a:extLst>
          </p:cNvPr>
          <p:cNvSpPr/>
          <p:nvPr/>
        </p:nvSpPr>
        <p:spPr>
          <a:xfrm rot="10800000">
            <a:off x="5113020" y="3178595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שולש שווה-שוקיים 52">
            <a:extLst>
              <a:ext uri="{FF2B5EF4-FFF2-40B4-BE49-F238E27FC236}">
                <a16:creationId xmlns:a16="http://schemas.microsoft.com/office/drawing/2014/main" id="{870CE1C7-13F2-420A-A38D-C8065B00C1DE}"/>
              </a:ext>
            </a:extLst>
          </p:cNvPr>
          <p:cNvSpPr/>
          <p:nvPr/>
        </p:nvSpPr>
        <p:spPr>
          <a:xfrm rot="10800000">
            <a:off x="5113020" y="3650530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54F1C608-EAEA-4491-8012-048AB15AB33C}"/>
              </a:ext>
            </a:extLst>
          </p:cNvPr>
          <p:cNvSpPr/>
          <p:nvPr/>
        </p:nvSpPr>
        <p:spPr>
          <a:xfrm>
            <a:off x="5062138" y="4026067"/>
            <a:ext cx="1023336" cy="284873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מחק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F3CB29E7-4F36-41BF-B5E8-7686A0087798}"/>
              </a:ext>
            </a:extLst>
          </p:cNvPr>
          <p:cNvSpPr/>
          <p:nvPr/>
        </p:nvSpPr>
        <p:spPr>
          <a:xfrm>
            <a:off x="6305165" y="4030493"/>
            <a:ext cx="1023336" cy="284873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הוסף</a:t>
            </a:r>
          </a:p>
        </p:txBody>
      </p:sp>
    </p:spTree>
    <p:extLst>
      <p:ext uri="{BB962C8B-B14F-4D97-AF65-F5344CB8AC3E}">
        <p14:creationId xmlns:p14="http://schemas.microsoft.com/office/powerpoint/2010/main" val="373177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E7FD4AC1-A784-4429-949D-AD3EA11FF92C}"/>
              </a:ext>
            </a:extLst>
          </p:cNvPr>
          <p:cNvSpPr/>
          <p:nvPr/>
        </p:nvSpPr>
        <p:spPr>
          <a:xfrm>
            <a:off x="4537109" y="2375441"/>
            <a:ext cx="3245240" cy="2242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User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2424F95A-B315-4F9F-B48A-EE3290EAA729}"/>
              </a:ext>
            </a:extLst>
          </p:cNvPr>
          <p:cNvSpPr/>
          <p:nvPr/>
        </p:nvSpPr>
        <p:spPr>
          <a:xfrm>
            <a:off x="5062138" y="3091713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ישראל ישראלי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16814FBD-98A2-457E-A969-937821A50D50}"/>
              </a:ext>
            </a:extLst>
          </p:cNvPr>
          <p:cNvSpPr/>
          <p:nvPr/>
        </p:nvSpPr>
        <p:spPr>
          <a:xfrm>
            <a:off x="5062138" y="3558890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רמת השרון</a:t>
            </a:r>
          </a:p>
        </p:txBody>
      </p:sp>
      <p:sp>
        <p:nvSpPr>
          <p:cNvPr id="52" name="משולש שווה-שוקיים 51">
            <a:extLst>
              <a:ext uri="{FF2B5EF4-FFF2-40B4-BE49-F238E27FC236}">
                <a16:creationId xmlns:a16="http://schemas.microsoft.com/office/drawing/2014/main" id="{9575ACD6-A5C1-4DE1-BB42-241BB048A928}"/>
              </a:ext>
            </a:extLst>
          </p:cNvPr>
          <p:cNvSpPr/>
          <p:nvPr/>
        </p:nvSpPr>
        <p:spPr>
          <a:xfrm rot="10800000">
            <a:off x="5113020" y="3178595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שולש שווה-שוקיים 52">
            <a:extLst>
              <a:ext uri="{FF2B5EF4-FFF2-40B4-BE49-F238E27FC236}">
                <a16:creationId xmlns:a16="http://schemas.microsoft.com/office/drawing/2014/main" id="{870CE1C7-13F2-420A-A38D-C8065B00C1DE}"/>
              </a:ext>
            </a:extLst>
          </p:cNvPr>
          <p:cNvSpPr/>
          <p:nvPr/>
        </p:nvSpPr>
        <p:spPr>
          <a:xfrm rot="10800000">
            <a:off x="5113020" y="3650530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54F1C608-EAEA-4491-8012-048AB15AB33C}"/>
              </a:ext>
            </a:extLst>
          </p:cNvPr>
          <p:cNvSpPr/>
          <p:nvPr/>
        </p:nvSpPr>
        <p:spPr>
          <a:xfrm>
            <a:off x="5062138" y="4026067"/>
            <a:ext cx="1023336" cy="284873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מחק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F3CB29E7-4F36-41BF-B5E8-7686A0087798}"/>
              </a:ext>
            </a:extLst>
          </p:cNvPr>
          <p:cNvSpPr/>
          <p:nvPr/>
        </p:nvSpPr>
        <p:spPr>
          <a:xfrm>
            <a:off x="6305165" y="4030493"/>
            <a:ext cx="1023336" cy="284873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הוסף</a:t>
            </a:r>
          </a:p>
        </p:txBody>
      </p:sp>
    </p:spTree>
    <p:extLst>
      <p:ext uri="{BB962C8B-B14F-4D97-AF65-F5344CB8AC3E}">
        <p14:creationId xmlns:p14="http://schemas.microsoft.com/office/powerpoint/2010/main" val="35133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52" name="משולש שווה-שוקיים 51">
            <a:extLst>
              <a:ext uri="{FF2B5EF4-FFF2-40B4-BE49-F238E27FC236}">
                <a16:creationId xmlns:a16="http://schemas.microsoft.com/office/drawing/2014/main" id="{9575ACD6-A5C1-4DE1-BB42-241BB048A928}"/>
              </a:ext>
            </a:extLst>
          </p:cNvPr>
          <p:cNvSpPr/>
          <p:nvPr/>
        </p:nvSpPr>
        <p:spPr>
          <a:xfrm rot="10800000">
            <a:off x="5113020" y="3178595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שולש שווה-שוקיים 52">
            <a:extLst>
              <a:ext uri="{FF2B5EF4-FFF2-40B4-BE49-F238E27FC236}">
                <a16:creationId xmlns:a16="http://schemas.microsoft.com/office/drawing/2014/main" id="{870CE1C7-13F2-420A-A38D-C8065B00C1DE}"/>
              </a:ext>
            </a:extLst>
          </p:cNvPr>
          <p:cNvSpPr/>
          <p:nvPr/>
        </p:nvSpPr>
        <p:spPr>
          <a:xfrm rot="10800000">
            <a:off x="5113020" y="3650530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BA8AAB9E-55A3-4CE8-998C-25B96581C5BC}"/>
              </a:ext>
            </a:extLst>
          </p:cNvPr>
          <p:cNvSpPr/>
          <p:nvPr/>
        </p:nvSpPr>
        <p:spPr>
          <a:xfrm>
            <a:off x="4049201" y="2934393"/>
            <a:ext cx="4093598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המשתמש ישראל ישראלי נוסף בהצלחה לעיריית רמת השרון!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6E6FEE-7ACD-4B23-8AD9-BB778FE5A3EE}"/>
              </a:ext>
            </a:extLst>
          </p:cNvPr>
          <p:cNvSpPr txBox="1"/>
          <p:nvPr/>
        </p:nvSpPr>
        <p:spPr>
          <a:xfrm>
            <a:off x="5640185" y="296348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55084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מסך רחב</PresentationFormat>
  <Paragraphs>27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OmriHarpaz</dc:creator>
  <cp:lastModifiedBy>OmriHarpaz</cp:lastModifiedBy>
  <cp:revision>1</cp:revision>
  <dcterms:created xsi:type="dcterms:W3CDTF">2019-08-30T07:20:27Z</dcterms:created>
  <dcterms:modified xsi:type="dcterms:W3CDTF">2019-08-30T07:23:02Z</dcterms:modified>
</cp:coreProperties>
</file>