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6" r:id="rId2"/>
    <p:sldId id="269" r:id="rId3"/>
    <p:sldId id="267" r:id="rId4"/>
    <p:sldId id="268" r:id="rId5"/>
    <p:sldId id="261" r:id="rId6"/>
    <p:sldId id="270" r:id="rId7"/>
    <p:sldId id="263" r:id="rId8"/>
    <p:sldId id="271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5FFD82-F0F1-47FA-B8EA-0E58C343B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A8165FD-1586-4F9C-B507-022C44425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B9061D-8DB8-4632-918E-43D542D8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B1C579-2B09-4FB5-843A-412B75CC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16CC03-DF40-41F5-B12F-1DF0217F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0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24DED2-11D0-49EA-884E-EFE50757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B3C50A0-6918-4293-8747-F3C4EE63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14E658-5477-40F1-9607-FE084581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DB096D-FEB1-48F2-B951-EE961F55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F65F6C-5041-4789-923B-AE7AB71F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132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26FF559-2116-42C1-AE98-3BEE11616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4931651-C4FA-4094-9150-A5C4EDCB0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153FF8-5930-4F73-86A1-B2B68E3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98552C-59B9-4604-BC25-B36E9C62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9B60D8-5458-4D73-B236-AA0194A8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5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DF0A07-C95A-4C1F-B382-FA894E5D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95163A-A472-46FC-9848-F9875F4F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9C4AB6-3974-43E4-84FA-482B1268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540240-3BCF-474E-A582-37501C39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F85DE8-523A-4401-A289-5053F87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80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B20FB9-D409-4518-BD4C-8864314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2CFE75B-F12E-4408-874E-052A05F4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829D6F-0896-47AA-B921-0C7D306B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218C50-CB8D-4CD0-B2FA-134B8C27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1B0FBD-54B0-4E26-A421-7F89D8A7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452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A269C-AE2C-4634-8D9D-2E555E72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B20FB6-C5AA-4900-A7DC-071606C66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F1228AA-0061-43A9-A36C-AD4EDCCBD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A9B359A-AD35-4ED9-A8DA-4785D5C6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DBC201-0FA6-437E-B461-8B847F2A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F20499-9C52-4954-BB11-6023E80C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78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C8D43D-0202-40F6-BF5A-5AF56827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385D73F-6A70-4B19-9AA3-F977A2E6B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D164F46-F6E4-4C5B-8648-2EA98CC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C84AEC3-3C7C-41FB-8146-BAD03ACBA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13A6072-1735-470E-93D8-FA5EBE144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A07298C-F9C3-4B88-B2DB-B02A132E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7186952-559A-4CC2-8863-9F27133F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D9502C2-5619-48F7-A9D9-0DD102A9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40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263698-0177-4ED4-84F8-FF7D5BD2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531F268-C398-4DAB-8FB7-ECFBA7B6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B13F6D4-B8C8-4A8D-A19A-D06270C2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8DF83B7-916B-4188-9B1F-E5B64F48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51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6774011-A2C0-4AAB-A369-97984720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CCFA361-0F09-484D-9F27-4269EAD9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D3D16E4-742E-47DA-A9C7-355952C3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32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EE3EC-6740-43D1-970F-BC3AE81B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E570EF-8EAC-4F74-8359-17CAFE35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38ABCDE-CB2A-4E55-8265-BB53982A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67D9C7-D333-46BA-8577-E125DFB4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197B65B-A433-429F-9470-0539E068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A213E7-BE96-4F58-B011-102DE515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38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712FFA-D64F-44BD-A4C0-B3E7BBB7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CAE4EE4-8649-4AC2-BB39-72E4E0EF6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E431708-1CE0-4329-A5FC-59E5C575E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D02B29-7405-406A-A43F-2DF55DE5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F940F4-7317-46E2-96A9-7EBB2AFD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7DF56BB-3232-499B-B787-31389D52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793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A260FF0-1849-4713-A19F-072F1D46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0DEAD6E-7C8C-4731-A904-1E897469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E13147-DD91-4F7E-BCCE-E2B58905A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E580-5FBF-4AEF-AEEE-F3BEFC4808C0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967BA6-A125-419D-A468-64AFFB767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393152-E43D-40C0-87AE-E5B1C8FC5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F795-F378-498B-AF5D-661E63F0B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00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דווח על פח מלא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 מיקום חדש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6716AB5-471F-4950-87C1-6CA06F612AD0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5BD4782A-2121-4BF8-BC17-01FBD2C7CFD9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E8ACD0E1-90EB-423E-ACD3-74DF75705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דווח על פח מלא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 מיקום חדש</a:t>
            </a:r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014AE6A0-F41A-4F0A-A038-55F5E402462E}"/>
              </a:ext>
            </a:extLst>
          </p:cNvPr>
          <p:cNvSpPr/>
          <p:nvPr/>
        </p:nvSpPr>
        <p:spPr>
          <a:xfrm>
            <a:off x="4049201" y="2934393"/>
            <a:ext cx="4093598" cy="1244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תודה!</a:t>
            </a:r>
          </a:p>
        </p:txBody>
      </p:sp>
      <p:sp>
        <p:nvSpPr>
          <p:cNvPr id="77" name="בועת דיבור: אליפסה 76">
            <a:extLst>
              <a:ext uri="{FF2B5EF4-FFF2-40B4-BE49-F238E27FC236}">
                <a16:creationId xmlns:a16="http://schemas.microsoft.com/office/drawing/2014/main" id="{DFC5D580-8169-472B-AD00-F94737CB177B}"/>
              </a:ext>
            </a:extLst>
          </p:cNvPr>
          <p:cNvSpPr/>
          <p:nvPr/>
        </p:nvSpPr>
        <p:spPr>
          <a:xfrm>
            <a:off x="7350282" y="3470975"/>
            <a:ext cx="468534" cy="459343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82F5D7E5-48B6-40A0-BCAB-2BEACB585AAA}"/>
              </a:ext>
            </a:extLst>
          </p:cNvPr>
          <p:cNvSpPr txBox="1"/>
          <p:nvPr/>
        </p:nvSpPr>
        <p:spPr>
          <a:xfrm>
            <a:off x="4373184" y="3546758"/>
            <a:ext cx="297709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400" dirty="0"/>
              <a:t>הצעתך למיקום פח סגול הועברה לטיפול!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60F23F08-8872-42B7-B83F-81758036E707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68E0FFB9-96D9-4CFB-A16C-A581A1D89701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FA576862-9512-4E03-8709-47FB6116E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7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דווח על פח מלא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 מיקום חדש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6A7C1F55-75DC-4FE5-9A93-57384142ABA4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61F92EBD-3B64-4E5A-BE8D-6F0A4BE15E55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2A244CBD-DE9D-4E91-8DA2-D924DC996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0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דווח על פח מלא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 מיקום חדש</a:t>
            </a:r>
          </a:p>
        </p:txBody>
      </p:sp>
      <p:sp>
        <p:nvSpPr>
          <p:cNvPr id="43" name="בועת דיבור: מלבן 42">
            <a:extLst>
              <a:ext uri="{FF2B5EF4-FFF2-40B4-BE49-F238E27FC236}">
                <a16:creationId xmlns:a16="http://schemas.microsoft.com/office/drawing/2014/main" id="{B84C02CD-FC8D-410B-806F-12CCD87A9EB9}"/>
              </a:ext>
            </a:extLst>
          </p:cNvPr>
          <p:cNvSpPr/>
          <p:nvPr/>
        </p:nvSpPr>
        <p:spPr>
          <a:xfrm>
            <a:off x="6526542" y="2417845"/>
            <a:ext cx="2402378" cy="208174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2B07AF00-782E-4C7E-AFB8-365D7591F176}"/>
              </a:ext>
            </a:extLst>
          </p:cNvPr>
          <p:cNvGrpSpPr/>
          <p:nvPr/>
        </p:nvGrpSpPr>
        <p:grpSpPr>
          <a:xfrm>
            <a:off x="6611596" y="2440818"/>
            <a:ext cx="2232269" cy="1657815"/>
            <a:chOff x="6611596" y="2728498"/>
            <a:chExt cx="2232269" cy="1657815"/>
          </a:xfrm>
        </p:grpSpPr>
        <p:pic>
          <p:nvPicPr>
            <p:cNvPr id="44" name="תמונה 43">
              <a:extLst>
                <a:ext uri="{FF2B5EF4-FFF2-40B4-BE49-F238E27FC236}">
                  <a16:creationId xmlns:a16="http://schemas.microsoft.com/office/drawing/2014/main" id="{FA4DA2F2-21DB-40B4-A6B8-1ACB75228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487" y="3122468"/>
              <a:ext cx="973503" cy="1263845"/>
            </a:xfrm>
            <a:prstGeom prst="rect">
              <a:avLst/>
            </a:prstGeom>
          </p:spPr>
        </p:pic>
        <p:sp>
          <p:nvSpPr>
            <p:cNvPr id="45" name="אליפסה 44">
              <a:extLst>
                <a:ext uri="{FF2B5EF4-FFF2-40B4-BE49-F238E27FC236}">
                  <a16:creationId xmlns:a16="http://schemas.microsoft.com/office/drawing/2014/main" id="{74B1EE28-49E7-4328-950B-42EC93E1FE22}"/>
                </a:ext>
              </a:extLst>
            </p:cNvPr>
            <p:cNvSpPr/>
            <p:nvPr/>
          </p:nvSpPr>
          <p:spPr>
            <a:xfrm>
              <a:off x="6864747" y="3722436"/>
              <a:ext cx="691093" cy="6557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3600" b="1" dirty="0"/>
                <a:t>&gt;</a:t>
              </a:r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B2F2B7EF-360C-47C6-A310-9F86EAC61F31}"/>
                </a:ext>
              </a:extLst>
            </p:cNvPr>
            <p:cNvSpPr txBox="1"/>
            <p:nvPr/>
          </p:nvSpPr>
          <p:spPr>
            <a:xfrm>
              <a:off x="6611596" y="3195810"/>
              <a:ext cx="118645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>
                  <a:solidFill>
                    <a:schemeClr val="tx1"/>
                  </a:solidFill>
                </a:rPr>
                <a:t>מה עליי לזרוק</a:t>
              </a:r>
            </a:p>
            <a:p>
              <a:pPr algn="ctr"/>
              <a:r>
                <a:rPr lang="he-IL" sz="1200" dirty="0">
                  <a:solidFill>
                    <a:schemeClr val="tx1"/>
                  </a:solidFill>
                </a:rPr>
                <a:t> בפח ?</a:t>
              </a:r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C2833DF7-0A39-4435-A447-C73E27F1A019}"/>
                </a:ext>
              </a:extLst>
            </p:cNvPr>
            <p:cNvSpPr txBox="1"/>
            <p:nvPr/>
          </p:nvSpPr>
          <p:spPr>
            <a:xfrm>
              <a:off x="6611596" y="2728498"/>
              <a:ext cx="2232269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b="1" dirty="0"/>
                <a:t>כתובת: </a:t>
              </a:r>
              <a:r>
                <a:rPr lang="he-IL" sz="1200" dirty="0"/>
                <a:t>הרב קוק 10, רמת השרון 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E4F589FC-91AA-439D-9999-0E90EFBB1CC3}"/>
              </a:ext>
            </a:extLst>
          </p:cNvPr>
          <p:cNvSpPr txBox="1"/>
          <p:nvPr/>
        </p:nvSpPr>
        <p:spPr>
          <a:xfrm>
            <a:off x="6720507" y="4143083"/>
            <a:ext cx="2030484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200" dirty="0">
                <a:solidFill>
                  <a:schemeClr val="tx1"/>
                </a:solidFill>
              </a:rPr>
              <a:t>דווח על פח מלא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D15B560C-A073-4A98-BEA3-AB72B77E5B23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5DD2469E-D34C-4472-AEE2-17D54244A2E8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9" name="תמונה 48">
            <a:extLst>
              <a:ext uri="{FF2B5EF4-FFF2-40B4-BE49-F238E27FC236}">
                <a16:creationId xmlns:a16="http://schemas.microsoft.com/office/drawing/2014/main" id="{5A23CD61-0B3F-426C-AFED-3E6F21C04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8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דווח על פח מלא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 מיקום חדש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CE0BD8F1-8587-4C47-93F0-268623744EC0}"/>
              </a:ext>
            </a:extLst>
          </p:cNvPr>
          <p:cNvSpPr/>
          <p:nvPr/>
        </p:nvSpPr>
        <p:spPr>
          <a:xfrm>
            <a:off x="4049201" y="2934393"/>
            <a:ext cx="4093598" cy="1244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תודה!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BEE3712D-2A2B-44F7-8CBE-E39F837CE366}"/>
              </a:ext>
            </a:extLst>
          </p:cNvPr>
          <p:cNvSpPr txBox="1"/>
          <p:nvPr/>
        </p:nvSpPr>
        <p:spPr>
          <a:xfrm>
            <a:off x="4049201" y="3564714"/>
            <a:ext cx="409359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הדיווח על הפח המלא הועבר לגורם המטפל!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D1EF8C78-C55B-48AC-B852-990D3DEDA195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BB5B988B-95A4-4E08-8150-1280623551B6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47043D62-E7A0-4551-932D-46B1C4986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3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דווח על פח מלא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 מיקום חדש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4268FE05-F62D-4156-9F7A-A39347E75703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814C8D43-90B6-4A30-B86B-79891DE22B15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CF202898-D185-40F9-8DF0-6163AB0B2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1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דווח על פח מלא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 מיקום חדש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CE0BD8F1-8587-4C47-93F0-268623744EC0}"/>
              </a:ext>
            </a:extLst>
          </p:cNvPr>
          <p:cNvSpPr/>
          <p:nvPr/>
        </p:nvSpPr>
        <p:spPr>
          <a:xfrm>
            <a:off x="4049201" y="2934393"/>
            <a:ext cx="4093598" cy="1244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תודה!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BEE3712D-2A2B-44F7-8CBE-E39F837CE366}"/>
              </a:ext>
            </a:extLst>
          </p:cNvPr>
          <p:cNvSpPr txBox="1"/>
          <p:nvPr/>
        </p:nvSpPr>
        <p:spPr>
          <a:xfrm>
            <a:off x="4049201" y="3564714"/>
            <a:ext cx="409359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הדיווח על הפח המלא הועבר לגורם המטפל!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D94B5BA-AC6A-4102-8132-899437D74842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F26C969F-DD40-44E0-830F-5D9545CD260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429B5A9A-7B7B-44FD-80DB-6D7CB4717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דווח על פח מלא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 מיקום חדש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9676FDC9-3CD5-4E67-82DC-C1094F080807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322702AD-2F79-403B-B3CA-B423FF963AB1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BFC10BC2-4F4B-4EA7-ABA1-A2D0103E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sp>
        <p:nvSpPr>
          <p:cNvPr id="29" name="בועת דיבור: אליפסה 28">
            <a:extLst>
              <a:ext uri="{FF2B5EF4-FFF2-40B4-BE49-F238E27FC236}">
                <a16:creationId xmlns:a16="http://schemas.microsoft.com/office/drawing/2014/main" id="{29C63E99-4367-44E0-BFAC-65C4C1E53717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59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דווח על פח מלא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 מיקום חדש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142F4AEF-D464-4176-8FDA-E563E3A44C74}"/>
              </a:ext>
            </a:extLst>
          </p:cNvPr>
          <p:cNvSpPr/>
          <p:nvPr/>
        </p:nvSpPr>
        <p:spPr>
          <a:xfrm>
            <a:off x="4049201" y="1520186"/>
            <a:ext cx="4093598" cy="40729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בחר סוג פח למיקום</a:t>
            </a: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6CE9FEA0-07CA-45E5-95EF-A0A8C3ECA66F}"/>
              </a:ext>
            </a:extLst>
          </p:cNvPr>
          <p:cNvGrpSpPr/>
          <p:nvPr/>
        </p:nvGrpSpPr>
        <p:grpSpPr>
          <a:xfrm>
            <a:off x="4447092" y="2118811"/>
            <a:ext cx="3297816" cy="3199585"/>
            <a:chOff x="4413503" y="2206311"/>
            <a:chExt cx="3297816" cy="3199585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6FC091AD-3CFF-471E-BDDA-40D694F172BF}"/>
                </a:ext>
              </a:extLst>
            </p:cNvPr>
            <p:cNvGrpSpPr/>
            <p:nvPr/>
          </p:nvGrpSpPr>
          <p:grpSpPr>
            <a:xfrm>
              <a:off x="6284420" y="2206311"/>
              <a:ext cx="1426899" cy="459343"/>
              <a:chOff x="5920118" y="2162755"/>
              <a:chExt cx="1426899" cy="459343"/>
            </a:xfrm>
          </p:grpSpPr>
          <p:sp>
            <p:nvSpPr>
              <p:cNvPr id="31" name="בועת דיבור: אליפסה 30">
                <a:extLst>
                  <a:ext uri="{FF2B5EF4-FFF2-40B4-BE49-F238E27FC236}">
                    <a16:creationId xmlns:a16="http://schemas.microsoft.com/office/drawing/2014/main" id="{13990C71-669B-47FB-8A1C-57086C658A03}"/>
                  </a:ext>
                </a:extLst>
              </p:cNvPr>
              <p:cNvSpPr/>
              <p:nvPr/>
            </p:nvSpPr>
            <p:spPr>
              <a:xfrm>
                <a:off x="6878483" y="2162755"/>
                <a:ext cx="468534" cy="459343"/>
              </a:xfrm>
              <a:prstGeom prst="wedgeEllipseCallout">
                <a:avLst>
                  <a:gd name="adj1" fmla="val 174"/>
                  <a:gd name="adj2" fmla="val 6857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1260AAEA-2AFD-4167-9A36-285A2E60FAD1}"/>
                  </a:ext>
                </a:extLst>
              </p:cNvPr>
              <p:cNvSpPr txBox="1"/>
              <p:nvPr/>
            </p:nvSpPr>
            <p:spPr>
              <a:xfrm>
                <a:off x="5920118" y="2238538"/>
                <a:ext cx="906017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/>
                  <a:t>כחול - נייר</a:t>
                </a:r>
              </a:p>
            </p:txBody>
          </p:sp>
        </p:grpSp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E2ACF2FD-438C-4F4B-81C2-C5F5A4FF4783}"/>
                </a:ext>
              </a:extLst>
            </p:cNvPr>
            <p:cNvGrpSpPr/>
            <p:nvPr/>
          </p:nvGrpSpPr>
          <p:grpSpPr>
            <a:xfrm>
              <a:off x="4413503" y="2891371"/>
              <a:ext cx="3297816" cy="459343"/>
              <a:chOff x="4049201" y="2847815"/>
              <a:chExt cx="3297816" cy="459343"/>
            </a:xfrm>
          </p:grpSpPr>
          <p:sp>
            <p:nvSpPr>
              <p:cNvPr id="52" name="בועת דיבור: אליפסה 51">
                <a:extLst>
                  <a:ext uri="{FF2B5EF4-FFF2-40B4-BE49-F238E27FC236}">
                    <a16:creationId xmlns:a16="http://schemas.microsoft.com/office/drawing/2014/main" id="{681D3DB2-A313-41F7-B8CA-110212019756}"/>
                  </a:ext>
                </a:extLst>
              </p:cNvPr>
              <p:cNvSpPr/>
              <p:nvPr/>
            </p:nvSpPr>
            <p:spPr>
              <a:xfrm>
                <a:off x="6878483" y="2847815"/>
                <a:ext cx="468534" cy="459343"/>
              </a:xfrm>
              <a:prstGeom prst="wedgeEllipseCallout">
                <a:avLst>
                  <a:gd name="adj1" fmla="val 174"/>
                  <a:gd name="adj2" fmla="val 68576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תיבת טקסט 52">
                <a:extLst>
                  <a:ext uri="{FF2B5EF4-FFF2-40B4-BE49-F238E27FC236}">
                    <a16:creationId xmlns:a16="http://schemas.microsoft.com/office/drawing/2014/main" id="{2BF93B51-DA2A-48E7-94A5-7F44DD16F462}"/>
                  </a:ext>
                </a:extLst>
              </p:cNvPr>
              <p:cNvSpPr txBox="1"/>
              <p:nvPr/>
            </p:nvSpPr>
            <p:spPr>
              <a:xfrm>
                <a:off x="4049201" y="2923598"/>
                <a:ext cx="2807179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/>
                  <a:t>כתום – פלסטיק, מתכת, קרטוני משקה</a:t>
                </a:r>
              </a:p>
            </p:txBody>
          </p:sp>
        </p:grp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AC3CAEEF-B0F3-419A-9B21-DE1B15B44710}"/>
                </a:ext>
              </a:extLst>
            </p:cNvPr>
            <p:cNvGrpSpPr/>
            <p:nvPr/>
          </p:nvGrpSpPr>
          <p:grpSpPr>
            <a:xfrm>
              <a:off x="6134789" y="3576431"/>
              <a:ext cx="1576530" cy="459343"/>
              <a:chOff x="5770487" y="3532875"/>
              <a:chExt cx="1576530" cy="459343"/>
            </a:xfrm>
          </p:grpSpPr>
          <p:sp>
            <p:nvSpPr>
              <p:cNvPr id="49" name="בועת דיבור: אליפסה 48">
                <a:extLst>
                  <a:ext uri="{FF2B5EF4-FFF2-40B4-BE49-F238E27FC236}">
                    <a16:creationId xmlns:a16="http://schemas.microsoft.com/office/drawing/2014/main" id="{94B78B5F-99B6-47FB-86E3-23D2A375F042}"/>
                  </a:ext>
                </a:extLst>
              </p:cNvPr>
              <p:cNvSpPr/>
              <p:nvPr/>
            </p:nvSpPr>
            <p:spPr>
              <a:xfrm>
                <a:off x="6878483" y="3532875"/>
                <a:ext cx="468534" cy="459343"/>
              </a:xfrm>
              <a:prstGeom prst="wedgeEllipseCallout">
                <a:avLst>
                  <a:gd name="adj1" fmla="val 174"/>
                  <a:gd name="adj2" fmla="val 68576"/>
                </a:avLst>
              </a:prstGeom>
              <a:solidFill>
                <a:srgbClr val="7030A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תיבת טקסט 53">
                <a:extLst>
                  <a:ext uri="{FF2B5EF4-FFF2-40B4-BE49-F238E27FC236}">
                    <a16:creationId xmlns:a16="http://schemas.microsoft.com/office/drawing/2014/main" id="{64A753A4-E88A-4EF9-AFCD-BBFD7994ECFB}"/>
                  </a:ext>
                </a:extLst>
              </p:cNvPr>
              <p:cNvSpPr txBox="1"/>
              <p:nvPr/>
            </p:nvSpPr>
            <p:spPr>
              <a:xfrm>
                <a:off x="5770487" y="3608658"/>
                <a:ext cx="1107996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1">
                <a:spAutoFit/>
              </a:bodyPr>
              <a:lstStyle/>
              <a:p>
                <a:r>
                  <a:rPr lang="he-IL" sz="1400" dirty="0"/>
                  <a:t>סגול – זכוכית</a:t>
                </a:r>
              </a:p>
            </p:txBody>
          </p:sp>
        </p:grpSp>
        <p:grpSp>
          <p:nvGrpSpPr>
            <p:cNvPr id="9" name="קבוצה 8">
              <a:extLst>
                <a:ext uri="{FF2B5EF4-FFF2-40B4-BE49-F238E27FC236}">
                  <a16:creationId xmlns:a16="http://schemas.microsoft.com/office/drawing/2014/main" id="{1EB865D5-4E39-4EC1-9DE2-2477DC52DB9B}"/>
                </a:ext>
              </a:extLst>
            </p:cNvPr>
            <p:cNvGrpSpPr/>
            <p:nvPr/>
          </p:nvGrpSpPr>
          <p:grpSpPr>
            <a:xfrm>
              <a:off x="5656646" y="4261491"/>
              <a:ext cx="2054673" cy="459343"/>
              <a:chOff x="5292344" y="4217935"/>
              <a:chExt cx="2054673" cy="459343"/>
            </a:xfrm>
          </p:grpSpPr>
          <p:sp>
            <p:nvSpPr>
              <p:cNvPr id="50" name="בועת דיבור: אליפסה 49">
                <a:extLst>
                  <a:ext uri="{FF2B5EF4-FFF2-40B4-BE49-F238E27FC236}">
                    <a16:creationId xmlns:a16="http://schemas.microsoft.com/office/drawing/2014/main" id="{C884396C-5455-4441-AAFE-AD857849C066}"/>
                  </a:ext>
                </a:extLst>
              </p:cNvPr>
              <p:cNvSpPr/>
              <p:nvPr/>
            </p:nvSpPr>
            <p:spPr>
              <a:xfrm>
                <a:off x="6878483" y="4217935"/>
                <a:ext cx="468534" cy="459343"/>
              </a:xfrm>
              <a:prstGeom prst="wedgeEllipseCallout">
                <a:avLst>
                  <a:gd name="adj1" fmla="val 174"/>
                  <a:gd name="adj2" fmla="val 68576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תיבת טקסט 54">
                <a:extLst>
                  <a:ext uri="{FF2B5EF4-FFF2-40B4-BE49-F238E27FC236}">
                    <a16:creationId xmlns:a16="http://schemas.microsoft.com/office/drawing/2014/main" id="{1CBA09D5-630A-4BB3-8D1A-6974D06F28E8}"/>
                  </a:ext>
                </a:extLst>
              </p:cNvPr>
              <p:cNvSpPr txBox="1"/>
              <p:nvPr/>
            </p:nvSpPr>
            <p:spPr>
              <a:xfrm>
                <a:off x="5292344" y="4293718"/>
                <a:ext cx="1617751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/>
                  <a:t>ירוק – בקבוקי משקה</a:t>
                </a:r>
              </a:p>
            </p:txBody>
          </p:sp>
        </p:grpSp>
        <p:grpSp>
          <p:nvGrpSpPr>
            <p:cNvPr id="10" name="קבוצה 9">
              <a:extLst>
                <a:ext uri="{FF2B5EF4-FFF2-40B4-BE49-F238E27FC236}">
                  <a16:creationId xmlns:a16="http://schemas.microsoft.com/office/drawing/2014/main" id="{2CAFDED1-E9AF-4F7D-AC94-B61DD8816771}"/>
                </a:ext>
              </a:extLst>
            </p:cNvPr>
            <p:cNvGrpSpPr/>
            <p:nvPr/>
          </p:nvGrpSpPr>
          <p:grpSpPr>
            <a:xfrm>
              <a:off x="6177900" y="4946553"/>
              <a:ext cx="1533419" cy="459343"/>
              <a:chOff x="5813598" y="4902997"/>
              <a:chExt cx="1533419" cy="459343"/>
            </a:xfrm>
          </p:grpSpPr>
          <p:sp>
            <p:nvSpPr>
              <p:cNvPr id="51" name="בועת דיבור: אליפסה 50">
                <a:extLst>
                  <a:ext uri="{FF2B5EF4-FFF2-40B4-BE49-F238E27FC236}">
                    <a16:creationId xmlns:a16="http://schemas.microsoft.com/office/drawing/2014/main" id="{DCBA4F36-81CE-436F-B08B-C16C03F28746}"/>
                  </a:ext>
                </a:extLst>
              </p:cNvPr>
              <p:cNvSpPr/>
              <p:nvPr/>
            </p:nvSpPr>
            <p:spPr>
              <a:xfrm>
                <a:off x="6878483" y="4902997"/>
                <a:ext cx="468534" cy="459343"/>
              </a:xfrm>
              <a:prstGeom prst="wedgeEllipseCallout">
                <a:avLst>
                  <a:gd name="adj1" fmla="val 174"/>
                  <a:gd name="adj2" fmla="val 68576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תיבת טקסט 55">
                <a:extLst>
                  <a:ext uri="{FF2B5EF4-FFF2-40B4-BE49-F238E27FC236}">
                    <a16:creationId xmlns:a16="http://schemas.microsoft.com/office/drawing/2014/main" id="{3328CEF6-B9C3-47BD-B569-FA7C41004A59}"/>
                  </a:ext>
                </a:extLst>
              </p:cNvPr>
              <p:cNvSpPr txBox="1"/>
              <p:nvPr/>
            </p:nvSpPr>
            <p:spPr>
              <a:xfrm>
                <a:off x="5813598" y="4978780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/>
                  <a:t>צהוב - קרטון</a:t>
                </a:r>
              </a:p>
            </p:txBody>
          </p:sp>
        </p:grpSp>
      </p:grp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03662057-0985-42A6-84D5-60EDA1964141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4C8D024-526C-4E11-9808-077243B9B970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11880E91-A8D3-4395-847E-CC3B925F2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1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דווח על פח מלא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 מיקום חדש</a:t>
            </a:r>
          </a:p>
        </p:txBody>
      </p:sp>
      <p:sp>
        <p:nvSpPr>
          <p:cNvPr id="43" name="בועת דיבור: אליפסה 42">
            <a:extLst>
              <a:ext uri="{FF2B5EF4-FFF2-40B4-BE49-F238E27FC236}">
                <a16:creationId xmlns:a16="http://schemas.microsoft.com/office/drawing/2014/main" id="{AF81C90A-8EDA-4D5D-8407-26D13FF023B5}"/>
              </a:ext>
            </a:extLst>
          </p:cNvPr>
          <p:cNvSpPr/>
          <p:nvPr/>
        </p:nvSpPr>
        <p:spPr>
          <a:xfrm>
            <a:off x="5326205" y="149009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בועת דיבור: מלבן 11">
            <a:extLst>
              <a:ext uri="{FF2B5EF4-FFF2-40B4-BE49-F238E27FC236}">
                <a16:creationId xmlns:a16="http://schemas.microsoft.com/office/drawing/2014/main" id="{5BED1FF5-EE5C-4FCE-95FC-2A48266D1612}"/>
              </a:ext>
            </a:extLst>
          </p:cNvPr>
          <p:cNvSpPr/>
          <p:nvPr/>
        </p:nvSpPr>
        <p:spPr>
          <a:xfrm>
            <a:off x="3151775" y="1119409"/>
            <a:ext cx="2412206" cy="285770"/>
          </a:xfrm>
          <a:prstGeom prst="wedgeRectCallout">
            <a:avLst>
              <a:gd name="adj1" fmla="val 46194"/>
              <a:gd name="adj2" fmla="val 12082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לחץ כדי למקם את הפח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6BCD61B-A9CC-411C-9DEA-896623D745DF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D1E7513-DD70-4CBC-9F7F-B14E85CE9A25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B243D40F-CFC9-416D-A9CC-89EA26D6C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96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מסך רחב</PresentationFormat>
  <Paragraphs>58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OmriHarpaz</dc:creator>
  <cp:lastModifiedBy>OmriHarpaz</cp:lastModifiedBy>
  <cp:revision>1</cp:revision>
  <dcterms:created xsi:type="dcterms:W3CDTF">2019-08-30T07:12:24Z</dcterms:created>
  <dcterms:modified xsi:type="dcterms:W3CDTF">2019-08-30T07:12:37Z</dcterms:modified>
</cp:coreProperties>
</file>