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88" r:id="rId2"/>
    <p:sldId id="259" r:id="rId3"/>
    <p:sldId id="260" r:id="rId4"/>
    <p:sldId id="295" r:id="rId5"/>
    <p:sldId id="262" r:id="rId6"/>
    <p:sldId id="258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0A6173-E498-44F1-B36E-934322AFA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43B7534-6F20-4643-9771-36ACCED5F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0D7AAF7-0089-49AB-A6E3-D44EB2DEF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FEFB-0282-4F81-A32E-AC3C8F8363D3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F3EDE39-7784-4267-B6FD-42E6A8AB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876D1B6-ACF6-4F77-A218-A802355F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EC-B3A1-40A8-88CF-E702BC15C5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026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C557CE-6315-4F6E-ADEB-5DD5F124C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B065A61-3DB8-48DC-A639-D6C3248B3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DC610E6-1902-4FFD-98D5-17D5A56A3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FEFB-0282-4F81-A32E-AC3C8F8363D3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1BC6743-AD34-45FD-8CF3-607EA3A8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7D1A93E-9ADE-45C5-B020-007CC894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EC-B3A1-40A8-88CF-E702BC15C5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844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8842551-CCE0-4246-B6C9-CD74B4A0A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D336E86-0ECE-4BA9-BF2F-A42D4A5F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7FBA024-5DE6-49A0-9BAB-0537150A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FEFB-0282-4F81-A32E-AC3C8F8363D3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4E2D409-DAE4-4E1E-9266-CD0C6363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771C542-3C4F-464B-AAA1-ACBE2ECD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EC-B3A1-40A8-88CF-E702BC15C5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525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F328A6-3923-4727-BFDC-0D25250B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46B1E8-3F39-46AE-BEB7-3263DE827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A519AFF-3D03-49CA-8A3F-E0B0F4D6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FEFB-0282-4F81-A32E-AC3C8F8363D3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799F212-4FCB-431D-AC28-4FBC8FBD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C426C7-1CBA-485F-9EB3-7C4AE487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EC-B3A1-40A8-88CF-E702BC15C5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443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E59984-9521-4CCB-A959-9DF1AE9F5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93B4036-0509-40A1-B18C-A43745D0B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C26A6FB-7153-4828-BBB1-052D1C9F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FEFB-0282-4F81-A32E-AC3C8F8363D3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C814DDB-0669-43F7-B901-064AB956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15C1718-D823-4514-8963-5CBCF5A5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EC-B3A1-40A8-88CF-E702BC15C5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54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6A3EE6-89DD-4A7E-9B60-226661AA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DABF0E9-252D-4835-8E22-350C119A4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1190FA1-4528-4592-911F-63EB87E6B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C3F830C-CAB5-4399-B4DF-3FF781BD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FEFB-0282-4F81-A32E-AC3C8F8363D3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4EF6870-92F5-4CF9-AB65-7F7F3483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E9EF41A-8554-4A2C-9B4D-80805F19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EC-B3A1-40A8-88CF-E702BC15C5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249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E07D0D-DB61-4428-BB09-47D32BC4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640B073-8F68-4C1F-A6E9-43CD3466E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7C9B84C-E0DB-4557-B3AF-EC156EDE2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17638B5-98CE-4002-943F-A34301533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F144381-AD58-42EB-8185-6F1B4D083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78CB366-E5DA-437E-B0B3-1D0E93F3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FEFB-0282-4F81-A32E-AC3C8F8363D3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85B1AD5-8CD7-472F-81F9-DE7B0321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8B90A47-A65F-4D9A-B25A-82862CDF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EC-B3A1-40A8-88CF-E702BC15C5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279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9511FD9-E8F1-4918-83D9-D447E978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ECDDE86-86B4-474A-BF7D-AFA3D4E9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FEFB-0282-4F81-A32E-AC3C8F8363D3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5E8FEF1-3C5C-44CD-ACD3-75B3B035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F3458FF-978F-4F9A-808F-46A232E1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EC-B3A1-40A8-88CF-E702BC15C5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717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A50F107-0CB4-4338-8C98-4913DF28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FEFB-0282-4F81-A32E-AC3C8F8363D3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22D6026-6EF6-417B-BAE6-CBA7DD6A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2CA168D-EC49-4132-9637-318CBEC5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EC-B3A1-40A8-88CF-E702BC15C5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271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0F15A5-3260-4424-99F8-F54EEB9E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82031A-F6BF-4C72-A854-C743B3FC2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20E3F86-DC72-4834-B240-5A49B00B2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34AA4CC-7E61-481E-8856-D6F7BF74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FEFB-0282-4F81-A32E-AC3C8F8363D3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E4BE0C1-C457-4AF0-82E3-E62D2A10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FD40E6E-00C5-42B0-A9CA-97984F49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EC-B3A1-40A8-88CF-E702BC15C5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438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28ADBD-9775-4EB3-BD90-47E02BE9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7ECF4EF-98D8-4BF9-969B-BD9276F69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C320196-0A03-4DBB-A22A-F7493D8DC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DA95DDD-08AC-4B38-B4EA-DAEC7BAD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FEFB-0282-4F81-A32E-AC3C8F8363D3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60B00C4-5A6F-49E5-BF48-B07251F0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D3CAFD4-30EA-44F7-8E1D-CD1562BB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14EC-B3A1-40A8-88CF-E702BC15C5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455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BB1BBEC-0FF7-4952-8FBC-87C079DD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BD5918A-2829-4B3E-BBA7-2BBA5A473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5178F9-5A32-4BB2-A480-924D2E552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1FEFB-0282-4F81-A32E-AC3C8F8363D3}" type="datetimeFigureOut">
              <a:rPr lang="he-IL" smtClean="0"/>
              <a:t>כ"ט/אב/תשע"ט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43ACEBE-9E83-4698-9803-FFADE7EFC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503AFD8-04F8-4D47-A32E-14114D4B2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B14EC-B3A1-40A8-88CF-E702BC15C5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136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sp>
        <p:nvSpPr>
          <p:cNvPr id="5" name="בועת דיבור: אליפסה 4">
            <a:extLst>
              <a:ext uri="{FF2B5EF4-FFF2-40B4-BE49-F238E27FC236}">
                <a16:creationId xmlns:a16="http://schemas.microsoft.com/office/drawing/2014/main" id="{EBB87074-CD8C-46C0-B9D6-697F1F46213C}"/>
              </a:ext>
            </a:extLst>
          </p:cNvPr>
          <p:cNvSpPr/>
          <p:nvPr/>
        </p:nvSpPr>
        <p:spPr>
          <a:xfrm>
            <a:off x="7103992" y="46179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בועת דיבור: אליפסה 5">
            <a:extLst>
              <a:ext uri="{FF2B5EF4-FFF2-40B4-BE49-F238E27FC236}">
                <a16:creationId xmlns:a16="http://schemas.microsoft.com/office/drawing/2014/main" id="{D5D10A11-13D2-4C32-B512-40F875C62D85}"/>
              </a:ext>
            </a:extLst>
          </p:cNvPr>
          <p:cNvSpPr/>
          <p:nvPr/>
        </p:nvSpPr>
        <p:spPr>
          <a:xfrm>
            <a:off x="5239789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בועת דיבור: אליפסה 6">
            <a:extLst>
              <a:ext uri="{FF2B5EF4-FFF2-40B4-BE49-F238E27FC236}">
                <a16:creationId xmlns:a16="http://schemas.microsoft.com/office/drawing/2014/main" id="{B6E60A3C-7062-48CA-A112-0BA2FA501808}"/>
              </a:ext>
            </a:extLst>
          </p:cNvPr>
          <p:cNvSpPr/>
          <p:nvPr/>
        </p:nvSpPr>
        <p:spPr>
          <a:xfrm>
            <a:off x="6035039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בועת דיבור: אליפסה 7">
            <a:extLst>
              <a:ext uri="{FF2B5EF4-FFF2-40B4-BE49-F238E27FC236}">
                <a16:creationId xmlns:a16="http://schemas.microsoft.com/office/drawing/2014/main" id="{B779CF17-E542-4508-8160-27D91DC06ED2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בועת דיבור: אליפסה 8">
            <a:extLst>
              <a:ext uri="{FF2B5EF4-FFF2-40B4-BE49-F238E27FC236}">
                <a16:creationId xmlns:a16="http://schemas.microsoft.com/office/drawing/2014/main" id="{8CD2B66F-57BE-4A10-BF89-9F36C58E5D21}"/>
              </a:ext>
            </a:extLst>
          </p:cNvPr>
          <p:cNvSpPr/>
          <p:nvPr/>
        </p:nvSpPr>
        <p:spPr>
          <a:xfrm>
            <a:off x="5622175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בועת דיבור: אליפסה 9">
            <a:extLst>
              <a:ext uri="{FF2B5EF4-FFF2-40B4-BE49-F238E27FC236}">
                <a16:creationId xmlns:a16="http://schemas.microsoft.com/office/drawing/2014/main" id="{44ECB5B1-1D90-4A38-AF73-7C2605B962FB}"/>
              </a:ext>
            </a:extLst>
          </p:cNvPr>
          <p:cNvSpPr/>
          <p:nvPr/>
        </p:nvSpPr>
        <p:spPr>
          <a:xfrm>
            <a:off x="6988233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בועת דיבור: אליפסה 10">
            <a:extLst>
              <a:ext uri="{FF2B5EF4-FFF2-40B4-BE49-F238E27FC236}">
                <a16:creationId xmlns:a16="http://schemas.microsoft.com/office/drawing/2014/main" id="{98DBE83A-6E2D-4294-AB5A-1A89EA7ECE91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בועת דיבור: אליפסה 11">
            <a:extLst>
              <a:ext uri="{FF2B5EF4-FFF2-40B4-BE49-F238E27FC236}">
                <a16:creationId xmlns:a16="http://schemas.microsoft.com/office/drawing/2014/main" id="{5AA4E466-4D65-457D-9E5E-C976323826D7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בועת דיבור: אליפסה 12">
            <a:extLst>
              <a:ext uri="{FF2B5EF4-FFF2-40B4-BE49-F238E27FC236}">
                <a16:creationId xmlns:a16="http://schemas.microsoft.com/office/drawing/2014/main" id="{0A351595-9E23-4041-9FB5-9D20E57651B7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בועת דיבור: אליפסה 13">
            <a:extLst>
              <a:ext uri="{FF2B5EF4-FFF2-40B4-BE49-F238E27FC236}">
                <a16:creationId xmlns:a16="http://schemas.microsoft.com/office/drawing/2014/main" id="{5FBCD5AF-67BE-4488-8DB7-396BB6131FB8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B9E6B0BC-167B-4E8E-A7BC-658EE656A8CA}"/>
              </a:ext>
            </a:extLst>
          </p:cNvPr>
          <p:cNvSpPr/>
          <p:nvPr/>
        </p:nvSpPr>
        <p:spPr>
          <a:xfrm>
            <a:off x="10032086" y="257695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60316A66-B597-42B4-A8BF-78604EB088C3}"/>
              </a:ext>
            </a:extLst>
          </p:cNvPr>
          <p:cNvCxnSpPr/>
          <p:nvPr/>
        </p:nvCxnSpPr>
        <p:spPr>
          <a:xfrm>
            <a:off x="10113169" y="465513"/>
            <a:ext cx="2762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82C437FB-5143-4D82-B0D7-34E34F767127}"/>
              </a:ext>
            </a:extLst>
          </p:cNvPr>
          <p:cNvCxnSpPr/>
          <p:nvPr/>
        </p:nvCxnSpPr>
        <p:spPr>
          <a:xfrm>
            <a:off x="10113169" y="570288"/>
            <a:ext cx="2762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6D898E7F-379E-483E-B63D-618530A3ACCB}"/>
              </a:ext>
            </a:extLst>
          </p:cNvPr>
          <p:cNvCxnSpPr/>
          <p:nvPr/>
        </p:nvCxnSpPr>
        <p:spPr>
          <a:xfrm>
            <a:off x="10113169" y="367881"/>
            <a:ext cx="2762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EBFD3988-59F8-4EBA-B99F-F5300ACBE65A}"/>
              </a:ext>
            </a:extLst>
          </p:cNvPr>
          <p:cNvSpPr txBox="1"/>
          <p:nvPr/>
        </p:nvSpPr>
        <p:spPr>
          <a:xfrm>
            <a:off x="1716019" y="-13119"/>
            <a:ext cx="208289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he-IL" sz="1200" dirty="0"/>
              <a:t>ברוך הבא ממחזר יקר</a:t>
            </a:r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9DF811D1-75F2-4D7E-8DCE-60B13117F1AE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22" name="תמונה 21">
            <a:extLst>
              <a:ext uri="{FF2B5EF4-FFF2-40B4-BE49-F238E27FC236}">
                <a16:creationId xmlns:a16="http://schemas.microsoft.com/office/drawing/2014/main" id="{CF2D1718-15CB-4AE1-A746-65AF09EE7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5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sp>
        <p:nvSpPr>
          <p:cNvPr id="5" name="בועת דיבור: אליפסה 4">
            <a:extLst>
              <a:ext uri="{FF2B5EF4-FFF2-40B4-BE49-F238E27FC236}">
                <a16:creationId xmlns:a16="http://schemas.microsoft.com/office/drawing/2014/main" id="{EBB87074-CD8C-46C0-B9D6-697F1F46213C}"/>
              </a:ext>
            </a:extLst>
          </p:cNvPr>
          <p:cNvSpPr/>
          <p:nvPr/>
        </p:nvSpPr>
        <p:spPr>
          <a:xfrm>
            <a:off x="7103992" y="46179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בועת דיבור: אליפסה 5">
            <a:extLst>
              <a:ext uri="{FF2B5EF4-FFF2-40B4-BE49-F238E27FC236}">
                <a16:creationId xmlns:a16="http://schemas.microsoft.com/office/drawing/2014/main" id="{D5D10A11-13D2-4C32-B512-40F875C62D85}"/>
              </a:ext>
            </a:extLst>
          </p:cNvPr>
          <p:cNvSpPr/>
          <p:nvPr/>
        </p:nvSpPr>
        <p:spPr>
          <a:xfrm>
            <a:off x="5239789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בועת דיבור: אליפסה 6">
            <a:extLst>
              <a:ext uri="{FF2B5EF4-FFF2-40B4-BE49-F238E27FC236}">
                <a16:creationId xmlns:a16="http://schemas.microsoft.com/office/drawing/2014/main" id="{B6E60A3C-7062-48CA-A112-0BA2FA501808}"/>
              </a:ext>
            </a:extLst>
          </p:cNvPr>
          <p:cNvSpPr/>
          <p:nvPr/>
        </p:nvSpPr>
        <p:spPr>
          <a:xfrm>
            <a:off x="6035039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בועת דיבור: אליפסה 7">
            <a:extLst>
              <a:ext uri="{FF2B5EF4-FFF2-40B4-BE49-F238E27FC236}">
                <a16:creationId xmlns:a16="http://schemas.microsoft.com/office/drawing/2014/main" id="{B779CF17-E542-4508-8160-27D91DC06ED2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בועת דיבור: אליפסה 8">
            <a:extLst>
              <a:ext uri="{FF2B5EF4-FFF2-40B4-BE49-F238E27FC236}">
                <a16:creationId xmlns:a16="http://schemas.microsoft.com/office/drawing/2014/main" id="{8CD2B66F-57BE-4A10-BF89-9F36C58E5D21}"/>
              </a:ext>
            </a:extLst>
          </p:cNvPr>
          <p:cNvSpPr/>
          <p:nvPr/>
        </p:nvSpPr>
        <p:spPr>
          <a:xfrm>
            <a:off x="5622175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בועת דיבור: אליפסה 9">
            <a:extLst>
              <a:ext uri="{FF2B5EF4-FFF2-40B4-BE49-F238E27FC236}">
                <a16:creationId xmlns:a16="http://schemas.microsoft.com/office/drawing/2014/main" id="{44ECB5B1-1D90-4A38-AF73-7C2605B962FB}"/>
              </a:ext>
            </a:extLst>
          </p:cNvPr>
          <p:cNvSpPr/>
          <p:nvPr/>
        </p:nvSpPr>
        <p:spPr>
          <a:xfrm>
            <a:off x="6988233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בועת דיבור: אליפסה 10">
            <a:extLst>
              <a:ext uri="{FF2B5EF4-FFF2-40B4-BE49-F238E27FC236}">
                <a16:creationId xmlns:a16="http://schemas.microsoft.com/office/drawing/2014/main" id="{98DBE83A-6E2D-4294-AB5A-1A89EA7ECE91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בועת דיבור: אליפסה 11">
            <a:extLst>
              <a:ext uri="{FF2B5EF4-FFF2-40B4-BE49-F238E27FC236}">
                <a16:creationId xmlns:a16="http://schemas.microsoft.com/office/drawing/2014/main" id="{5AA4E466-4D65-457D-9E5E-C976323826D7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בועת דיבור: אליפסה 12">
            <a:extLst>
              <a:ext uri="{FF2B5EF4-FFF2-40B4-BE49-F238E27FC236}">
                <a16:creationId xmlns:a16="http://schemas.microsoft.com/office/drawing/2014/main" id="{0A351595-9E23-4041-9FB5-9D20E57651B7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בועת דיבור: אליפסה 13">
            <a:extLst>
              <a:ext uri="{FF2B5EF4-FFF2-40B4-BE49-F238E27FC236}">
                <a16:creationId xmlns:a16="http://schemas.microsoft.com/office/drawing/2014/main" id="{5FBCD5AF-67BE-4488-8DB7-396BB6131FB8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39CBD271-D7D1-4723-8369-3C5EC130BB11}"/>
              </a:ext>
            </a:extLst>
          </p:cNvPr>
          <p:cNvSpPr/>
          <p:nvPr/>
        </p:nvSpPr>
        <p:spPr>
          <a:xfrm>
            <a:off x="8778240" y="792133"/>
            <a:ext cx="1689735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הירשם למערכת</a:t>
            </a:r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DD1D4218-BC01-485A-87F7-8F50BC4CA965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26" name="תמונה 25">
            <a:extLst>
              <a:ext uri="{FF2B5EF4-FFF2-40B4-BE49-F238E27FC236}">
                <a16:creationId xmlns:a16="http://schemas.microsoft.com/office/drawing/2014/main" id="{F24FE651-3EF6-41BA-AFD7-CDF3D89A8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8D511E23-E35A-4F57-B84B-228E74A77168}"/>
              </a:ext>
            </a:extLst>
          </p:cNvPr>
          <p:cNvSpPr txBox="1"/>
          <p:nvPr/>
        </p:nvSpPr>
        <p:spPr>
          <a:xfrm>
            <a:off x="1716019" y="-13119"/>
            <a:ext cx="208289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he-IL" sz="1200" dirty="0"/>
              <a:t>ברוך הבא ממחזר יקר</a:t>
            </a:r>
          </a:p>
        </p:txBody>
      </p:sp>
    </p:spTree>
    <p:extLst>
      <p:ext uri="{BB962C8B-B14F-4D97-AF65-F5344CB8AC3E}">
        <p14:creationId xmlns:p14="http://schemas.microsoft.com/office/powerpoint/2010/main" val="302489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בועת דיבור: אליפסה 61">
            <a:extLst>
              <a:ext uri="{FF2B5EF4-FFF2-40B4-BE49-F238E27FC236}">
                <a16:creationId xmlns:a16="http://schemas.microsoft.com/office/drawing/2014/main" id="{633C84B9-CAFA-4D4B-BB78-388C4FD01941}"/>
              </a:ext>
            </a:extLst>
          </p:cNvPr>
          <p:cNvSpPr/>
          <p:nvPr/>
        </p:nvSpPr>
        <p:spPr>
          <a:xfrm>
            <a:off x="6004250" y="46179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בועת דיבור: אליפסה 62">
            <a:extLst>
              <a:ext uri="{FF2B5EF4-FFF2-40B4-BE49-F238E27FC236}">
                <a16:creationId xmlns:a16="http://schemas.microsoft.com/office/drawing/2014/main" id="{417DDD90-8D8B-4983-A7CC-BCC84D3A6E84}"/>
              </a:ext>
            </a:extLst>
          </p:cNvPr>
          <p:cNvSpPr/>
          <p:nvPr/>
        </p:nvSpPr>
        <p:spPr>
          <a:xfrm>
            <a:off x="6004250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בועת דיבור: אליפסה 63">
            <a:extLst>
              <a:ext uri="{FF2B5EF4-FFF2-40B4-BE49-F238E27FC236}">
                <a16:creationId xmlns:a16="http://schemas.microsoft.com/office/drawing/2014/main" id="{789EE52B-CE5A-4EEB-8F0B-24ACA8727AFF}"/>
              </a:ext>
            </a:extLst>
          </p:cNvPr>
          <p:cNvSpPr/>
          <p:nvPr/>
        </p:nvSpPr>
        <p:spPr>
          <a:xfrm>
            <a:off x="6004250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בועת דיבור: אליפסה 64">
            <a:extLst>
              <a:ext uri="{FF2B5EF4-FFF2-40B4-BE49-F238E27FC236}">
                <a16:creationId xmlns:a16="http://schemas.microsoft.com/office/drawing/2014/main" id="{74A0B34A-22C2-4BFB-BC7D-51B798973B7C}"/>
              </a:ext>
            </a:extLst>
          </p:cNvPr>
          <p:cNvSpPr/>
          <p:nvPr/>
        </p:nvSpPr>
        <p:spPr>
          <a:xfrm>
            <a:off x="6004250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בועת דיבור: אליפסה 65">
            <a:extLst>
              <a:ext uri="{FF2B5EF4-FFF2-40B4-BE49-F238E27FC236}">
                <a16:creationId xmlns:a16="http://schemas.microsoft.com/office/drawing/2014/main" id="{61AE0404-DA4A-4558-B0BD-0525695BBA05}"/>
              </a:ext>
            </a:extLst>
          </p:cNvPr>
          <p:cNvSpPr/>
          <p:nvPr/>
        </p:nvSpPr>
        <p:spPr>
          <a:xfrm>
            <a:off x="6004250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בועת דיבור: אליפסה 66">
            <a:extLst>
              <a:ext uri="{FF2B5EF4-FFF2-40B4-BE49-F238E27FC236}">
                <a16:creationId xmlns:a16="http://schemas.microsoft.com/office/drawing/2014/main" id="{2E6038C4-7AB8-48C8-A790-0C93B1B5F0AC}"/>
              </a:ext>
            </a:extLst>
          </p:cNvPr>
          <p:cNvSpPr/>
          <p:nvPr/>
        </p:nvSpPr>
        <p:spPr>
          <a:xfrm>
            <a:off x="6988233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בועת דיבור: אליפסה 67">
            <a:extLst>
              <a:ext uri="{FF2B5EF4-FFF2-40B4-BE49-F238E27FC236}">
                <a16:creationId xmlns:a16="http://schemas.microsoft.com/office/drawing/2014/main" id="{4D63CB29-256E-4FFB-B2EB-1860B528D05B}"/>
              </a:ext>
            </a:extLst>
          </p:cNvPr>
          <p:cNvSpPr/>
          <p:nvPr/>
        </p:nvSpPr>
        <p:spPr>
          <a:xfrm>
            <a:off x="6004250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בועת דיבור: אליפסה 68">
            <a:extLst>
              <a:ext uri="{FF2B5EF4-FFF2-40B4-BE49-F238E27FC236}">
                <a16:creationId xmlns:a16="http://schemas.microsoft.com/office/drawing/2014/main" id="{4EDC8A8B-3D04-4668-8977-60CF3673F1A6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בועת דיבור: אליפסה 69">
            <a:extLst>
              <a:ext uri="{FF2B5EF4-FFF2-40B4-BE49-F238E27FC236}">
                <a16:creationId xmlns:a16="http://schemas.microsoft.com/office/drawing/2014/main" id="{B619268E-8BC8-4C88-AC88-0814F155872F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בועת דיבור: אליפסה 70">
            <a:extLst>
              <a:ext uri="{FF2B5EF4-FFF2-40B4-BE49-F238E27FC236}">
                <a16:creationId xmlns:a16="http://schemas.microsoft.com/office/drawing/2014/main" id="{AC4F9909-3464-42C6-961B-C7ED6A9CE6D1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017225E6-872A-4B37-9331-111FDC3B98D9}"/>
              </a:ext>
            </a:extLst>
          </p:cNvPr>
          <p:cNvSpPr/>
          <p:nvPr/>
        </p:nvSpPr>
        <p:spPr>
          <a:xfrm>
            <a:off x="4473380" y="1520186"/>
            <a:ext cx="3245240" cy="40729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טופס הרשמה למערכת</a:t>
            </a: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B17288DD-7A37-46C6-BFC6-2B448F4D1015}"/>
              </a:ext>
            </a:extLst>
          </p:cNvPr>
          <p:cNvSpPr/>
          <p:nvPr/>
        </p:nvSpPr>
        <p:spPr>
          <a:xfrm>
            <a:off x="4998409" y="2221092"/>
            <a:ext cx="2261062" cy="278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>
                <a:solidFill>
                  <a:schemeClr val="bg1">
                    <a:lumMod val="65000"/>
                  </a:schemeClr>
                </a:solidFill>
              </a:rPr>
              <a:t>שם מלא</a:t>
            </a: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8FBE8A45-9F2A-435D-B928-1CC3F447B12B}"/>
              </a:ext>
            </a:extLst>
          </p:cNvPr>
          <p:cNvSpPr/>
          <p:nvPr/>
        </p:nvSpPr>
        <p:spPr>
          <a:xfrm>
            <a:off x="4998409" y="2678246"/>
            <a:ext cx="2261062" cy="278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>
                <a:solidFill>
                  <a:schemeClr val="bg1">
                    <a:lumMod val="65000"/>
                  </a:schemeClr>
                </a:solidFill>
              </a:rPr>
              <a:t>תאריך לידה</a:t>
            </a:r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BAC2641D-44C4-4034-83FF-B076AE9D08A4}"/>
              </a:ext>
            </a:extLst>
          </p:cNvPr>
          <p:cNvSpPr/>
          <p:nvPr/>
        </p:nvSpPr>
        <p:spPr>
          <a:xfrm>
            <a:off x="4998409" y="3135400"/>
            <a:ext cx="2261062" cy="278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>
                <a:solidFill>
                  <a:schemeClr val="bg1">
                    <a:lumMod val="65000"/>
                  </a:schemeClr>
                </a:solidFill>
              </a:rPr>
              <a:t>כתובת</a:t>
            </a:r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20A28F18-6341-4435-93EE-CB413036E3D7}"/>
              </a:ext>
            </a:extLst>
          </p:cNvPr>
          <p:cNvSpPr/>
          <p:nvPr/>
        </p:nvSpPr>
        <p:spPr>
          <a:xfrm>
            <a:off x="4998409" y="3592554"/>
            <a:ext cx="2261062" cy="278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>
                <a:solidFill>
                  <a:schemeClr val="bg1">
                    <a:lumMod val="65000"/>
                  </a:schemeClr>
                </a:solidFill>
              </a:rPr>
              <a:t>כתובת דואר אלקטרוני</a:t>
            </a: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68D95E4B-BDF4-4183-BD6D-B720A1B9F268}"/>
              </a:ext>
            </a:extLst>
          </p:cNvPr>
          <p:cNvSpPr/>
          <p:nvPr/>
        </p:nvSpPr>
        <p:spPr>
          <a:xfrm>
            <a:off x="4998409" y="4049708"/>
            <a:ext cx="2261062" cy="278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>
                <a:solidFill>
                  <a:schemeClr val="bg1">
                    <a:lumMod val="65000"/>
                  </a:schemeClr>
                </a:solidFill>
              </a:rPr>
              <a:t>סיסמא</a:t>
            </a:r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FFAAF7B7-8504-4D41-A19B-1F5A03715CBC}"/>
              </a:ext>
            </a:extLst>
          </p:cNvPr>
          <p:cNvSpPr/>
          <p:nvPr/>
        </p:nvSpPr>
        <p:spPr>
          <a:xfrm>
            <a:off x="4998409" y="4506863"/>
            <a:ext cx="2261062" cy="278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sz="1600" dirty="0">
                <a:solidFill>
                  <a:schemeClr val="bg1">
                    <a:lumMod val="65000"/>
                  </a:schemeClr>
                </a:solidFill>
              </a:rPr>
              <a:t>אמת סיסמא</a:t>
            </a:r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B252C786-2AF9-4C8A-95C7-D0271BE52A63}"/>
              </a:ext>
            </a:extLst>
          </p:cNvPr>
          <p:cNvSpPr/>
          <p:nvPr/>
        </p:nvSpPr>
        <p:spPr>
          <a:xfrm>
            <a:off x="5333998" y="5201009"/>
            <a:ext cx="1524004" cy="278762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solidFill>
                  <a:schemeClr val="bg1"/>
                </a:solidFill>
              </a:rPr>
              <a:t>הרשמה</a:t>
            </a:r>
          </a:p>
        </p:txBody>
      </p:sp>
      <p:sp>
        <p:nvSpPr>
          <p:cNvPr id="72" name="מלבן 71">
            <a:extLst>
              <a:ext uri="{FF2B5EF4-FFF2-40B4-BE49-F238E27FC236}">
                <a16:creationId xmlns:a16="http://schemas.microsoft.com/office/drawing/2014/main" id="{3E9A03F6-DBE3-462B-AF15-5528CF6AE8DB}"/>
              </a:ext>
            </a:extLst>
          </p:cNvPr>
          <p:cNvSpPr/>
          <p:nvPr/>
        </p:nvSpPr>
        <p:spPr>
          <a:xfrm>
            <a:off x="7068900" y="4942212"/>
            <a:ext cx="168714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he-IL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6F8E04DD-88CC-4508-A1CA-790848928259}"/>
              </a:ext>
            </a:extLst>
          </p:cNvPr>
          <p:cNvSpPr txBox="1"/>
          <p:nvPr/>
        </p:nvSpPr>
        <p:spPr>
          <a:xfrm>
            <a:off x="5072841" y="4862439"/>
            <a:ext cx="199605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200" dirty="0"/>
              <a:t>קבל עדכונים לדואר האלקטרוני</a:t>
            </a:r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92C00D6D-83EB-407C-BDCC-0812ADF8222B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4" name="תמונה 33">
            <a:extLst>
              <a:ext uri="{FF2B5EF4-FFF2-40B4-BE49-F238E27FC236}">
                <a16:creationId xmlns:a16="http://schemas.microsoft.com/office/drawing/2014/main" id="{E0FAC25B-0330-4A36-A592-E82038C8C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9B82DC33-8FD2-46CE-BC05-850F1F890822}"/>
              </a:ext>
            </a:extLst>
          </p:cNvPr>
          <p:cNvSpPr txBox="1"/>
          <p:nvPr/>
        </p:nvSpPr>
        <p:spPr>
          <a:xfrm>
            <a:off x="1716019" y="-13119"/>
            <a:ext cx="208289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he-IL" sz="1200" dirty="0"/>
              <a:t>ברוך הבא ממחזר יקר</a:t>
            </a:r>
          </a:p>
        </p:txBody>
      </p:sp>
    </p:spTree>
    <p:extLst>
      <p:ext uri="{BB962C8B-B14F-4D97-AF65-F5344CB8AC3E}">
        <p14:creationId xmlns:p14="http://schemas.microsoft.com/office/powerpoint/2010/main" val="51939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766F83-3335-4D34-B819-931F3A7D6470}"/>
              </a:ext>
            </a:extLst>
          </p:cNvPr>
          <p:cNvGrpSpPr/>
          <p:nvPr/>
        </p:nvGrpSpPr>
        <p:grpSpPr>
          <a:xfrm>
            <a:off x="10032086" y="257695"/>
            <a:ext cx="435889" cy="415636"/>
            <a:chOff x="10032086" y="257695"/>
            <a:chExt cx="435889" cy="415636"/>
          </a:xfrm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B9E6B0BC-167B-4E8E-A7BC-658EE656A8CA}"/>
                </a:ext>
              </a:extLst>
            </p:cNvPr>
            <p:cNvSpPr/>
            <p:nvPr/>
          </p:nvSpPr>
          <p:spPr>
            <a:xfrm>
              <a:off x="10032086" y="257695"/>
              <a:ext cx="435889" cy="415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60316A66-B597-42B4-A8BF-78604EB088C3}"/>
                </a:ext>
              </a:extLst>
            </p:cNvPr>
            <p:cNvCxnSpPr/>
            <p:nvPr/>
          </p:nvCxnSpPr>
          <p:spPr>
            <a:xfrm>
              <a:off x="10113169" y="465513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מחבר ישר 23">
              <a:extLst>
                <a:ext uri="{FF2B5EF4-FFF2-40B4-BE49-F238E27FC236}">
                  <a16:creationId xmlns:a16="http://schemas.microsoft.com/office/drawing/2014/main" id="{82C437FB-5143-4D82-B0D7-34E34F767127}"/>
                </a:ext>
              </a:extLst>
            </p:cNvPr>
            <p:cNvCxnSpPr/>
            <p:nvPr/>
          </p:nvCxnSpPr>
          <p:spPr>
            <a:xfrm>
              <a:off x="10113169" y="570288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6D898E7F-379E-483E-B63D-618530A3ACCB}"/>
                </a:ext>
              </a:extLst>
            </p:cNvPr>
            <p:cNvCxnSpPr/>
            <p:nvPr/>
          </p:nvCxnSpPr>
          <p:spPr>
            <a:xfrm>
              <a:off x="10113169" y="367881"/>
              <a:ext cx="2762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בועת דיבור: אליפסה 61">
            <a:extLst>
              <a:ext uri="{FF2B5EF4-FFF2-40B4-BE49-F238E27FC236}">
                <a16:creationId xmlns:a16="http://schemas.microsoft.com/office/drawing/2014/main" id="{633C84B9-CAFA-4D4B-BB78-388C4FD01941}"/>
              </a:ext>
            </a:extLst>
          </p:cNvPr>
          <p:cNvSpPr/>
          <p:nvPr/>
        </p:nvSpPr>
        <p:spPr>
          <a:xfrm>
            <a:off x="6004250" y="46179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בועת דיבור: אליפסה 62">
            <a:extLst>
              <a:ext uri="{FF2B5EF4-FFF2-40B4-BE49-F238E27FC236}">
                <a16:creationId xmlns:a16="http://schemas.microsoft.com/office/drawing/2014/main" id="{417DDD90-8D8B-4983-A7CC-BCC84D3A6E84}"/>
              </a:ext>
            </a:extLst>
          </p:cNvPr>
          <p:cNvSpPr/>
          <p:nvPr/>
        </p:nvSpPr>
        <p:spPr>
          <a:xfrm>
            <a:off x="6004250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בועת דיבור: אליפסה 63">
            <a:extLst>
              <a:ext uri="{FF2B5EF4-FFF2-40B4-BE49-F238E27FC236}">
                <a16:creationId xmlns:a16="http://schemas.microsoft.com/office/drawing/2014/main" id="{789EE52B-CE5A-4EEB-8F0B-24ACA8727AFF}"/>
              </a:ext>
            </a:extLst>
          </p:cNvPr>
          <p:cNvSpPr/>
          <p:nvPr/>
        </p:nvSpPr>
        <p:spPr>
          <a:xfrm>
            <a:off x="6004250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בועת דיבור: אליפסה 64">
            <a:extLst>
              <a:ext uri="{FF2B5EF4-FFF2-40B4-BE49-F238E27FC236}">
                <a16:creationId xmlns:a16="http://schemas.microsoft.com/office/drawing/2014/main" id="{74A0B34A-22C2-4BFB-BC7D-51B798973B7C}"/>
              </a:ext>
            </a:extLst>
          </p:cNvPr>
          <p:cNvSpPr/>
          <p:nvPr/>
        </p:nvSpPr>
        <p:spPr>
          <a:xfrm>
            <a:off x="6004250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בועת דיבור: אליפסה 65">
            <a:extLst>
              <a:ext uri="{FF2B5EF4-FFF2-40B4-BE49-F238E27FC236}">
                <a16:creationId xmlns:a16="http://schemas.microsoft.com/office/drawing/2014/main" id="{61AE0404-DA4A-4558-B0BD-0525695BBA05}"/>
              </a:ext>
            </a:extLst>
          </p:cNvPr>
          <p:cNvSpPr/>
          <p:nvPr/>
        </p:nvSpPr>
        <p:spPr>
          <a:xfrm>
            <a:off x="6004250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בועת דיבור: אליפסה 66">
            <a:extLst>
              <a:ext uri="{FF2B5EF4-FFF2-40B4-BE49-F238E27FC236}">
                <a16:creationId xmlns:a16="http://schemas.microsoft.com/office/drawing/2014/main" id="{2E6038C4-7AB8-48C8-A790-0C93B1B5F0AC}"/>
              </a:ext>
            </a:extLst>
          </p:cNvPr>
          <p:cNvSpPr/>
          <p:nvPr/>
        </p:nvSpPr>
        <p:spPr>
          <a:xfrm>
            <a:off x="6988233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בועת דיבור: אליפסה 67">
            <a:extLst>
              <a:ext uri="{FF2B5EF4-FFF2-40B4-BE49-F238E27FC236}">
                <a16:creationId xmlns:a16="http://schemas.microsoft.com/office/drawing/2014/main" id="{4D63CB29-256E-4FFB-B2EB-1860B528D05B}"/>
              </a:ext>
            </a:extLst>
          </p:cNvPr>
          <p:cNvSpPr/>
          <p:nvPr/>
        </p:nvSpPr>
        <p:spPr>
          <a:xfrm>
            <a:off x="6004250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בועת דיבור: אליפסה 68">
            <a:extLst>
              <a:ext uri="{FF2B5EF4-FFF2-40B4-BE49-F238E27FC236}">
                <a16:creationId xmlns:a16="http://schemas.microsoft.com/office/drawing/2014/main" id="{4EDC8A8B-3D04-4668-8977-60CF3673F1A6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0" name="בועת דיבור: אליפסה 69">
            <a:extLst>
              <a:ext uri="{FF2B5EF4-FFF2-40B4-BE49-F238E27FC236}">
                <a16:creationId xmlns:a16="http://schemas.microsoft.com/office/drawing/2014/main" id="{B619268E-8BC8-4C88-AC88-0814F155872F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1" name="בועת דיבור: אליפסה 70">
            <a:extLst>
              <a:ext uri="{FF2B5EF4-FFF2-40B4-BE49-F238E27FC236}">
                <a16:creationId xmlns:a16="http://schemas.microsoft.com/office/drawing/2014/main" id="{AC4F9909-3464-42C6-961B-C7ED6A9CE6D1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92C00D6D-83EB-407C-BDCC-0812ADF8222B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4" name="תמונה 33">
            <a:extLst>
              <a:ext uri="{FF2B5EF4-FFF2-40B4-BE49-F238E27FC236}">
                <a16:creationId xmlns:a16="http://schemas.microsoft.com/office/drawing/2014/main" id="{E0FAC25B-0330-4A36-A592-E82038C8C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9B82DC33-8FD2-46CE-BC05-850F1F890822}"/>
              </a:ext>
            </a:extLst>
          </p:cNvPr>
          <p:cNvSpPr txBox="1"/>
          <p:nvPr/>
        </p:nvSpPr>
        <p:spPr>
          <a:xfrm>
            <a:off x="1716019" y="-13119"/>
            <a:ext cx="208289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he-IL" sz="1200" dirty="0"/>
              <a:t>ברוך הבא ממחזר יקר</a:t>
            </a:r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1C7FE3D3-E647-47CF-9748-B5317C2E3EFB}"/>
              </a:ext>
            </a:extLst>
          </p:cNvPr>
          <p:cNvSpPr/>
          <p:nvPr/>
        </p:nvSpPr>
        <p:spPr>
          <a:xfrm>
            <a:off x="3762895" y="2934393"/>
            <a:ext cx="4666210" cy="12445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הרשמתך למערכת נקלטה בהצלחה!</a:t>
            </a:r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7F93F5AC-A1F3-4D5F-9ED1-1B2FEC1C011B}"/>
              </a:ext>
            </a:extLst>
          </p:cNvPr>
          <p:cNvSpPr txBox="1"/>
          <p:nvPr/>
        </p:nvSpPr>
        <p:spPr>
          <a:xfrm>
            <a:off x="3762895" y="3564714"/>
            <a:ext cx="46662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400" dirty="0"/>
              <a:t>הינך רשאי להיכנס למערכת עם שם המשתמש והסיסמא שיצרת</a:t>
            </a:r>
          </a:p>
        </p:txBody>
      </p:sp>
    </p:spTree>
    <p:extLst>
      <p:ext uri="{BB962C8B-B14F-4D97-AF65-F5344CB8AC3E}">
        <p14:creationId xmlns:p14="http://schemas.microsoft.com/office/powerpoint/2010/main" val="381414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sp>
        <p:nvSpPr>
          <p:cNvPr id="5" name="בועת דיבור: אליפסה 4">
            <a:extLst>
              <a:ext uri="{FF2B5EF4-FFF2-40B4-BE49-F238E27FC236}">
                <a16:creationId xmlns:a16="http://schemas.microsoft.com/office/drawing/2014/main" id="{EBB87074-CD8C-46C0-B9D6-697F1F46213C}"/>
              </a:ext>
            </a:extLst>
          </p:cNvPr>
          <p:cNvSpPr/>
          <p:nvPr/>
        </p:nvSpPr>
        <p:spPr>
          <a:xfrm>
            <a:off x="7103992" y="46179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בועת דיבור: אליפסה 5">
            <a:extLst>
              <a:ext uri="{FF2B5EF4-FFF2-40B4-BE49-F238E27FC236}">
                <a16:creationId xmlns:a16="http://schemas.microsoft.com/office/drawing/2014/main" id="{D5D10A11-13D2-4C32-B512-40F875C62D85}"/>
              </a:ext>
            </a:extLst>
          </p:cNvPr>
          <p:cNvSpPr/>
          <p:nvPr/>
        </p:nvSpPr>
        <p:spPr>
          <a:xfrm>
            <a:off x="5239789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בועת דיבור: אליפסה 6">
            <a:extLst>
              <a:ext uri="{FF2B5EF4-FFF2-40B4-BE49-F238E27FC236}">
                <a16:creationId xmlns:a16="http://schemas.microsoft.com/office/drawing/2014/main" id="{B6E60A3C-7062-48CA-A112-0BA2FA501808}"/>
              </a:ext>
            </a:extLst>
          </p:cNvPr>
          <p:cNvSpPr/>
          <p:nvPr/>
        </p:nvSpPr>
        <p:spPr>
          <a:xfrm>
            <a:off x="6035039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בועת דיבור: אליפסה 7">
            <a:extLst>
              <a:ext uri="{FF2B5EF4-FFF2-40B4-BE49-F238E27FC236}">
                <a16:creationId xmlns:a16="http://schemas.microsoft.com/office/drawing/2014/main" id="{B779CF17-E542-4508-8160-27D91DC06ED2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בועת דיבור: אליפסה 8">
            <a:extLst>
              <a:ext uri="{FF2B5EF4-FFF2-40B4-BE49-F238E27FC236}">
                <a16:creationId xmlns:a16="http://schemas.microsoft.com/office/drawing/2014/main" id="{8CD2B66F-57BE-4A10-BF89-9F36C58E5D21}"/>
              </a:ext>
            </a:extLst>
          </p:cNvPr>
          <p:cNvSpPr/>
          <p:nvPr/>
        </p:nvSpPr>
        <p:spPr>
          <a:xfrm>
            <a:off x="5622175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בועת דיבור: אליפסה 9">
            <a:extLst>
              <a:ext uri="{FF2B5EF4-FFF2-40B4-BE49-F238E27FC236}">
                <a16:creationId xmlns:a16="http://schemas.microsoft.com/office/drawing/2014/main" id="{44ECB5B1-1D90-4A38-AF73-7C2605B962FB}"/>
              </a:ext>
            </a:extLst>
          </p:cNvPr>
          <p:cNvSpPr/>
          <p:nvPr/>
        </p:nvSpPr>
        <p:spPr>
          <a:xfrm>
            <a:off x="6988233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בועת דיבור: אליפסה 10">
            <a:extLst>
              <a:ext uri="{FF2B5EF4-FFF2-40B4-BE49-F238E27FC236}">
                <a16:creationId xmlns:a16="http://schemas.microsoft.com/office/drawing/2014/main" id="{98DBE83A-6E2D-4294-AB5A-1A89EA7ECE91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בועת דיבור: אליפסה 11">
            <a:extLst>
              <a:ext uri="{FF2B5EF4-FFF2-40B4-BE49-F238E27FC236}">
                <a16:creationId xmlns:a16="http://schemas.microsoft.com/office/drawing/2014/main" id="{5AA4E466-4D65-457D-9E5E-C976323826D7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בועת דיבור: אליפסה 12">
            <a:extLst>
              <a:ext uri="{FF2B5EF4-FFF2-40B4-BE49-F238E27FC236}">
                <a16:creationId xmlns:a16="http://schemas.microsoft.com/office/drawing/2014/main" id="{0A351595-9E23-4041-9FB5-9D20E57651B7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בועת דיבור: אליפסה 13">
            <a:extLst>
              <a:ext uri="{FF2B5EF4-FFF2-40B4-BE49-F238E27FC236}">
                <a16:creationId xmlns:a16="http://schemas.microsoft.com/office/drawing/2014/main" id="{5FBCD5AF-67BE-4488-8DB7-396BB6131FB8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B9E6B0BC-167B-4E8E-A7BC-658EE656A8CA}"/>
              </a:ext>
            </a:extLst>
          </p:cNvPr>
          <p:cNvSpPr/>
          <p:nvPr/>
        </p:nvSpPr>
        <p:spPr>
          <a:xfrm>
            <a:off x="10032086" y="257695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60316A66-B597-42B4-A8BF-78604EB088C3}"/>
              </a:ext>
            </a:extLst>
          </p:cNvPr>
          <p:cNvCxnSpPr/>
          <p:nvPr/>
        </p:nvCxnSpPr>
        <p:spPr>
          <a:xfrm>
            <a:off x="10113169" y="465513"/>
            <a:ext cx="2762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82C437FB-5143-4D82-B0D7-34E34F767127}"/>
              </a:ext>
            </a:extLst>
          </p:cNvPr>
          <p:cNvCxnSpPr/>
          <p:nvPr/>
        </p:nvCxnSpPr>
        <p:spPr>
          <a:xfrm>
            <a:off x="10113169" y="570288"/>
            <a:ext cx="2762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6D898E7F-379E-483E-B63D-618530A3ACCB}"/>
              </a:ext>
            </a:extLst>
          </p:cNvPr>
          <p:cNvCxnSpPr/>
          <p:nvPr/>
        </p:nvCxnSpPr>
        <p:spPr>
          <a:xfrm>
            <a:off x="10113169" y="367881"/>
            <a:ext cx="2762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8F6C7004-CA48-456E-8574-4D05F9C7F928}"/>
              </a:ext>
            </a:extLst>
          </p:cNvPr>
          <p:cNvSpPr txBox="1"/>
          <p:nvPr/>
        </p:nvSpPr>
        <p:spPr>
          <a:xfrm>
            <a:off x="1716019" y="-13119"/>
            <a:ext cx="208289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he-IL" sz="1200" dirty="0"/>
              <a:t>ברוך שובך עמרי הרפז</a:t>
            </a:r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6C77AB40-D4F7-454E-AD2B-69533276BA48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3" name="תמונה 32">
            <a:extLst>
              <a:ext uri="{FF2B5EF4-FFF2-40B4-BE49-F238E27FC236}">
                <a16:creationId xmlns:a16="http://schemas.microsoft.com/office/drawing/2014/main" id="{D6F7D198-34C3-406D-B03A-D4303D82E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  <p:sp>
        <p:nvSpPr>
          <p:cNvPr id="47" name="בועת דיבור: מלבן 46">
            <a:extLst>
              <a:ext uri="{FF2B5EF4-FFF2-40B4-BE49-F238E27FC236}">
                <a16:creationId xmlns:a16="http://schemas.microsoft.com/office/drawing/2014/main" id="{E999F3BB-A4E9-49FC-903B-6A219E100F11}"/>
              </a:ext>
            </a:extLst>
          </p:cNvPr>
          <p:cNvSpPr/>
          <p:nvPr/>
        </p:nvSpPr>
        <p:spPr>
          <a:xfrm>
            <a:off x="6526542" y="2417845"/>
            <a:ext cx="2402378" cy="2081740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grpSp>
        <p:nvGrpSpPr>
          <p:cNvPr id="48" name="קבוצה 47">
            <a:extLst>
              <a:ext uri="{FF2B5EF4-FFF2-40B4-BE49-F238E27FC236}">
                <a16:creationId xmlns:a16="http://schemas.microsoft.com/office/drawing/2014/main" id="{72B5CCC9-297C-479F-998C-71863E3D903F}"/>
              </a:ext>
            </a:extLst>
          </p:cNvPr>
          <p:cNvGrpSpPr/>
          <p:nvPr/>
        </p:nvGrpSpPr>
        <p:grpSpPr>
          <a:xfrm>
            <a:off x="6611596" y="2440818"/>
            <a:ext cx="2232269" cy="1657815"/>
            <a:chOff x="6611596" y="2728498"/>
            <a:chExt cx="2232269" cy="1657815"/>
          </a:xfrm>
        </p:grpSpPr>
        <p:pic>
          <p:nvPicPr>
            <p:cNvPr id="49" name="תמונה 48">
              <a:extLst>
                <a:ext uri="{FF2B5EF4-FFF2-40B4-BE49-F238E27FC236}">
                  <a16:creationId xmlns:a16="http://schemas.microsoft.com/office/drawing/2014/main" id="{E2C012AA-3599-4641-BD62-CDC1D661A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7487" y="3122468"/>
              <a:ext cx="973503" cy="1263845"/>
            </a:xfrm>
            <a:prstGeom prst="rect">
              <a:avLst/>
            </a:prstGeom>
          </p:spPr>
        </p:pic>
        <p:sp>
          <p:nvSpPr>
            <p:cNvPr id="50" name="אליפסה 49">
              <a:extLst>
                <a:ext uri="{FF2B5EF4-FFF2-40B4-BE49-F238E27FC236}">
                  <a16:creationId xmlns:a16="http://schemas.microsoft.com/office/drawing/2014/main" id="{8C7B1B63-C21A-406B-A977-6BE9D4E30537}"/>
                </a:ext>
              </a:extLst>
            </p:cNvPr>
            <p:cNvSpPr/>
            <p:nvPr/>
          </p:nvSpPr>
          <p:spPr>
            <a:xfrm>
              <a:off x="6864747" y="3722436"/>
              <a:ext cx="691093" cy="65573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3600" b="1" dirty="0"/>
                <a:t>&gt;</a:t>
              </a:r>
            </a:p>
          </p:txBody>
        </p:sp>
        <p:sp>
          <p:nvSpPr>
            <p:cNvPr id="51" name="תיבת טקסט 50">
              <a:extLst>
                <a:ext uri="{FF2B5EF4-FFF2-40B4-BE49-F238E27FC236}">
                  <a16:creationId xmlns:a16="http://schemas.microsoft.com/office/drawing/2014/main" id="{D1C261FB-4DF9-49EE-B69E-91DCA758E9A7}"/>
                </a:ext>
              </a:extLst>
            </p:cNvPr>
            <p:cNvSpPr txBox="1"/>
            <p:nvPr/>
          </p:nvSpPr>
          <p:spPr>
            <a:xfrm>
              <a:off x="6611596" y="3195810"/>
              <a:ext cx="118645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200" dirty="0">
                  <a:solidFill>
                    <a:schemeClr val="tx1"/>
                  </a:solidFill>
                </a:rPr>
                <a:t>מה עליי לזרוק</a:t>
              </a:r>
            </a:p>
            <a:p>
              <a:pPr algn="ctr"/>
              <a:r>
                <a:rPr lang="he-IL" sz="1200" dirty="0">
                  <a:solidFill>
                    <a:schemeClr val="tx1"/>
                  </a:solidFill>
                </a:rPr>
                <a:t> בפח ?</a:t>
              </a:r>
            </a:p>
          </p:txBody>
        </p:sp>
        <p:sp>
          <p:nvSpPr>
            <p:cNvPr id="52" name="תיבת טקסט 51">
              <a:extLst>
                <a:ext uri="{FF2B5EF4-FFF2-40B4-BE49-F238E27FC236}">
                  <a16:creationId xmlns:a16="http://schemas.microsoft.com/office/drawing/2014/main" id="{BD1EF62F-21A6-4F8F-8C8D-3DBF0ACE7033}"/>
                </a:ext>
              </a:extLst>
            </p:cNvPr>
            <p:cNvSpPr txBox="1"/>
            <p:nvPr/>
          </p:nvSpPr>
          <p:spPr>
            <a:xfrm>
              <a:off x="6611596" y="2728498"/>
              <a:ext cx="2232269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200" b="1" dirty="0"/>
                <a:t>כתובת: </a:t>
              </a:r>
              <a:r>
                <a:rPr lang="he-IL" sz="1200" dirty="0"/>
                <a:t>הרב קוק 10, רמת השרון </a:t>
              </a:r>
              <a:endParaRPr lang="he-IL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3" name="תיבת טקסט 52">
            <a:extLst>
              <a:ext uri="{FF2B5EF4-FFF2-40B4-BE49-F238E27FC236}">
                <a16:creationId xmlns:a16="http://schemas.microsoft.com/office/drawing/2014/main" id="{F58C8110-4BC1-4E5E-8C21-DBB17BEBE2B4}"/>
              </a:ext>
            </a:extLst>
          </p:cNvPr>
          <p:cNvSpPr txBox="1"/>
          <p:nvPr/>
        </p:nvSpPr>
        <p:spPr>
          <a:xfrm>
            <a:off x="6720507" y="4143083"/>
            <a:ext cx="2030484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he-IL" sz="1200" dirty="0">
                <a:solidFill>
                  <a:schemeClr val="tx1"/>
                </a:solidFill>
              </a:rPr>
              <a:t>דווח על פח מלא</a:t>
            </a:r>
          </a:p>
        </p:txBody>
      </p:sp>
    </p:spTree>
    <p:extLst>
      <p:ext uri="{BB962C8B-B14F-4D97-AF65-F5344CB8AC3E}">
        <p14:creationId xmlns:p14="http://schemas.microsoft.com/office/powerpoint/2010/main" val="193851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42EF4AD-DEE3-4DD5-9628-E80F5712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86" y="0"/>
            <a:ext cx="9181428" cy="6858000"/>
          </a:xfrm>
          <a:prstGeom prst="rect">
            <a:avLst/>
          </a:prstGeom>
        </p:spPr>
      </p:pic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336C069E-9B5A-482B-903A-C6FB1467D795}"/>
              </a:ext>
            </a:extLst>
          </p:cNvPr>
          <p:cNvGrpSpPr/>
          <p:nvPr/>
        </p:nvGrpSpPr>
        <p:grpSpPr>
          <a:xfrm>
            <a:off x="6526542" y="2622389"/>
            <a:ext cx="2402378" cy="1877196"/>
            <a:chOff x="6526542" y="2622389"/>
            <a:chExt cx="2402378" cy="1877196"/>
          </a:xfrm>
        </p:grpSpPr>
        <p:sp>
          <p:nvSpPr>
            <p:cNvPr id="26" name="בועת דיבור: מלבן 25">
              <a:extLst>
                <a:ext uri="{FF2B5EF4-FFF2-40B4-BE49-F238E27FC236}">
                  <a16:creationId xmlns:a16="http://schemas.microsoft.com/office/drawing/2014/main" id="{8CCE7A89-D71D-4D80-832D-0B3E56D7C1C7}"/>
                </a:ext>
              </a:extLst>
            </p:cNvPr>
            <p:cNvSpPr/>
            <p:nvPr/>
          </p:nvSpPr>
          <p:spPr>
            <a:xfrm>
              <a:off x="6526542" y="2622389"/>
              <a:ext cx="2402378" cy="1877196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solidFill>
                  <a:schemeClr val="tx1"/>
                </a:solidFill>
              </a:endParaRPr>
            </a:p>
          </p:txBody>
        </p:sp>
        <p:pic>
          <p:nvPicPr>
            <p:cNvPr id="29" name="תמונה 28">
              <a:extLst>
                <a:ext uri="{FF2B5EF4-FFF2-40B4-BE49-F238E27FC236}">
                  <a16:creationId xmlns:a16="http://schemas.microsoft.com/office/drawing/2014/main" id="{2A6B31AE-9989-40B4-A8BA-4D776B142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7487" y="3122468"/>
              <a:ext cx="973503" cy="1263845"/>
            </a:xfrm>
            <a:prstGeom prst="rect">
              <a:avLst/>
            </a:prstGeom>
          </p:spPr>
        </p:pic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445266DF-66C1-42A3-81C1-547643DCA055}"/>
                </a:ext>
              </a:extLst>
            </p:cNvPr>
            <p:cNvSpPr/>
            <p:nvPr/>
          </p:nvSpPr>
          <p:spPr>
            <a:xfrm>
              <a:off x="6864747" y="3722436"/>
              <a:ext cx="691093" cy="65573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3600" b="1" dirty="0"/>
                <a:t>&gt;</a:t>
              </a:r>
            </a:p>
          </p:txBody>
        </p:sp>
        <p:sp>
          <p:nvSpPr>
            <p:cNvPr id="31" name="תיבת טקסט 30">
              <a:extLst>
                <a:ext uri="{FF2B5EF4-FFF2-40B4-BE49-F238E27FC236}">
                  <a16:creationId xmlns:a16="http://schemas.microsoft.com/office/drawing/2014/main" id="{4C166825-66B8-4143-AA47-26579995E9A4}"/>
                </a:ext>
              </a:extLst>
            </p:cNvPr>
            <p:cNvSpPr txBox="1"/>
            <p:nvPr/>
          </p:nvSpPr>
          <p:spPr>
            <a:xfrm>
              <a:off x="6611596" y="3195810"/>
              <a:ext cx="118645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200" dirty="0">
                  <a:solidFill>
                    <a:schemeClr val="tx1"/>
                  </a:solidFill>
                </a:rPr>
                <a:t>מה עליי לזרוק</a:t>
              </a:r>
            </a:p>
            <a:p>
              <a:pPr algn="ctr"/>
              <a:r>
                <a:rPr lang="he-IL" sz="1200" dirty="0">
                  <a:solidFill>
                    <a:schemeClr val="tx1"/>
                  </a:solidFill>
                </a:rPr>
                <a:t> בפח ?</a:t>
              </a:r>
            </a:p>
          </p:txBody>
        </p:sp>
        <p:sp>
          <p:nvSpPr>
            <p:cNvPr id="32" name="תיבת טקסט 31">
              <a:extLst>
                <a:ext uri="{FF2B5EF4-FFF2-40B4-BE49-F238E27FC236}">
                  <a16:creationId xmlns:a16="http://schemas.microsoft.com/office/drawing/2014/main" id="{4E79E181-70CD-4981-88FC-96F3E968A4FD}"/>
                </a:ext>
              </a:extLst>
            </p:cNvPr>
            <p:cNvSpPr txBox="1"/>
            <p:nvPr/>
          </p:nvSpPr>
          <p:spPr>
            <a:xfrm>
              <a:off x="6611596" y="2728498"/>
              <a:ext cx="2232269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200" b="1" dirty="0"/>
                <a:t>כתובת: </a:t>
              </a:r>
              <a:r>
                <a:rPr lang="he-IL" sz="1200" dirty="0"/>
                <a:t>הרב קוק 10, רמת השרון </a:t>
              </a:r>
              <a:endParaRPr lang="he-IL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בועת דיבור: אליפסה 11">
            <a:extLst>
              <a:ext uri="{FF2B5EF4-FFF2-40B4-BE49-F238E27FC236}">
                <a16:creationId xmlns:a16="http://schemas.microsoft.com/office/drawing/2014/main" id="{5AA4E466-4D65-457D-9E5E-C976323826D7}"/>
              </a:ext>
            </a:extLst>
          </p:cNvPr>
          <p:cNvSpPr/>
          <p:nvPr/>
        </p:nvSpPr>
        <p:spPr>
          <a:xfrm>
            <a:off x="3549532" y="136785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בועת דיבור: אליפסה 12">
            <a:extLst>
              <a:ext uri="{FF2B5EF4-FFF2-40B4-BE49-F238E27FC236}">
                <a16:creationId xmlns:a16="http://schemas.microsoft.com/office/drawing/2014/main" id="{0A351595-9E23-4041-9FB5-9D20E57651B7}"/>
              </a:ext>
            </a:extLst>
          </p:cNvPr>
          <p:cNvSpPr/>
          <p:nvPr/>
        </p:nvSpPr>
        <p:spPr>
          <a:xfrm>
            <a:off x="3618805" y="2499854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968F70C3-347A-460C-98E5-EA20F53221DF}"/>
              </a:ext>
            </a:extLst>
          </p:cNvPr>
          <p:cNvSpPr txBox="1"/>
          <p:nvPr/>
        </p:nvSpPr>
        <p:spPr>
          <a:xfrm>
            <a:off x="1716019" y="-13119"/>
            <a:ext cx="208289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he-IL" sz="1200" dirty="0"/>
              <a:t>ברוך שובך עמרי הרפז</a:t>
            </a:r>
          </a:p>
        </p:txBody>
      </p: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61A74CBB-196C-44E8-B9E1-A78D5F14636F}"/>
              </a:ext>
            </a:extLst>
          </p:cNvPr>
          <p:cNvSpPr/>
          <p:nvPr/>
        </p:nvSpPr>
        <p:spPr>
          <a:xfrm>
            <a:off x="1716020" y="254482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6" name="תמונה 35">
            <a:extLst>
              <a:ext uri="{FF2B5EF4-FFF2-40B4-BE49-F238E27FC236}">
                <a16:creationId xmlns:a16="http://schemas.microsoft.com/office/drawing/2014/main" id="{C2DE474A-A5A6-4C4E-B6A3-D6C97A74D7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93" y="281845"/>
            <a:ext cx="399541" cy="399541"/>
          </a:xfrm>
          <a:prstGeom prst="rect">
            <a:avLst/>
          </a:prstGeom>
        </p:spPr>
      </p:pic>
      <p:sp>
        <p:nvSpPr>
          <p:cNvPr id="5" name="בועת דיבור: אליפסה 4">
            <a:extLst>
              <a:ext uri="{FF2B5EF4-FFF2-40B4-BE49-F238E27FC236}">
                <a16:creationId xmlns:a16="http://schemas.microsoft.com/office/drawing/2014/main" id="{EBB87074-CD8C-46C0-B9D6-697F1F46213C}"/>
              </a:ext>
            </a:extLst>
          </p:cNvPr>
          <p:cNvSpPr/>
          <p:nvPr/>
        </p:nvSpPr>
        <p:spPr>
          <a:xfrm>
            <a:off x="7103992" y="4617950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בועת דיבור: אליפסה 9">
            <a:extLst>
              <a:ext uri="{FF2B5EF4-FFF2-40B4-BE49-F238E27FC236}">
                <a16:creationId xmlns:a16="http://schemas.microsoft.com/office/drawing/2014/main" id="{44ECB5B1-1D90-4A38-AF73-7C2605B962FB}"/>
              </a:ext>
            </a:extLst>
          </p:cNvPr>
          <p:cNvSpPr/>
          <p:nvPr/>
        </p:nvSpPr>
        <p:spPr>
          <a:xfrm>
            <a:off x="6988233" y="5053812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בועת דיבור: אליפסה 5">
            <a:extLst>
              <a:ext uri="{FF2B5EF4-FFF2-40B4-BE49-F238E27FC236}">
                <a16:creationId xmlns:a16="http://schemas.microsoft.com/office/drawing/2014/main" id="{D5D10A11-13D2-4C32-B512-40F875C62D85}"/>
              </a:ext>
            </a:extLst>
          </p:cNvPr>
          <p:cNvSpPr/>
          <p:nvPr/>
        </p:nvSpPr>
        <p:spPr>
          <a:xfrm>
            <a:off x="5239789" y="318451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בועת דיבור: אליפסה 6">
            <a:extLst>
              <a:ext uri="{FF2B5EF4-FFF2-40B4-BE49-F238E27FC236}">
                <a16:creationId xmlns:a16="http://schemas.microsoft.com/office/drawing/2014/main" id="{B6E60A3C-7062-48CA-A112-0BA2FA501808}"/>
              </a:ext>
            </a:extLst>
          </p:cNvPr>
          <p:cNvSpPr/>
          <p:nvPr/>
        </p:nvSpPr>
        <p:spPr>
          <a:xfrm>
            <a:off x="6035039" y="2862999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בועת דיבור: אליפסה 7">
            <a:extLst>
              <a:ext uri="{FF2B5EF4-FFF2-40B4-BE49-F238E27FC236}">
                <a16:creationId xmlns:a16="http://schemas.microsoft.com/office/drawing/2014/main" id="{B779CF17-E542-4508-8160-27D91DC06ED2}"/>
              </a:ext>
            </a:extLst>
          </p:cNvPr>
          <p:cNvSpPr/>
          <p:nvPr/>
        </p:nvSpPr>
        <p:spPr>
          <a:xfrm>
            <a:off x="6104312" y="3995001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בועת דיבור: אליפסה 8">
            <a:extLst>
              <a:ext uri="{FF2B5EF4-FFF2-40B4-BE49-F238E27FC236}">
                <a16:creationId xmlns:a16="http://schemas.microsoft.com/office/drawing/2014/main" id="{8CD2B66F-57BE-4A10-BF89-9F36C58E5D21}"/>
              </a:ext>
            </a:extLst>
          </p:cNvPr>
          <p:cNvSpPr/>
          <p:nvPr/>
        </p:nvSpPr>
        <p:spPr>
          <a:xfrm>
            <a:off x="5622175" y="4626767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בועת דיבור: אליפסה 10">
            <a:extLst>
              <a:ext uri="{FF2B5EF4-FFF2-40B4-BE49-F238E27FC236}">
                <a16:creationId xmlns:a16="http://schemas.microsoft.com/office/drawing/2014/main" id="{98DBE83A-6E2D-4294-AB5A-1A89EA7ECE91}"/>
              </a:ext>
            </a:extLst>
          </p:cNvPr>
          <p:cNvSpPr/>
          <p:nvPr/>
        </p:nvSpPr>
        <p:spPr>
          <a:xfrm>
            <a:off x="5910348" y="3314176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בועת דיבור: אליפסה 13">
            <a:extLst>
              <a:ext uri="{FF2B5EF4-FFF2-40B4-BE49-F238E27FC236}">
                <a16:creationId xmlns:a16="http://schemas.microsoft.com/office/drawing/2014/main" id="{5FBCD5AF-67BE-4488-8DB7-396BB6131FB8}"/>
              </a:ext>
            </a:extLst>
          </p:cNvPr>
          <p:cNvSpPr/>
          <p:nvPr/>
        </p:nvSpPr>
        <p:spPr>
          <a:xfrm>
            <a:off x="4502726" y="3558665"/>
            <a:ext cx="249381" cy="244489"/>
          </a:xfrm>
          <a:prstGeom prst="wedgeEllipseCallout">
            <a:avLst>
              <a:gd name="adj1" fmla="val 174"/>
              <a:gd name="adj2" fmla="val 6857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93CC52D-F891-4165-A9F2-184964FFA671}"/>
              </a:ext>
            </a:extLst>
          </p:cNvPr>
          <p:cNvSpPr/>
          <p:nvPr/>
        </p:nvSpPr>
        <p:spPr>
          <a:xfrm>
            <a:off x="7444047" y="257695"/>
            <a:ext cx="2402378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B551B10-1C7F-4F40-9A97-33A2F8AE81B2}"/>
              </a:ext>
            </a:extLst>
          </p:cNvPr>
          <p:cNvSpPr/>
          <p:nvPr/>
        </p:nvSpPr>
        <p:spPr>
          <a:xfrm>
            <a:off x="7518861" y="336666"/>
            <a:ext cx="2261062" cy="257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tx1"/>
                </a:solidFill>
              </a:rPr>
              <a:t>חיפוש כתובת</a:t>
            </a: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B9E6B0BC-167B-4E8E-A7BC-658EE656A8CA}"/>
              </a:ext>
            </a:extLst>
          </p:cNvPr>
          <p:cNvSpPr/>
          <p:nvPr/>
        </p:nvSpPr>
        <p:spPr>
          <a:xfrm>
            <a:off x="10032086" y="257695"/>
            <a:ext cx="435889" cy="415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60316A66-B597-42B4-A8BF-78604EB088C3}"/>
              </a:ext>
            </a:extLst>
          </p:cNvPr>
          <p:cNvCxnSpPr/>
          <p:nvPr/>
        </p:nvCxnSpPr>
        <p:spPr>
          <a:xfrm>
            <a:off x="10113169" y="465513"/>
            <a:ext cx="2762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82C437FB-5143-4D82-B0D7-34E34F767127}"/>
              </a:ext>
            </a:extLst>
          </p:cNvPr>
          <p:cNvCxnSpPr/>
          <p:nvPr/>
        </p:nvCxnSpPr>
        <p:spPr>
          <a:xfrm>
            <a:off x="10113169" y="570288"/>
            <a:ext cx="2762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6D898E7F-379E-483E-B63D-618530A3ACCB}"/>
              </a:ext>
            </a:extLst>
          </p:cNvPr>
          <p:cNvCxnSpPr/>
          <p:nvPr/>
        </p:nvCxnSpPr>
        <p:spPr>
          <a:xfrm>
            <a:off x="10113169" y="367881"/>
            <a:ext cx="2762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מלבן 32">
            <a:extLst>
              <a:ext uri="{FF2B5EF4-FFF2-40B4-BE49-F238E27FC236}">
                <a16:creationId xmlns:a16="http://schemas.microsoft.com/office/drawing/2014/main" id="{7F13465C-8C3D-42FB-BABC-2C197BB3689D}"/>
              </a:ext>
            </a:extLst>
          </p:cNvPr>
          <p:cNvSpPr/>
          <p:nvPr/>
        </p:nvSpPr>
        <p:spPr>
          <a:xfrm>
            <a:off x="1505286" y="-3209"/>
            <a:ext cx="9181428" cy="6858000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7" name="תמונה 26">
            <a:extLst>
              <a:ext uri="{FF2B5EF4-FFF2-40B4-BE49-F238E27FC236}">
                <a16:creationId xmlns:a16="http://schemas.microsoft.com/office/drawing/2014/main" id="{26643A16-312E-4442-B110-1D7FE61A8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187" y="746596"/>
            <a:ext cx="3169626" cy="535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9342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מסך רחב</PresentationFormat>
  <Paragraphs>33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OmriHarpaz</dc:creator>
  <cp:lastModifiedBy>OmriHarpaz</cp:lastModifiedBy>
  <cp:revision>1</cp:revision>
  <dcterms:created xsi:type="dcterms:W3CDTF">2019-08-30T07:11:54Z</dcterms:created>
  <dcterms:modified xsi:type="dcterms:W3CDTF">2019-08-30T07:12:08Z</dcterms:modified>
</cp:coreProperties>
</file>