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2" r:id="rId2"/>
    <p:sldId id="296" r:id="rId3"/>
    <p:sldId id="278" r:id="rId4"/>
    <p:sldId id="279" r:id="rId5"/>
    <p:sldId id="280" r:id="rId6"/>
    <p:sldId id="297" r:id="rId7"/>
    <p:sldId id="300" r:id="rId8"/>
    <p:sldId id="298" r:id="rId9"/>
    <p:sldId id="299" r:id="rId10"/>
    <p:sldId id="273" r:id="rId11"/>
    <p:sldId id="281" r:id="rId12"/>
    <p:sldId id="282" r:id="rId13"/>
    <p:sldId id="283" r:id="rId14"/>
    <p:sldId id="274" r:id="rId15"/>
    <p:sldId id="284" r:id="rId16"/>
    <p:sldId id="275" r:id="rId17"/>
    <p:sldId id="285" r:id="rId18"/>
    <p:sldId id="276" r:id="rId19"/>
    <p:sldId id="287" r:id="rId20"/>
    <p:sldId id="277" r:id="rId21"/>
    <p:sldId id="289" r:id="rId22"/>
    <p:sldId id="290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3CC40D-C72E-4AC2-833C-250B44AD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04379D6-10D6-4DE8-9DC5-109FF7FEF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DC0CC8-7E6B-4CC7-976C-28E3DF34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DDA013-AF75-4132-8303-234323E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E90470-0296-4DF7-9226-4D68E2D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54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1A7362-B9CF-459D-BA85-451650C2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939F3FE-327C-4314-831E-3D009B9D8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3EA44E-8F11-4367-998B-022D34AC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51F5EA-C0B5-49A6-88AE-C2C0D9D2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0F4754-D6A9-4DE6-B88F-8D7555D4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35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F765382-3464-4916-888E-2ACDB94D2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89FA27E-54D3-432C-BE92-D6710871F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E938EE-3B3B-4726-B22E-192AFF2A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5942F6-9E30-4519-9E16-6FA0774A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25C418-A043-4ABC-AB15-A767DC66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939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190727-FFFE-4D04-BF3A-6A678EC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EFD7F4-02F1-4C9E-8B0C-FE59D2C6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32AF6B-E82F-46CE-90C2-BE10D303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7C8A3E-DB0E-4EAE-8A0F-8F17BAE9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7FEAD8-B0C6-460B-A7A5-E20DFDC5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046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DEDA61-5DCC-48FB-B1CE-61CE666E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B4DE04-BC03-4C7E-80B0-93618A70A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7318C5-C76A-4A8F-B2CA-0AD37427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0F014C-6039-4CF0-84D3-1811599A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B9FBD9-B4A2-49BF-823C-82AA1F8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55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F323B1-BBB1-4646-8CA1-D9DF36EB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F203A9-D1B6-4FE2-911F-A2A3FC7A0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1341E16-CC9D-4400-9FE2-B5FF65D0E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895C24-1BB8-4EDD-8856-D033B5E7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A7696F-1889-4550-9E11-B3FFF92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7BBEB46-210E-4D1E-9A14-601C4269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98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1DD86D-9AED-433A-87B6-541E0459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3318F38-E7CB-4EBC-BD55-5DACFA73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D83FED4-0FF8-4E6A-A4B1-00C6759F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8D65A49-D5E3-4E5E-92DB-05B8A2F59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B50B11F-2EA4-4DD7-BAFA-AFAADD414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AA5ACBF-3528-43B7-8B0F-7109D61E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66B7C61-E8BD-468B-8AB4-20C66AA2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6350A3-9A6B-40AC-A042-A0658A46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21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9ECD7D-EBEE-4C6C-8831-01CD103D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CDBCBCD-1365-4268-BAEE-D3E40B1B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F904DF0-3F91-4AA9-91C1-5C450FC0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AF15E4E-4EBB-4CC1-BD99-8FBE2527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68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8C2A212-41B2-4A7A-9784-F4DB7AAA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BA7ECE9-6DC0-4312-B739-FABC4E1B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629EDF7-E51B-4E5E-B5D5-091BA223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814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AB5BCF-3938-46EE-8FE6-BD9A01E5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3BBA1A-D28F-4949-9283-26652BD2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346DBFA-4C3B-4516-8953-FAD3350F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07BD316-A6CA-4753-9B9B-1071E053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F380859-5DFC-4326-A1D1-62DF474C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0B3ABA0-F798-4AC3-B794-4D71E9C9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03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1618C9-1BC0-4C5B-A6EE-DE45188A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DE2F0B1-3959-4F74-BADF-325D4837D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459BA6-1FEE-491A-9B6F-FC7F65B5D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6CFD42-1810-4785-8F84-AF2F7EFE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DB401D5-8C43-45C4-BEC6-0347228A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2B78AEB-627E-452F-A6FE-D2606756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329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F2EEE2D-8E17-4A90-97A1-8154AC83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28033C-857C-481B-A708-953425AC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2B9BE6-49E7-445E-8EC1-37B7B4E6D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85DA-2CCB-47CD-96AC-DE59BC65415B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1B903E-30B7-424D-A4D7-829E19B7E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83EF37-2E3A-44C9-9E7E-284C3F0A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011B-FD3E-467A-94AE-303603E9EE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196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2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89C27AB-24DE-4DC7-AFBF-61779587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50" y="0"/>
            <a:ext cx="9071300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518861" y="14114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4796441" y="203146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5785657" y="67333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3726873" y="588198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2121131" y="4451368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2759823" y="21442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2612962" y="1827233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בועת דיבור: מלבן 42">
            <a:extLst>
              <a:ext uri="{FF2B5EF4-FFF2-40B4-BE49-F238E27FC236}">
                <a16:creationId xmlns:a16="http://schemas.microsoft.com/office/drawing/2014/main" id="{ED8C9D95-640E-4672-AAFC-4C0104968E46}"/>
              </a:ext>
            </a:extLst>
          </p:cNvPr>
          <p:cNvSpPr/>
          <p:nvPr/>
        </p:nvSpPr>
        <p:spPr>
          <a:xfrm>
            <a:off x="4404356" y="2144684"/>
            <a:ext cx="2402378" cy="1012184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44" name="קבוצה 43">
            <a:extLst>
              <a:ext uri="{FF2B5EF4-FFF2-40B4-BE49-F238E27FC236}">
                <a16:creationId xmlns:a16="http://schemas.microsoft.com/office/drawing/2014/main" id="{4EB0866C-6AB8-4F87-B189-7F0089B8873B}"/>
              </a:ext>
            </a:extLst>
          </p:cNvPr>
          <p:cNvGrpSpPr/>
          <p:nvPr/>
        </p:nvGrpSpPr>
        <p:grpSpPr>
          <a:xfrm>
            <a:off x="4404356" y="2184300"/>
            <a:ext cx="2402378" cy="928977"/>
            <a:chOff x="6526542" y="2728498"/>
            <a:chExt cx="2402378" cy="928977"/>
          </a:xfrm>
        </p:grpSpPr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20E74BB4-1D2B-47C4-8F1D-BAD3050E4573}"/>
                </a:ext>
              </a:extLst>
            </p:cNvPr>
            <p:cNvSpPr txBox="1"/>
            <p:nvPr/>
          </p:nvSpPr>
          <p:spPr>
            <a:xfrm>
              <a:off x="6526542" y="3195810"/>
              <a:ext cx="240237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>
                  <a:solidFill>
                    <a:schemeClr val="tx1"/>
                  </a:solidFill>
                </a:rPr>
                <a:t>כמות דירות: 12</a:t>
              </a:r>
            </a:p>
            <a:p>
              <a:pPr algn="ctr"/>
              <a:r>
                <a:rPr lang="he-IL" sz="1200" dirty="0"/>
                <a:t>כמות קומות: 4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6853ED3D-F1AC-4E26-AC3E-59F9F8E4391E}"/>
                </a:ext>
              </a:extLst>
            </p:cNvPr>
            <p:cNvSpPr txBox="1"/>
            <p:nvPr/>
          </p:nvSpPr>
          <p:spPr>
            <a:xfrm>
              <a:off x="6611596" y="2728498"/>
              <a:ext cx="2232269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b="1" dirty="0"/>
                <a:t>כתובת: </a:t>
              </a:r>
              <a:r>
                <a:rPr lang="he-IL" sz="1200" dirty="0"/>
                <a:t>יגאל אלון 22, רמת השרון 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E0BF116-A5B0-4380-A1B2-ABB51E46C20D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27150415-1492-4D31-8591-317402356769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F6D2CFBC-786A-49F5-A4C6-64D733B37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724A6D06-B5CB-40BD-9927-2033B0E52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5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89C27AB-24DE-4DC7-AFBF-61779587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50" y="0"/>
            <a:ext cx="9071300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518861" y="14114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4796441" y="203146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5785657" y="67333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3726873" y="588198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2121131" y="4451368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2759823" y="21442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2612962" y="1827233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3" name="בועת דיבור: מלבן 42">
            <a:extLst>
              <a:ext uri="{FF2B5EF4-FFF2-40B4-BE49-F238E27FC236}">
                <a16:creationId xmlns:a16="http://schemas.microsoft.com/office/drawing/2014/main" id="{ED8C9D95-640E-4672-AAFC-4C0104968E46}"/>
              </a:ext>
            </a:extLst>
          </p:cNvPr>
          <p:cNvSpPr/>
          <p:nvPr/>
        </p:nvSpPr>
        <p:spPr>
          <a:xfrm>
            <a:off x="4404356" y="2144684"/>
            <a:ext cx="2402378" cy="1012184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44" name="קבוצה 43">
            <a:extLst>
              <a:ext uri="{FF2B5EF4-FFF2-40B4-BE49-F238E27FC236}">
                <a16:creationId xmlns:a16="http://schemas.microsoft.com/office/drawing/2014/main" id="{4EB0866C-6AB8-4F87-B189-7F0089B8873B}"/>
              </a:ext>
            </a:extLst>
          </p:cNvPr>
          <p:cNvGrpSpPr/>
          <p:nvPr/>
        </p:nvGrpSpPr>
        <p:grpSpPr>
          <a:xfrm>
            <a:off x="4404356" y="2184300"/>
            <a:ext cx="2402378" cy="928977"/>
            <a:chOff x="6526542" y="2728498"/>
            <a:chExt cx="2402378" cy="928977"/>
          </a:xfrm>
        </p:grpSpPr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20E74BB4-1D2B-47C4-8F1D-BAD3050E4573}"/>
                </a:ext>
              </a:extLst>
            </p:cNvPr>
            <p:cNvSpPr txBox="1"/>
            <p:nvPr/>
          </p:nvSpPr>
          <p:spPr>
            <a:xfrm>
              <a:off x="6526542" y="3195810"/>
              <a:ext cx="240237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>
                  <a:solidFill>
                    <a:schemeClr val="tx1"/>
                  </a:solidFill>
                </a:rPr>
                <a:t>כמות דירות: 12</a:t>
              </a:r>
            </a:p>
            <a:p>
              <a:pPr algn="ctr"/>
              <a:r>
                <a:rPr lang="he-IL" sz="1200" dirty="0"/>
                <a:t>כמות קומות: 4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6853ED3D-F1AC-4E26-AC3E-59F9F8E4391E}"/>
                </a:ext>
              </a:extLst>
            </p:cNvPr>
            <p:cNvSpPr txBox="1"/>
            <p:nvPr/>
          </p:nvSpPr>
          <p:spPr>
            <a:xfrm>
              <a:off x="6611596" y="2728498"/>
              <a:ext cx="2232269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b="1" dirty="0"/>
                <a:t>כתובת: </a:t>
              </a:r>
              <a:r>
                <a:rPr lang="he-IL" sz="1200" dirty="0"/>
                <a:t>יגאל אלון 22, רמת השרון 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168A7294-E886-40E4-BD08-63710F525811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29F4E22D-2F8F-46AA-9430-D29A5265C7D5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9" name="תמונה 48">
            <a:extLst>
              <a:ext uri="{FF2B5EF4-FFF2-40B4-BE49-F238E27FC236}">
                <a16:creationId xmlns:a16="http://schemas.microsoft.com/office/drawing/2014/main" id="{DAEC0C02-7001-4C34-9FC0-D39F8FA9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50" name="תמונה 49">
            <a:extLst>
              <a:ext uri="{FF2B5EF4-FFF2-40B4-BE49-F238E27FC236}">
                <a16:creationId xmlns:a16="http://schemas.microsoft.com/office/drawing/2014/main" id="{94B834E0-2F96-4463-A74C-1EC9AEBBA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4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89C27AB-24DE-4DC7-AFBF-61779587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50" y="0"/>
            <a:ext cx="9071300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518861" y="14114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4796441" y="203146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5785657" y="67333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3726873" y="588198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2121131" y="4451368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2759823" y="21442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2612962" y="1827233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D45E7BC5-1792-4DF4-9B6D-4B112FD01721}"/>
              </a:ext>
            </a:extLst>
          </p:cNvPr>
          <p:cNvSpPr/>
          <p:nvPr/>
        </p:nvSpPr>
        <p:spPr>
          <a:xfrm>
            <a:off x="4049201" y="2934392"/>
            <a:ext cx="4093598" cy="16476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עריכת נתונים: יגאל אלון 22, רמת השרון</a:t>
            </a: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B4B48355-7F53-40B1-9468-54115BF96E0F}"/>
              </a:ext>
            </a:extLst>
          </p:cNvPr>
          <p:cNvSpPr txBox="1"/>
          <p:nvPr/>
        </p:nvSpPr>
        <p:spPr>
          <a:xfrm>
            <a:off x="5470348" y="3451603"/>
            <a:ext cx="24023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>
                <a:solidFill>
                  <a:schemeClr val="tx1"/>
                </a:solidFill>
              </a:rPr>
              <a:t>כמות דירות</a:t>
            </a:r>
          </a:p>
          <a:p>
            <a:r>
              <a:rPr lang="he-IL" sz="1600" dirty="0"/>
              <a:t>כמות קומות</a:t>
            </a:r>
            <a:endParaRPr lang="he-IL" sz="1600" dirty="0">
              <a:solidFill>
                <a:schemeClr val="tx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C821F654-A3A9-4EED-AD68-6DC706A7181A}"/>
              </a:ext>
            </a:extLst>
          </p:cNvPr>
          <p:cNvSpPr/>
          <p:nvPr/>
        </p:nvSpPr>
        <p:spPr>
          <a:xfrm>
            <a:off x="4502726" y="3808948"/>
            <a:ext cx="2261062" cy="186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F1F9727F-A844-457C-8F22-00A17760462F}"/>
              </a:ext>
            </a:extLst>
          </p:cNvPr>
          <p:cNvSpPr/>
          <p:nvPr/>
        </p:nvSpPr>
        <p:spPr>
          <a:xfrm>
            <a:off x="4502726" y="3544763"/>
            <a:ext cx="2261062" cy="186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bg2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B4BDE150-10A4-4809-99F8-E7976F68D361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303E41CD-0FE2-47EA-8320-4748A2129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BFF4A2FE-1624-4C42-B8BC-008409202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17E18E72-F8DD-4999-85AD-E44A2948384A}"/>
              </a:ext>
            </a:extLst>
          </p:cNvPr>
          <p:cNvSpPr/>
          <p:nvPr/>
        </p:nvSpPr>
        <p:spPr>
          <a:xfrm>
            <a:off x="5342310" y="4169036"/>
            <a:ext cx="1524004" cy="278762"/>
          </a:xfrm>
          <a:prstGeom prst="roundRect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שמור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F8A85C6B-4BD3-4151-984A-16274EAE6AB6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</p:spTree>
    <p:extLst>
      <p:ext uri="{BB962C8B-B14F-4D97-AF65-F5344CB8AC3E}">
        <p14:creationId xmlns:p14="http://schemas.microsoft.com/office/powerpoint/2010/main" val="248206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89C27AB-24DE-4DC7-AFBF-61779587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50" y="0"/>
            <a:ext cx="9071300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518861" y="14114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4796441" y="203146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5785657" y="67333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3726873" y="588198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2121131" y="4451368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2759823" y="21442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2612962" y="1827233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42A6999A-B7C7-4F5E-941D-B2B80C019271}"/>
              </a:ext>
            </a:extLst>
          </p:cNvPr>
          <p:cNvSpPr/>
          <p:nvPr/>
        </p:nvSpPr>
        <p:spPr>
          <a:xfrm>
            <a:off x="4049201" y="2934393"/>
            <a:ext cx="4093598" cy="12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נתוני הבניין: יגאל אלון 22, רמת השרון</a:t>
            </a:r>
          </a:p>
          <a:p>
            <a:pPr algn="ctr"/>
            <a:endParaRPr lang="he-I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נשמרו במערכת בהצלחה!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7DAD429-F111-4675-A2CB-E705DEC3591A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991F4E99-C1CE-4C7A-B14F-D6FBF22A1478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EC8F26FD-D523-422D-A529-02D516991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CEF7E581-D06B-4E88-9E2A-4AEBBCAE9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4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7655D613-B3A5-40A9-8944-720F64D7D30F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DDC502A-244F-42B6-9F18-479B588509A6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54BC324F-1ED5-4A5C-8C2F-C9B50D63A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275ABC27-6D1D-44C6-8532-070C91C73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DDE53E46-C328-4C03-AB3D-44D10E742E06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</p:spTree>
    <p:extLst>
      <p:ext uri="{BB962C8B-B14F-4D97-AF65-F5344CB8AC3E}">
        <p14:creationId xmlns:p14="http://schemas.microsoft.com/office/powerpoint/2010/main" val="45056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8EE7E3E-83BF-4F72-8773-D3BED2EE1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82" y="4456618"/>
            <a:ext cx="373012" cy="315817"/>
          </a:xfrm>
          <a:prstGeom prst="rect">
            <a:avLst/>
          </a:prstGeom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EB12C511-EDA0-4E1F-AAAE-69FCB16AA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05" y="3400756"/>
            <a:ext cx="373012" cy="315817"/>
          </a:xfrm>
          <a:prstGeom prst="rect">
            <a:avLst/>
          </a:prstGeom>
        </p:spPr>
      </p:pic>
      <p:pic>
        <p:nvPicPr>
          <p:cNvPr id="44" name="תמונה 43">
            <a:extLst>
              <a:ext uri="{FF2B5EF4-FFF2-40B4-BE49-F238E27FC236}">
                <a16:creationId xmlns:a16="http://schemas.microsoft.com/office/drawing/2014/main" id="{4E6F7D25-DC5A-41E1-9F55-17FE42D15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2" y="1208339"/>
            <a:ext cx="373012" cy="315817"/>
          </a:xfrm>
          <a:prstGeom prst="rect">
            <a:avLst/>
          </a:prstGeom>
        </p:spPr>
      </p:pic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D466749D-43CC-4BC9-99B1-3EA22AF6A643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2EE94E30-8BE1-4B27-A8D7-6895374C56D4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879AA634-E139-47CB-89E3-BF90BF750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4CC2603B-C898-4E18-8616-5B3C57276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5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D56DDE02-4E27-4833-884F-78664CC7D43A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D7130D48-B860-4EE0-A003-CF5EBA74FEDB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399B10A5-EC6E-45C5-90B9-F5A366575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0439B355-1906-4EE9-946D-CAF1DA426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D1B53FC9-F2B8-4FE4-B6ED-39E3BBCCE1DA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</p:spTree>
    <p:extLst>
      <p:ext uri="{BB962C8B-B14F-4D97-AF65-F5344CB8AC3E}">
        <p14:creationId xmlns:p14="http://schemas.microsoft.com/office/powerpoint/2010/main" val="286639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46F61885-2834-4439-81BC-D9B6FC818F2F}"/>
              </a:ext>
            </a:extLst>
          </p:cNvPr>
          <p:cNvGrpSpPr/>
          <p:nvPr/>
        </p:nvGrpSpPr>
        <p:grpSpPr>
          <a:xfrm>
            <a:off x="3549532" y="1367852"/>
            <a:ext cx="3803841" cy="3930449"/>
            <a:chOff x="3549532" y="1367852"/>
            <a:chExt cx="3803841" cy="3930449"/>
          </a:xfrm>
        </p:grpSpPr>
        <p:sp>
          <p:nvSpPr>
            <p:cNvPr id="32" name="בועת דיבור: אליפסה 31">
              <a:extLst>
                <a:ext uri="{FF2B5EF4-FFF2-40B4-BE49-F238E27FC236}">
                  <a16:creationId xmlns:a16="http://schemas.microsoft.com/office/drawing/2014/main" id="{929BDBD0-4E9B-4AB7-8BD3-595109CD1392}"/>
                </a:ext>
              </a:extLst>
            </p:cNvPr>
            <p:cNvSpPr/>
            <p:nvPr/>
          </p:nvSpPr>
          <p:spPr>
            <a:xfrm>
              <a:off x="7103992" y="4617950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בועת דיבור: אליפסה 32">
              <a:extLst>
                <a:ext uri="{FF2B5EF4-FFF2-40B4-BE49-F238E27FC236}">
                  <a16:creationId xmlns:a16="http://schemas.microsoft.com/office/drawing/2014/main" id="{6C43D374-4421-48F2-9116-22C91C1C7DCB}"/>
                </a:ext>
              </a:extLst>
            </p:cNvPr>
            <p:cNvSpPr/>
            <p:nvPr/>
          </p:nvSpPr>
          <p:spPr>
            <a:xfrm>
              <a:off x="5239789" y="3184511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בועת דיבור: אליפסה 33">
              <a:extLst>
                <a:ext uri="{FF2B5EF4-FFF2-40B4-BE49-F238E27FC236}">
                  <a16:creationId xmlns:a16="http://schemas.microsoft.com/office/drawing/2014/main" id="{A173F5C2-B460-49A0-BC44-A2080AA3841A}"/>
                </a:ext>
              </a:extLst>
            </p:cNvPr>
            <p:cNvSpPr/>
            <p:nvPr/>
          </p:nvSpPr>
          <p:spPr>
            <a:xfrm>
              <a:off x="6035039" y="2862999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בועת דיבור: אליפסה 34">
              <a:extLst>
                <a:ext uri="{FF2B5EF4-FFF2-40B4-BE49-F238E27FC236}">
                  <a16:creationId xmlns:a16="http://schemas.microsoft.com/office/drawing/2014/main" id="{1CB28C0E-18C0-4B2D-9374-F82439F80DDB}"/>
                </a:ext>
              </a:extLst>
            </p:cNvPr>
            <p:cNvSpPr/>
            <p:nvPr/>
          </p:nvSpPr>
          <p:spPr>
            <a:xfrm>
              <a:off x="6104312" y="3995001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בועת דיבור: אליפסה 35">
              <a:extLst>
                <a:ext uri="{FF2B5EF4-FFF2-40B4-BE49-F238E27FC236}">
                  <a16:creationId xmlns:a16="http://schemas.microsoft.com/office/drawing/2014/main" id="{C0C71ADB-FEA8-4E7D-8B7B-E57CCC37C62C}"/>
                </a:ext>
              </a:extLst>
            </p:cNvPr>
            <p:cNvSpPr/>
            <p:nvPr/>
          </p:nvSpPr>
          <p:spPr>
            <a:xfrm>
              <a:off x="5622175" y="4626767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בועת דיבור: אליפסה 36">
              <a:extLst>
                <a:ext uri="{FF2B5EF4-FFF2-40B4-BE49-F238E27FC236}">
                  <a16:creationId xmlns:a16="http://schemas.microsoft.com/office/drawing/2014/main" id="{17E323C7-A582-4A97-840F-1C5A50BA3693}"/>
                </a:ext>
              </a:extLst>
            </p:cNvPr>
            <p:cNvSpPr/>
            <p:nvPr/>
          </p:nvSpPr>
          <p:spPr>
            <a:xfrm>
              <a:off x="6826135" y="5053812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בועת דיבור: אליפסה 37">
              <a:extLst>
                <a:ext uri="{FF2B5EF4-FFF2-40B4-BE49-F238E27FC236}">
                  <a16:creationId xmlns:a16="http://schemas.microsoft.com/office/drawing/2014/main" id="{D2F7DD34-11F5-4B92-96B2-D21FEA96DCBB}"/>
                </a:ext>
              </a:extLst>
            </p:cNvPr>
            <p:cNvSpPr/>
            <p:nvPr/>
          </p:nvSpPr>
          <p:spPr>
            <a:xfrm>
              <a:off x="5910348" y="3314176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בועת דיבור: אליפסה 38">
              <a:extLst>
                <a:ext uri="{FF2B5EF4-FFF2-40B4-BE49-F238E27FC236}">
                  <a16:creationId xmlns:a16="http://schemas.microsoft.com/office/drawing/2014/main" id="{77103484-44A6-4AB5-A681-E7F74C8EE7A6}"/>
                </a:ext>
              </a:extLst>
            </p:cNvPr>
            <p:cNvSpPr/>
            <p:nvPr/>
          </p:nvSpPr>
          <p:spPr>
            <a:xfrm>
              <a:off x="3549532" y="1367852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בועת דיבור: אליפסה 39">
              <a:extLst>
                <a:ext uri="{FF2B5EF4-FFF2-40B4-BE49-F238E27FC236}">
                  <a16:creationId xmlns:a16="http://schemas.microsoft.com/office/drawing/2014/main" id="{B9230A8C-0AF2-4DDE-8DFA-B3F66BA6C29B}"/>
                </a:ext>
              </a:extLst>
            </p:cNvPr>
            <p:cNvSpPr/>
            <p:nvPr/>
          </p:nvSpPr>
          <p:spPr>
            <a:xfrm>
              <a:off x="3618805" y="2499854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בועת דיבור: אליפסה 40">
              <a:extLst>
                <a:ext uri="{FF2B5EF4-FFF2-40B4-BE49-F238E27FC236}">
                  <a16:creationId xmlns:a16="http://schemas.microsoft.com/office/drawing/2014/main" id="{30838011-0898-4075-A867-C2357CEA53D9}"/>
                </a:ext>
              </a:extLst>
            </p:cNvPr>
            <p:cNvSpPr/>
            <p:nvPr/>
          </p:nvSpPr>
          <p:spPr>
            <a:xfrm>
              <a:off x="4502726" y="3558665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" name="מלבן 4">
            <a:extLst>
              <a:ext uri="{FF2B5EF4-FFF2-40B4-BE49-F238E27FC236}">
                <a16:creationId xmlns:a16="http://schemas.microsoft.com/office/drawing/2014/main" id="{8DB8D43F-44B3-42FB-89CE-92E84A3B9F3F}"/>
              </a:ext>
            </a:extLst>
          </p:cNvPr>
          <p:cNvSpPr/>
          <p:nvPr/>
        </p:nvSpPr>
        <p:spPr>
          <a:xfrm>
            <a:off x="1505286" y="-3209"/>
            <a:ext cx="9181428" cy="68580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בועת דיבור: אליפסה 54">
            <a:extLst>
              <a:ext uri="{FF2B5EF4-FFF2-40B4-BE49-F238E27FC236}">
                <a16:creationId xmlns:a16="http://schemas.microsoft.com/office/drawing/2014/main" id="{A3AE8D2C-4ADC-47C6-AF6C-5BA6E9364817}"/>
              </a:ext>
            </a:extLst>
          </p:cNvPr>
          <p:cNvSpPr/>
          <p:nvPr/>
        </p:nvSpPr>
        <p:spPr>
          <a:xfrm>
            <a:off x="9024857" y="481431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בועת דיבור: אליפסה 55">
            <a:extLst>
              <a:ext uri="{FF2B5EF4-FFF2-40B4-BE49-F238E27FC236}">
                <a16:creationId xmlns:a16="http://schemas.microsoft.com/office/drawing/2014/main" id="{B8CE6029-50CF-4F48-8E4B-0994631ACDF7}"/>
              </a:ext>
            </a:extLst>
          </p:cNvPr>
          <p:cNvSpPr/>
          <p:nvPr/>
        </p:nvSpPr>
        <p:spPr>
          <a:xfrm>
            <a:off x="5875452" y="4986768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בועת דיבור: אליפסה 56">
            <a:extLst>
              <a:ext uri="{FF2B5EF4-FFF2-40B4-BE49-F238E27FC236}">
                <a16:creationId xmlns:a16="http://schemas.microsoft.com/office/drawing/2014/main" id="{B53E1512-488E-4D18-A5D7-2078F4AF2ED8}"/>
              </a:ext>
            </a:extLst>
          </p:cNvPr>
          <p:cNvSpPr/>
          <p:nvPr/>
        </p:nvSpPr>
        <p:spPr>
          <a:xfrm>
            <a:off x="5913324" y="142964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בועת דיבור: אליפסה 57">
            <a:extLst>
              <a:ext uri="{FF2B5EF4-FFF2-40B4-BE49-F238E27FC236}">
                <a16:creationId xmlns:a16="http://schemas.microsoft.com/office/drawing/2014/main" id="{07D7A715-0CA6-49E4-BE87-C478CC354CEF}"/>
              </a:ext>
            </a:extLst>
          </p:cNvPr>
          <p:cNvSpPr/>
          <p:nvPr/>
        </p:nvSpPr>
        <p:spPr>
          <a:xfrm>
            <a:off x="4420244" y="96328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בועת דיבור: אליפסה 58">
            <a:extLst>
              <a:ext uri="{FF2B5EF4-FFF2-40B4-BE49-F238E27FC236}">
                <a16:creationId xmlns:a16="http://schemas.microsoft.com/office/drawing/2014/main" id="{97F573D9-C791-4325-B8D1-A3292300B9D6}"/>
              </a:ext>
            </a:extLst>
          </p:cNvPr>
          <p:cNvSpPr/>
          <p:nvPr/>
        </p:nvSpPr>
        <p:spPr>
          <a:xfrm>
            <a:off x="7836124" y="450452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בועת דיבור: אליפסה 59">
            <a:extLst>
              <a:ext uri="{FF2B5EF4-FFF2-40B4-BE49-F238E27FC236}">
                <a16:creationId xmlns:a16="http://schemas.microsoft.com/office/drawing/2014/main" id="{6942E0C9-E645-4154-8ABA-73122543D480}"/>
              </a:ext>
            </a:extLst>
          </p:cNvPr>
          <p:cNvSpPr/>
          <p:nvPr/>
        </p:nvSpPr>
        <p:spPr>
          <a:xfrm>
            <a:off x="8077679" y="592465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בועת דיבור: אליפסה 60">
            <a:extLst>
              <a:ext uri="{FF2B5EF4-FFF2-40B4-BE49-F238E27FC236}">
                <a16:creationId xmlns:a16="http://schemas.microsoft.com/office/drawing/2014/main" id="{CDFF9E88-5645-4FDE-A913-DBCF1F573185}"/>
              </a:ext>
            </a:extLst>
          </p:cNvPr>
          <p:cNvSpPr/>
          <p:nvPr/>
        </p:nvSpPr>
        <p:spPr>
          <a:xfrm>
            <a:off x="4340871" y="212987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בועת דיבור: אליפסה 61">
            <a:extLst>
              <a:ext uri="{FF2B5EF4-FFF2-40B4-BE49-F238E27FC236}">
                <a16:creationId xmlns:a16="http://schemas.microsoft.com/office/drawing/2014/main" id="{069307EB-8CBD-45AC-A836-B4E0979EC7F9}"/>
              </a:ext>
            </a:extLst>
          </p:cNvPr>
          <p:cNvSpPr/>
          <p:nvPr/>
        </p:nvSpPr>
        <p:spPr>
          <a:xfrm>
            <a:off x="4133943" y="394974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בועת דיבור: אליפסה 62">
            <a:extLst>
              <a:ext uri="{FF2B5EF4-FFF2-40B4-BE49-F238E27FC236}">
                <a16:creationId xmlns:a16="http://schemas.microsoft.com/office/drawing/2014/main" id="{CEB714F0-F73F-4DE5-9117-10BCEE691A82}"/>
              </a:ext>
            </a:extLst>
          </p:cNvPr>
          <p:cNvSpPr/>
          <p:nvPr/>
        </p:nvSpPr>
        <p:spPr>
          <a:xfrm>
            <a:off x="5118177" y="298613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בועת דיבור: אליפסה 63">
            <a:extLst>
              <a:ext uri="{FF2B5EF4-FFF2-40B4-BE49-F238E27FC236}">
                <a16:creationId xmlns:a16="http://schemas.microsoft.com/office/drawing/2014/main" id="{29ACA5BD-0B04-4305-9235-6B4DE5AB2643}"/>
              </a:ext>
            </a:extLst>
          </p:cNvPr>
          <p:cNvSpPr/>
          <p:nvPr/>
        </p:nvSpPr>
        <p:spPr>
          <a:xfrm>
            <a:off x="5414798" y="346154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D13793CE-352C-4CE5-B40C-9CC3B210A152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64EF4EFE-203B-45FA-AE82-ABDC26692DDE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830FC81D-F1E7-4FB5-8B38-3E2E55F94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475164C-3AA1-44D8-A0B4-EED842A44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3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ABCA81AC-2288-4DF8-8024-48642CA47084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336CC390-956B-4551-BC46-F7BBD84D7316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A45B19FB-DD07-4CB4-9B7E-EADA97EA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38A50363-2B80-4F3C-AF71-41297B687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B94DE8CD-42B0-4146-B356-6B3C69424A5E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</p:spTree>
    <p:extLst>
      <p:ext uri="{BB962C8B-B14F-4D97-AF65-F5344CB8AC3E}">
        <p14:creationId xmlns:p14="http://schemas.microsoft.com/office/powerpoint/2010/main" val="382350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46F61885-2834-4439-81BC-D9B6FC818F2F}"/>
              </a:ext>
            </a:extLst>
          </p:cNvPr>
          <p:cNvGrpSpPr/>
          <p:nvPr/>
        </p:nvGrpSpPr>
        <p:grpSpPr>
          <a:xfrm>
            <a:off x="3549532" y="1367852"/>
            <a:ext cx="3803841" cy="3930449"/>
            <a:chOff x="3549532" y="1367852"/>
            <a:chExt cx="3803841" cy="3930449"/>
          </a:xfrm>
        </p:grpSpPr>
        <p:sp>
          <p:nvSpPr>
            <p:cNvPr id="32" name="בועת דיבור: אליפסה 31">
              <a:extLst>
                <a:ext uri="{FF2B5EF4-FFF2-40B4-BE49-F238E27FC236}">
                  <a16:creationId xmlns:a16="http://schemas.microsoft.com/office/drawing/2014/main" id="{929BDBD0-4E9B-4AB7-8BD3-595109CD1392}"/>
                </a:ext>
              </a:extLst>
            </p:cNvPr>
            <p:cNvSpPr/>
            <p:nvPr/>
          </p:nvSpPr>
          <p:spPr>
            <a:xfrm>
              <a:off x="7103992" y="4617950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בועת דיבור: אליפסה 32">
              <a:extLst>
                <a:ext uri="{FF2B5EF4-FFF2-40B4-BE49-F238E27FC236}">
                  <a16:creationId xmlns:a16="http://schemas.microsoft.com/office/drawing/2014/main" id="{6C43D374-4421-48F2-9116-22C91C1C7DCB}"/>
                </a:ext>
              </a:extLst>
            </p:cNvPr>
            <p:cNvSpPr/>
            <p:nvPr/>
          </p:nvSpPr>
          <p:spPr>
            <a:xfrm>
              <a:off x="5239789" y="3184511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בועת דיבור: אליפסה 33">
              <a:extLst>
                <a:ext uri="{FF2B5EF4-FFF2-40B4-BE49-F238E27FC236}">
                  <a16:creationId xmlns:a16="http://schemas.microsoft.com/office/drawing/2014/main" id="{A173F5C2-B460-49A0-BC44-A2080AA3841A}"/>
                </a:ext>
              </a:extLst>
            </p:cNvPr>
            <p:cNvSpPr/>
            <p:nvPr/>
          </p:nvSpPr>
          <p:spPr>
            <a:xfrm>
              <a:off x="6035039" y="2862999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בועת דיבור: אליפסה 34">
              <a:extLst>
                <a:ext uri="{FF2B5EF4-FFF2-40B4-BE49-F238E27FC236}">
                  <a16:creationId xmlns:a16="http://schemas.microsoft.com/office/drawing/2014/main" id="{1CB28C0E-18C0-4B2D-9374-F82439F80DDB}"/>
                </a:ext>
              </a:extLst>
            </p:cNvPr>
            <p:cNvSpPr/>
            <p:nvPr/>
          </p:nvSpPr>
          <p:spPr>
            <a:xfrm>
              <a:off x="6104312" y="3995001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בועת דיבור: אליפסה 35">
              <a:extLst>
                <a:ext uri="{FF2B5EF4-FFF2-40B4-BE49-F238E27FC236}">
                  <a16:creationId xmlns:a16="http://schemas.microsoft.com/office/drawing/2014/main" id="{C0C71ADB-FEA8-4E7D-8B7B-E57CCC37C62C}"/>
                </a:ext>
              </a:extLst>
            </p:cNvPr>
            <p:cNvSpPr/>
            <p:nvPr/>
          </p:nvSpPr>
          <p:spPr>
            <a:xfrm>
              <a:off x="5622175" y="4626767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בועת דיבור: אליפסה 36">
              <a:extLst>
                <a:ext uri="{FF2B5EF4-FFF2-40B4-BE49-F238E27FC236}">
                  <a16:creationId xmlns:a16="http://schemas.microsoft.com/office/drawing/2014/main" id="{17E323C7-A582-4A97-840F-1C5A50BA3693}"/>
                </a:ext>
              </a:extLst>
            </p:cNvPr>
            <p:cNvSpPr/>
            <p:nvPr/>
          </p:nvSpPr>
          <p:spPr>
            <a:xfrm>
              <a:off x="6826135" y="5053812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בועת דיבור: אליפסה 37">
              <a:extLst>
                <a:ext uri="{FF2B5EF4-FFF2-40B4-BE49-F238E27FC236}">
                  <a16:creationId xmlns:a16="http://schemas.microsoft.com/office/drawing/2014/main" id="{D2F7DD34-11F5-4B92-96B2-D21FEA96DCBB}"/>
                </a:ext>
              </a:extLst>
            </p:cNvPr>
            <p:cNvSpPr/>
            <p:nvPr/>
          </p:nvSpPr>
          <p:spPr>
            <a:xfrm>
              <a:off x="5910348" y="3314176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בועת דיבור: אליפסה 38">
              <a:extLst>
                <a:ext uri="{FF2B5EF4-FFF2-40B4-BE49-F238E27FC236}">
                  <a16:creationId xmlns:a16="http://schemas.microsoft.com/office/drawing/2014/main" id="{77103484-44A6-4AB5-A681-E7F74C8EE7A6}"/>
                </a:ext>
              </a:extLst>
            </p:cNvPr>
            <p:cNvSpPr/>
            <p:nvPr/>
          </p:nvSpPr>
          <p:spPr>
            <a:xfrm>
              <a:off x="3549532" y="1367852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בועת דיבור: אליפסה 39">
              <a:extLst>
                <a:ext uri="{FF2B5EF4-FFF2-40B4-BE49-F238E27FC236}">
                  <a16:creationId xmlns:a16="http://schemas.microsoft.com/office/drawing/2014/main" id="{B9230A8C-0AF2-4DDE-8DFA-B3F66BA6C29B}"/>
                </a:ext>
              </a:extLst>
            </p:cNvPr>
            <p:cNvSpPr/>
            <p:nvPr/>
          </p:nvSpPr>
          <p:spPr>
            <a:xfrm>
              <a:off x="3618805" y="2499854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בועת דיבור: אליפסה 40">
              <a:extLst>
                <a:ext uri="{FF2B5EF4-FFF2-40B4-BE49-F238E27FC236}">
                  <a16:creationId xmlns:a16="http://schemas.microsoft.com/office/drawing/2014/main" id="{30838011-0898-4075-A867-C2357CEA53D9}"/>
                </a:ext>
              </a:extLst>
            </p:cNvPr>
            <p:cNvSpPr/>
            <p:nvPr/>
          </p:nvSpPr>
          <p:spPr>
            <a:xfrm>
              <a:off x="4502726" y="3558665"/>
              <a:ext cx="249381" cy="244489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" name="מלבן 4">
            <a:extLst>
              <a:ext uri="{FF2B5EF4-FFF2-40B4-BE49-F238E27FC236}">
                <a16:creationId xmlns:a16="http://schemas.microsoft.com/office/drawing/2014/main" id="{8DB8D43F-44B3-42FB-89CE-92E84A3B9F3F}"/>
              </a:ext>
            </a:extLst>
          </p:cNvPr>
          <p:cNvSpPr/>
          <p:nvPr/>
        </p:nvSpPr>
        <p:spPr>
          <a:xfrm>
            <a:off x="1505286" y="-3209"/>
            <a:ext cx="9181428" cy="68580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בועת דיבור: אליפסה 54">
            <a:extLst>
              <a:ext uri="{FF2B5EF4-FFF2-40B4-BE49-F238E27FC236}">
                <a16:creationId xmlns:a16="http://schemas.microsoft.com/office/drawing/2014/main" id="{A3AE8D2C-4ADC-47C6-AF6C-5BA6E9364817}"/>
              </a:ext>
            </a:extLst>
          </p:cNvPr>
          <p:cNvSpPr/>
          <p:nvPr/>
        </p:nvSpPr>
        <p:spPr>
          <a:xfrm>
            <a:off x="7413536" y="450452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בועת דיבור: אליפסה 55">
            <a:extLst>
              <a:ext uri="{FF2B5EF4-FFF2-40B4-BE49-F238E27FC236}">
                <a16:creationId xmlns:a16="http://schemas.microsoft.com/office/drawing/2014/main" id="{B8CE6029-50CF-4F48-8E4B-0994631ACDF7}"/>
              </a:ext>
            </a:extLst>
          </p:cNvPr>
          <p:cNvSpPr/>
          <p:nvPr/>
        </p:nvSpPr>
        <p:spPr>
          <a:xfrm>
            <a:off x="5875452" y="4986768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בועת דיבור: אליפסה 56">
            <a:extLst>
              <a:ext uri="{FF2B5EF4-FFF2-40B4-BE49-F238E27FC236}">
                <a16:creationId xmlns:a16="http://schemas.microsoft.com/office/drawing/2014/main" id="{B53E1512-488E-4D18-A5D7-2078F4AF2ED8}"/>
              </a:ext>
            </a:extLst>
          </p:cNvPr>
          <p:cNvSpPr/>
          <p:nvPr/>
        </p:nvSpPr>
        <p:spPr>
          <a:xfrm>
            <a:off x="6353693" y="250557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בועת דיבור: אליפסה 58">
            <a:extLst>
              <a:ext uri="{FF2B5EF4-FFF2-40B4-BE49-F238E27FC236}">
                <a16:creationId xmlns:a16="http://schemas.microsoft.com/office/drawing/2014/main" id="{97F573D9-C791-4325-B8D1-A3292300B9D6}"/>
              </a:ext>
            </a:extLst>
          </p:cNvPr>
          <p:cNvSpPr/>
          <p:nvPr/>
        </p:nvSpPr>
        <p:spPr>
          <a:xfrm>
            <a:off x="4998722" y="2740753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בועת דיבור: אליפסה 59">
            <a:extLst>
              <a:ext uri="{FF2B5EF4-FFF2-40B4-BE49-F238E27FC236}">
                <a16:creationId xmlns:a16="http://schemas.microsoft.com/office/drawing/2014/main" id="{6942E0C9-E645-4154-8ABA-73122543D480}"/>
              </a:ext>
            </a:extLst>
          </p:cNvPr>
          <p:cNvSpPr/>
          <p:nvPr/>
        </p:nvSpPr>
        <p:spPr>
          <a:xfrm>
            <a:off x="8077679" y="592465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בועת דיבור: אליפסה 60">
            <a:extLst>
              <a:ext uri="{FF2B5EF4-FFF2-40B4-BE49-F238E27FC236}">
                <a16:creationId xmlns:a16="http://schemas.microsoft.com/office/drawing/2014/main" id="{CDFF9E88-5645-4FDE-A913-DBCF1F573185}"/>
              </a:ext>
            </a:extLst>
          </p:cNvPr>
          <p:cNvSpPr/>
          <p:nvPr/>
        </p:nvSpPr>
        <p:spPr>
          <a:xfrm>
            <a:off x="4340871" y="212987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בועת דיבור: אליפסה 61">
            <a:extLst>
              <a:ext uri="{FF2B5EF4-FFF2-40B4-BE49-F238E27FC236}">
                <a16:creationId xmlns:a16="http://schemas.microsoft.com/office/drawing/2014/main" id="{069307EB-8CBD-45AC-A836-B4E0979EC7F9}"/>
              </a:ext>
            </a:extLst>
          </p:cNvPr>
          <p:cNvSpPr/>
          <p:nvPr/>
        </p:nvSpPr>
        <p:spPr>
          <a:xfrm>
            <a:off x="4133943" y="394974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בועת דיבור: אליפסה 62">
            <a:extLst>
              <a:ext uri="{FF2B5EF4-FFF2-40B4-BE49-F238E27FC236}">
                <a16:creationId xmlns:a16="http://schemas.microsoft.com/office/drawing/2014/main" id="{CEB714F0-F73F-4DE5-9117-10BCEE691A82}"/>
              </a:ext>
            </a:extLst>
          </p:cNvPr>
          <p:cNvSpPr/>
          <p:nvPr/>
        </p:nvSpPr>
        <p:spPr>
          <a:xfrm>
            <a:off x="3172999" y="27407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בועת דיבור: אליפסה 63">
            <a:extLst>
              <a:ext uri="{FF2B5EF4-FFF2-40B4-BE49-F238E27FC236}">
                <a16:creationId xmlns:a16="http://schemas.microsoft.com/office/drawing/2014/main" id="{29ACA5BD-0B04-4305-9235-6B4DE5AB2643}"/>
              </a:ext>
            </a:extLst>
          </p:cNvPr>
          <p:cNvSpPr/>
          <p:nvPr/>
        </p:nvSpPr>
        <p:spPr>
          <a:xfrm>
            <a:off x="7103991" y="52983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14419BED-8712-44FE-83A5-4157125BE4B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746865" y="4740194"/>
            <a:ext cx="165108" cy="282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A3789B02-6076-47FC-95FA-3678D26DB6D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950825" y="5176056"/>
            <a:ext cx="189687" cy="158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B01E51EA-5499-479D-8B2E-60B30702F43C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7228681" y="4713206"/>
            <a:ext cx="221376" cy="37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0C749905-5396-4310-8CB7-9AB3858DB76F}"/>
              </a:ext>
            </a:extLst>
          </p:cNvPr>
          <p:cNvCxnSpPr>
            <a:cxnSpLocks/>
            <a:endCxn id="63" idx="7"/>
          </p:cNvCxnSpPr>
          <p:nvPr/>
        </p:nvCxnSpPr>
        <p:spPr>
          <a:xfrm flipH="1">
            <a:off x="3385859" y="2622098"/>
            <a:ext cx="357636" cy="154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06AB054-E0E9-46D1-A4D8-4CF4615C4A9D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6165000" y="2714261"/>
            <a:ext cx="225214" cy="270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B46D80DB-C9C9-426A-872F-85AA99BC3A00}"/>
              </a:ext>
            </a:extLst>
          </p:cNvPr>
          <p:cNvCxnSpPr>
            <a:cxnSpLocks/>
            <a:endCxn id="59" idx="5"/>
          </p:cNvCxnSpPr>
          <p:nvPr/>
        </p:nvCxnSpPr>
        <p:spPr>
          <a:xfrm flipH="1" flipV="1">
            <a:off x="5211582" y="2949437"/>
            <a:ext cx="152897" cy="36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בועת דיבור: אליפסה 48">
            <a:extLst>
              <a:ext uri="{FF2B5EF4-FFF2-40B4-BE49-F238E27FC236}">
                <a16:creationId xmlns:a16="http://schemas.microsoft.com/office/drawing/2014/main" id="{076FD05D-E950-4152-BB8E-462711BD328F}"/>
              </a:ext>
            </a:extLst>
          </p:cNvPr>
          <p:cNvSpPr/>
          <p:nvPr/>
        </p:nvSpPr>
        <p:spPr>
          <a:xfrm>
            <a:off x="5288030" y="149009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בועת דיבור: אליפסה 49">
            <a:extLst>
              <a:ext uri="{FF2B5EF4-FFF2-40B4-BE49-F238E27FC236}">
                <a16:creationId xmlns:a16="http://schemas.microsoft.com/office/drawing/2014/main" id="{C4F619EA-E95E-40B4-8B5A-D1E2B29F22C7}"/>
              </a:ext>
            </a:extLst>
          </p:cNvPr>
          <p:cNvSpPr/>
          <p:nvPr/>
        </p:nvSpPr>
        <p:spPr>
          <a:xfrm>
            <a:off x="4753734" y="422521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בועת דיבור: אליפסה 50">
            <a:extLst>
              <a:ext uri="{FF2B5EF4-FFF2-40B4-BE49-F238E27FC236}">
                <a16:creationId xmlns:a16="http://schemas.microsoft.com/office/drawing/2014/main" id="{A7B4CE7E-15E9-497B-A3DF-143037383554}"/>
              </a:ext>
            </a:extLst>
          </p:cNvPr>
          <p:cNvSpPr/>
          <p:nvPr/>
        </p:nvSpPr>
        <p:spPr>
          <a:xfrm>
            <a:off x="4453658" y="117098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בועת דיבור: אליפסה 51">
            <a:extLst>
              <a:ext uri="{FF2B5EF4-FFF2-40B4-BE49-F238E27FC236}">
                <a16:creationId xmlns:a16="http://schemas.microsoft.com/office/drawing/2014/main" id="{B80EA9B9-531E-4B45-97A6-F6D738D08A0F}"/>
              </a:ext>
            </a:extLst>
          </p:cNvPr>
          <p:cNvSpPr/>
          <p:nvPr/>
        </p:nvSpPr>
        <p:spPr>
          <a:xfrm>
            <a:off x="8530017" y="5022573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בועת דיבור: אליפסה 52">
            <a:extLst>
              <a:ext uri="{FF2B5EF4-FFF2-40B4-BE49-F238E27FC236}">
                <a16:creationId xmlns:a16="http://schemas.microsoft.com/office/drawing/2014/main" id="{E2DF5B18-05A3-4320-8C96-19CC5B261773}"/>
              </a:ext>
            </a:extLst>
          </p:cNvPr>
          <p:cNvSpPr/>
          <p:nvPr/>
        </p:nvSpPr>
        <p:spPr>
          <a:xfrm>
            <a:off x="775331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בועת דיבור: אליפסה 53">
            <a:extLst>
              <a:ext uri="{FF2B5EF4-FFF2-40B4-BE49-F238E27FC236}">
                <a16:creationId xmlns:a16="http://schemas.microsoft.com/office/drawing/2014/main" id="{0D847E66-1D4E-4422-960B-611B5BC02246}"/>
              </a:ext>
            </a:extLst>
          </p:cNvPr>
          <p:cNvSpPr/>
          <p:nvPr/>
        </p:nvSpPr>
        <p:spPr>
          <a:xfrm>
            <a:off x="4874031" y="111814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44E8D343-49FB-411B-86DC-D87D975454DE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6955E731-8503-4BE8-B64D-415AAF5C342F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5" name="תמונה 64">
            <a:extLst>
              <a:ext uri="{FF2B5EF4-FFF2-40B4-BE49-F238E27FC236}">
                <a16:creationId xmlns:a16="http://schemas.microsoft.com/office/drawing/2014/main" id="{0E898A9B-EAF0-4554-987D-73ECD69C0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66" name="תמונה 65">
            <a:extLst>
              <a:ext uri="{FF2B5EF4-FFF2-40B4-BE49-F238E27FC236}">
                <a16:creationId xmlns:a16="http://schemas.microsoft.com/office/drawing/2014/main" id="{4C3E753F-80F2-436D-9915-71BD57934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52284EDF-CE39-4A42-B96F-77EA499ADC3B}"/>
              </a:ext>
            </a:extLst>
          </p:cNvPr>
          <p:cNvSpPr/>
          <p:nvPr/>
        </p:nvSpPr>
        <p:spPr>
          <a:xfrm>
            <a:off x="7052825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 פח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8B9421C-0154-46DE-8198-755D17F13F71}"/>
              </a:ext>
            </a:extLst>
          </p:cNvPr>
          <p:cNvSpPr/>
          <p:nvPr/>
        </p:nvSpPr>
        <p:spPr>
          <a:xfrm>
            <a:off x="7052825" y="13410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מחק פח</a:t>
            </a:r>
          </a:p>
        </p:txBody>
      </p:sp>
    </p:spTree>
    <p:extLst>
      <p:ext uri="{BB962C8B-B14F-4D97-AF65-F5344CB8AC3E}">
        <p14:creationId xmlns:p14="http://schemas.microsoft.com/office/powerpoint/2010/main" val="330569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4F775BE-FC72-4C9D-B36A-BD0AC686D4BF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8B4A53E4-AFE6-4D3B-A8C0-070D3B18B8C4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DC5C021-D8CF-4293-8563-3F6E096B4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3A5F4941-EFCD-425E-AD28-6A0D70A81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DE87942D-DDA5-4799-8DAB-7BB55F000A95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</p:spTree>
    <p:extLst>
      <p:ext uri="{BB962C8B-B14F-4D97-AF65-F5344CB8AC3E}">
        <p14:creationId xmlns:p14="http://schemas.microsoft.com/office/powerpoint/2010/main" val="152191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4F775BE-FC72-4C9D-B36A-BD0AC686D4BF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8B4A53E4-AFE6-4D3B-A8C0-070D3B18B8C4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DC5C021-D8CF-4293-8563-3F6E096B4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1F5892EC-4A16-4933-9244-C5D559BF7580}"/>
              </a:ext>
            </a:extLst>
          </p:cNvPr>
          <p:cNvSpPr/>
          <p:nvPr/>
        </p:nvSpPr>
        <p:spPr>
          <a:xfrm>
            <a:off x="4049201" y="2934393"/>
            <a:ext cx="4093598" cy="1562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מחיקת/חסימת משתמש רשום</a:t>
            </a:r>
          </a:p>
          <a:p>
            <a:pPr algn="ctr"/>
            <a:endParaRPr lang="he-IL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שם משתמש: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673C0108-F7C8-4B77-AA82-56FA62A9DB42}"/>
              </a:ext>
            </a:extLst>
          </p:cNvPr>
          <p:cNvSpPr/>
          <p:nvPr/>
        </p:nvSpPr>
        <p:spPr>
          <a:xfrm>
            <a:off x="4358639" y="3614008"/>
            <a:ext cx="2261062" cy="235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400" dirty="0">
                <a:solidFill>
                  <a:schemeClr val="bg2">
                    <a:lumMod val="50000"/>
                  </a:schemeClr>
                </a:solidFill>
              </a:rPr>
              <a:t>רשום או בחר מרשימה</a:t>
            </a:r>
          </a:p>
        </p:txBody>
      </p:sp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118AA9D4-3DA4-48AD-B019-B118F56F702D}"/>
              </a:ext>
            </a:extLst>
          </p:cNvPr>
          <p:cNvSpPr/>
          <p:nvPr/>
        </p:nvSpPr>
        <p:spPr>
          <a:xfrm>
            <a:off x="6129247" y="4046553"/>
            <a:ext cx="1524004" cy="278762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חסום משתמש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C8959B4-1BC5-42F0-A3D9-72C3CFE876EE}"/>
              </a:ext>
            </a:extLst>
          </p:cNvPr>
          <p:cNvSpPr/>
          <p:nvPr/>
        </p:nvSpPr>
        <p:spPr>
          <a:xfrm>
            <a:off x="4485541" y="4046553"/>
            <a:ext cx="1524004" cy="278762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מחק משתמש</a:t>
            </a:r>
          </a:p>
        </p:txBody>
      </p:sp>
      <p:pic>
        <p:nvPicPr>
          <p:cNvPr id="48" name="תמונה 47">
            <a:extLst>
              <a:ext uri="{FF2B5EF4-FFF2-40B4-BE49-F238E27FC236}">
                <a16:creationId xmlns:a16="http://schemas.microsoft.com/office/drawing/2014/main" id="{BE99BCE6-622B-4043-912F-638619A9B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5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225A794B-7FB3-430A-80D1-98EEE2BA92D9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</p:spTree>
    <p:extLst>
      <p:ext uri="{BB962C8B-B14F-4D97-AF65-F5344CB8AC3E}">
        <p14:creationId xmlns:p14="http://schemas.microsoft.com/office/powerpoint/2010/main" val="324232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142F4AEF-D464-4176-8FDA-E563E3A44C74}"/>
              </a:ext>
            </a:extLst>
          </p:cNvPr>
          <p:cNvSpPr/>
          <p:nvPr/>
        </p:nvSpPr>
        <p:spPr>
          <a:xfrm>
            <a:off x="4049201" y="1520186"/>
            <a:ext cx="4093598" cy="40729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בחר סוג פח למיקום</a:t>
            </a:r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6CE9FEA0-07CA-45E5-95EF-A0A8C3ECA66F}"/>
              </a:ext>
            </a:extLst>
          </p:cNvPr>
          <p:cNvGrpSpPr/>
          <p:nvPr/>
        </p:nvGrpSpPr>
        <p:grpSpPr>
          <a:xfrm>
            <a:off x="4447092" y="2118811"/>
            <a:ext cx="3297816" cy="3199585"/>
            <a:chOff x="4413503" y="2206311"/>
            <a:chExt cx="3297816" cy="3199585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6FC091AD-3CFF-471E-BDDA-40D694F172BF}"/>
                </a:ext>
              </a:extLst>
            </p:cNvPr>
            <p:cNvGrpSpPr/>
            <p:nvPr/>
          </p:nvGrpSpPr>
          <p:grpSpPr>
            <a:xfrm>
              <a:off x="6284420" y="2206311"/>
              <a:ext cx="1426899" cy="459343"/>
              <a:chOff x="5920118" y="2162755"/>
              <a:chExt cx="1426899" cy="459343"/>
            </a:xfrm>
          </p:grpSpPr>
          <p:sp>
            <p:nvSpPr>
              <p:cNvPr id="31" name="בועת דיבור: אליפסה 30">
                <a:extLst>
                  <a:ext uri="{FF2B5EF4-FFF2-40B4-BE49-F238E27FC236}">
                    <a16:creationId xmlns:a16="http://schemas.microsoft.com/office/drawing/2014/main" id="{13990C71-669B-47FB-8A1C-57086C658A03}"/>
                  </a:ext>
                </a:extLst>
              </p:cNvPr>
              <p:cNvSpPr/>
              <p:nvPr/>
            </p:nvSpPr>
            <p:spPr>
              <a:xfrm>
                <a:off x="6878483" y="2162755"/>
                <a:ext cx="468534" cy="459343"/>
              </a:xfrm>
              <a:prstGeom prst="wedgeEllipseCallout">
                <a:avLst>
                  <a:gd name="adj1" fmla="val 174"/>
                  <a:gd name="adj2" fmla="val 6857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1260AAEA-2AFD-4167-9A36-285A2E60FAD1}"/>
                  </a:ext>
                </a:extLst>
              </p:cNvPr>
              <p:cNvSpPr txBox="1"/>
              <p:nvPr/>
            </p:nvSpPr>
            <p:spPr>
              <a:xfrm>
                <a:off x="5920118" y="2238538"/>
                <a:ext cx="906017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/>
                  <a:t>כחול - נייר</a:t>
                </a:r>
              </a:p>
            </p:txBody>
          </p:sp>
        </p:grpSp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E2ACF2FD-438C-4F4B-81C2-C5F5A4FF4783}"/>
                </a:ext>
              </a:extLst>
            </p:cNvPr>
            <p:cNvGrpSpPr/>
            <p:nvPr/>
          </p:nvGrpSpPr>
          <p:grpSpPr>
            <a:xfrm>
              <a:off x="4413503" y="2891371"/>
              <a:ext cx="3297816" cy="459343"/>
              <a:chOff x="4049201" y="2847815"/>
              <a:chExt cx="3297816" cy="459343"/>
            </a:xfrm>
          </p:grpSpPr>
          <p:sp>
            <p:nvSpPr>
              <p:cNvPr id="52" name="בועת דיבור: אליפסה 51">
                <a:extLst>
                  <a:ext uri="{FF2B5EF4-FFF2-40B4-BE49-F238E27FC236}">
                    <a16:creationId xmlns:a16="http://schemas.microsoft.com/office/drawing/2014/main" id="{681D3DB2-A313-41F7-B8CA-110212019756}"/>
                  </a:ext>
                </a:extLst>
              </p:cNvPr>
              <p:cNvSpPr/>
              <p:nvPr/>
            </p:nvSpPr>
            <p:spPr>
              <a:xfrm>
                <a:off x="6878483" y="2847815"/>
                <a:ext cx="468534" cy="459343"/>
              </a:xfrm>
              <a:prstGeom prst="wedgeEllipseCallout">
                <a:avLst>
                  <a:gd name="adj1" fmla="val 174"/>
                  <a:gd name="adj2" fmla="val 68576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תיבת טקסט 52">
                <a:extLst>
                  <a:ext uri="{FF2B5EF4-FFF2-40B4-BE49-F238E27FC236}">
                    <a16:creationId xmlns:a16="http://schemas.microsoft.com/office/drawing/2014/main" id="{2BF93B51-DA2A-48E7-94A5-7F44DD16F462}"/>
                  </a:ext>
                </a:extLst>
              </p:cNvPr>
              <p:cNvSpPr txBox="1"/>
              <p:nvPr/>
            </p:nvSpPr>
            <p:spPr>
              <a:xfrm>
                <a:off x="4049201" y="2923598"/>
                <a:ext cx="2807179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/>
                  <a:t>כתום – פלסטיק, מתכת, קרטוני משקה</a:t>
                </a:r>
              </a:p>
            </p:txBody>
          </p:sp>
        </p:grpSp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AC3CAEEF-B0F3-419A-9B21-DE1B15B44710}"/>
                </a:ext>
              </a:extLst>
            </p:cNvPr>
            <p:cNvGrpSpPr/>
            <p:nvPr/>
          </p:nvGrpSpPr>
          <p:grpSpPr>
            <a:xfrm>
              <a:off x="6134789" y="3576431"/>
              <a:ext cx="1576530" cy="459343"/>
              <a:chOff x="5770487" y="3532875"/>
              <a:chExt cx="1576530" cy="459343"/>
            </a:xfrm>
          </p:grpSpPr>
          <p:sp>
            <p:nvSpPr>
              <p:cNvPr id="49" name="בועת דיבור: אליפסה 48">
                <a:extLst>
                  <a:ext uri="{FF2B5EF4-FFF2-40B4-BE49-F238E27FC236}">
                    <a16:creationId xmlns:a16="http://schemas.microsoft.com/office/drawing/2014/main" id="{94B78B5F-99B6-47FB-86E3-23D2A375F042}"/>
                  </a:ext>
                </a:extLst>
              </p:cNvPr>
              <p:cNvSpPr/>
              <p:nvPr/>
            </p:nvSpPr>
            <p:spPr>
              <a:xfrm>
                <a:off x="6878483" y="3532875"/>
                <a:ext cx="468534" cy="459343"/>
              </a:xfrm>
              <a:prstGeom prst="wedgeEllipseCallout">
                <a:avLst>
                  <a:gd name="adj1" fmla="val 174"/>
                  <a:gd name="adj2" fmla="val 68576"/>
                </a:avLst>
              </a:prstGeom>
              <a:solidFill>
                <a:srgbClr val="7030A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תיבת טקסט 53">
                <a:extLst>
                  <a:ext uri="{FF2B5EF4-FFF2-40B4-BE49-F238E27FC236}">
                    <a16:creationId xmlns:a16="http://schemas.microsoft.com/office/drawing/2014/main" id="{64A753A4-E88A-4EF9-AFCD-BBFD7994ECFB}"/>
                  </a:ext>
                </a:extLst>
              </p:cNvPr>
              <p:cNvSpPr txBox="1"/>
              <p:nvPr/>
            </p:nvSpPr>
            <p:spPr>
              <a:xfrm>
                <a:off x="5770487" y="3608658"/>
                <a:ext cx="1107996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1">
                <a:spAutoFit/>
              </a:bodyPr>
              <a:lstStyle/>
              <a:p>
                <a:r>
                  <a:rPr lang="he-IL" sz="1400" dirty="0"/>
                  <a:t>סגול – זכוכית</a:t>
                </a:r>
              </a:p>
            </p:txBody>
          </p:sp>
        </p:grpSp>
        <p:grpSp>
          <p:nvGrpSpPr>
            <p:cNvPr id="9" name="קבוצה 8">
              <a:extLst>
                <a:ext uri="{FF2B5EF4-FFF2-40B4-BE49-F238E27FC236}">
                  <a16:creationId xmlns:a16="http://schemas.microsoft.com/office/drawing/2014/main" id="{1EB865D5-4E39-4EC1-9DE2-2477DC52DB9B}"/>
                </a:ext>
              </a:extLst>
            </p:cNvPr>
            <p:cNvGrpSpPr/>
            <p:nvPr/>
          </p:nvGrpSpPr>
          <p:grpSpPr>
            <a:xfrm>
              <a:off x="5656646" y="4261491"/>
              <a:ext cx="2054673" cy="459343"/>
              <a:chOff x="5292344" y="4217935"/>
              <a:chExt cx="2054673" cy="459343"/>
            </a:xfrm>
          </p:grpSpPr>
          <p:sp>
            <p:nvSpPr>
              <p:cNvPr id="50" name="בועת דיבור: אליפסה 49">
                <a:extLst>
                  <a:ext uri="{FF2B5EF4-FFF2-40B4-BE49-F238E27FC236}">
                    <a16:creationId xmlns:a16="http://schemas.microsoft.com/office/drawing/2014/main" id="{C884396C-5455-4441-AAFE-AD857849C066}"/>
                  </a:ext>
                </a:extLst>
              </p:cNvPr>
              <p:cNvSpPr/>
              <p:nvPr/>
            </p:nvSpPr>
            <p:spPr>
              <a:xfrm>
                <a:off x="6878483" y="4217935"/>
                <a:ext cx="468534" cy="459343"/>
              </a:xfrm>
              <a:prstGeom prst="wedgeEllipseCallout">
                <a:avLst>
                  <a:gd name="adj1" fmla="val 174"/>
                  <a:gd name="adj2" fmla="val 68576"/>
                </a:avLst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תיבת טקסט 54">
                <a:extLst>
                  <a:ext uri="{FF2B5EF4-FFF2-40B4-BE49-F238E27FC236}">
                    <a16:creationId xmlns:a16="http://schemas.microsoft.com/office/drawing/2014/main" id="{1CBA09D5-630A-4BB3-8D1A-6974D06F28E8}"/>
                  </a:ext>
                </a:extLst>
              </p:cNvPr>
              <p:cNvSpPr txBox="1"/>
              <p:nvPr/>
            </p:nvSpPr>
            <p:spPr>
              <a:xfrm>
                <a:off x="5292344" y="4293718"/>
                <a:ext cx="1617751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/>
                  <a:t>ירוק – בקבוקי משקה</a:t>
                </a:r>
              </a:p>
            </p:txBody>
          </p:sp>
        </p:grpSp>
        <p:grpSp>
          <p:nvGrpSpPr>
            <p:cNvPr id="10" name="קבוצה 9">
              <a:extLst>
                <a:ext uri="{FF2B5EF4-FFF2-40B4-BE49-F238E27FC236}">
                  <a16:creationId xmlns:a16="http://schemas.microsoft.com/office/drawing/2014/main" id="{2CAFDED1-E9AF-4F7D-AC94-B61DD8816771}"/>
                </a:ext>
              </a:extLst>
            </p:cNvPr>
            <p:cNvGrpSpPr/>
            <p:nvPr/>
          </p:nvGrpSpPr>
          <p:grpSpPr>
            <a:xfrm>
              <a:off x="6177900" y="4946553"/>
              <a:ext cx="1533419" cy="459343"/>
              <a:chOff x="5813598" y="4902997"/>
              <a:chExt cx="1533419" cy="459343"/>
            </a:xfrm>
          </p:grpSpPr>
          <p:sp>
            <p:nvSpPr>
              <p:cNvPr id="51" name="בועת דיבור: אליפסה 50">
                <a:extLst>
                  <a:ext uri="{FF2B5EF4-FFF2-40B4-BE49-F238E27FC236}">
                    <a16:creationId xmlns:a16="http://schemas.microsoft.com/office/drawing/2014/main" id="{DCBA4F36-81CE-436F-B08B-C16C03F28746}"/>
                  </a:ext>
                </a:extLst>
              </p:cNvPr>
              <p:cNvSpPr/>
              <p:nvPr/>
            </p:nvSpPr>
            <p:spPr>
              <a:xfrm>
                <a:off x="6878483" y="4902997"/>
                <a:ext cx="468534" cy="459343"/>
              </a:xfrm>
              <a:prstGeom prst="wedgeEllipseCallout">
                <a:avLst>
                  <a:gd name="adj1" fmla="val 174"/>
                  <a:gd name="adj2" fmla="val 68576"/>
                </a:avLst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תיבת טקסט 55">
                <a:extLst>
                  <a:ext uri="{FF2B5EF4-FFF2-40B4-BE49-F238E27FC236}">
                    <a16:creationId xmlns:a16="http://schemas.microsoft.com/office/drawing/2014/main" id="{3328CEF6-B9C3-47BD-B569-FA7C41004A59}"/>
                  </a:ext>
                </a:extLst>
              </p:cNvPr>
              <p:cNvSpPr txBox="1"/>
              <p:nvPr/>
            </p:nvSpPr>
            <p:spPr>
              <a:xfrm>
                <a:off x="5813598" y="4978780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he-IL" sz="1400" dirty="0"/>
                  <a:t>צהוב - קרטון</a:t>
                </a:r>
              </a:p>
            </p:txBody>
          </p:sp>
        </p:grpSp>
      </p:grp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EA030C07-2C4D-4CBD-923D-CD2033D0FBD1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1EC11ED8-3B5B-41A1-A550-BB4B7E0C8FC8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A8EBEC1-9E80-47A9-8DB1-86E4988C8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E9491214-1401-4736-B115-EAD6EEBC0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9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בועת דיבור: אליפסה 42">
            <a:extLst>
              <a:ext uri="{FF2B5EF4-FFF2-40B4-BE49-F238E27FC236}">
                <a16:creationId xmlns:a16="http://schemas.microsoft.com/office/drawing/2014/main" id="{AF81C90A-8EDA-4D5D-8407-26D13FF023B5}"/>
              </a:ext>
            </a:extLst>
          </p:cNvPr>
          <p:cNvSpPr/>
          <p:nvPr/>
        </p:nvSpPr>
        <p:spPr>
          <a:xfrm>
            <a:off x="5326205" y="149009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בועת דיבור: מלבן 11">
            <a:extLst>
              <a:ext uri="{FF2B5EF4-FFF2-40B4-BE49-F238E27FC236}">
                <a16:creationId xmlns:a16="http://schemas.microsoft.com/office/drawing/2014/main" id="{5BED1FF5-EE5C-4FCE-95FC-2A48266D1612}"/>
              </a:ext>
            </a:extLst>
          </p:cNvPr>
          <p:cNvSpPr/>
          <p:nvPr/>
        </p:nvSpPr>
        <p:spPr>
          <a:xfrm>
            <a:off x="3151775" y="1119409"/>
            <a:ext cx="2412206" cy="285770"/>
          </a:xfrm>
          <a:prstGeom prst="wedgeRectCallout">
            <a:avLst>
              <a:gd name="adj1" fmla="val 46194"/>
              <a:gd name="adj2" fmla="val 12082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לחץ כדי למקם את הפח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6AE95D98-88D8-4498-A70A-23073B0D9742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C34DFB38-D5ED-4F62-8B68-49FEB5D394F8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D2299286-D1DC-4300-81E5-A86FF8927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1B92B34D-EAF0-4757-BE43-84B849750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014AE6A0-F41A-4F0A-A038-55F5E402462E}"/>
              </a:ext>
            </a:extLst>
          </p:cNvPr>
          <p:cNvSpPr/>
          <p:nvPr/>
        </p:nvSpPr>
        <p:spPr>
          <a:xfrm>
            <a:off x="4049201" y="2934393"/>
            <a:ext cx="4093598" cy="12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תודה!</a:t>
            </a:r>
          </a:p>
        </p:txBody>
      </p: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BE68D477-1509-496B-8B12-50F1B2B592D8}"/>
              </a:ext>
            </a:extLst>
          </p:cNvPr>
          <p:cNvGrpSpPr/>
          <p:nvPr/>
        </p:nvGrpSpPr>
        <p:grpSpPr>
          <a:xfrm>
            <a:off x="5330177" y="3488931"/>
            <a:ext cx="2267424" cy="459343"/>
            <a:chOff x="5079593" y="3532875"/>
            <a:chExt cx="2267424" cy="459343"/>
          </a:xfrm>
        </p:grpSpPr>
        <p:sp>
          <p:nvSpPr>
            <p:cNvPr id="77" name="בועת דיבור: אליפסה 76">
              <a:extLst>
                <a:ext uri="{FF2B5EF4-FFF2-40B4-BE49-F238E27FC236}">
                  <a16:creationId xmlns:a16="http://schemas.microsoft.com/office/drawing/2014/main" id="{DFC5D580-8169-472B-AD00-F94737CB177B}"/>
                </a:ext>
              </a:extLst>
            </p:cNvPr>
            <p:cNvSpPr/>
            <p:nvPr/>
          </p:nvSpPr>
          <p:spPr>
            <a:xfrm>
              <a:off x="6878483" y="3532875"/>
              <a:ext cx="468534" cy="459343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8" name="תיבת טקסט 77">
              <a:extLst>
                <a:ext uri="{FF2B5EF4-FFF2-40B4-BE49-F238E27FC236}">
                  <a16:creationId xmlns:a16="http://schemas.microsoft.com/office/drawing/2014/main" id="{82F5D7E5-48B6-40A0-BCAB-2BEACB585AAA}"/>
                </a:ext>
              </a:extLst>
            </p:cNvPr>
            <p:cNvSpPr txBox="1"/>
            <p:nvPr/>
          </p:nvSpPr>
          <p:spPr>
            <a:xfrm>
              <a:off x="5079593" y="3608658"/>
              <a:ext cx="179889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1400" dirty="0"/>
                <a:t>מיקום פח סגול התקבל!</a:t>
              </a:r>
            </a:p>
          </p:txBody>
        </p:sp>
      </p:grp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D818DF16-6B09-4A8A-B039-AEB16DE6A26F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4A364850-7D47-4552-9741-52A9C19D969A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5D6B0F90-7002-4BCE-A121-E55ECF2F7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80D26DD8-A4BB-4555-979E-7A1A1ADA8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8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52284EDF-CE39-4A42-B96F-77EA499ADC3B}"/>
              </a:ext>
            </a:extLst>
          </p:cNvPr>
          <p:cNvSpPr/>
          <p:nvPr/>
        </p:nvSpPr>
        <p:spPr>
          <a:xfrm>
            <a:off x="7052825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 פח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8B9421C-0154-46DE-8198-755D17F13F71}"/>
              </a:ext>
            </a:extLst>
          </p:cNvPr>
          <p:cNvSpPr/>
          <p:nvPr/>
        </p:nvSpPr>
        <p:spPr>
          <a:xfrm>
            <a:off x="7052825" y="13410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מחק פח</a:t>
            </a:r>
          </a:p>
        </p:txBody>
      </p:sp>
    </p:spTree>
    <p:extLst>
      <p:ext uri="{BB962C8B-B14F-4D97-AF65-F5344CB8AC3E}">
        <p14:creationId xmlns:p14="http://schemas.microsoft.com/office/powerpoint/2010/main" val="31494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בועת דיבור: אליפסה 31">
            <a:extLst>
              <a:ext uri="{FF2B5EF4-FFF2-40B4-BE49-F238E27FC236}">
                <a16:creationId xmlns:a16="http://schemas.microsoft.com/office/drawing/2014/main" id="{929BDBD0-4E9B-4AB7-8BD3-595109CD1392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014AE6A0-F41A-4F0A-A038-55F5E402462E}"/>
              </a:ext>
            </a:extLst>
          </p:cNvPr>
          <p:cNvSpPr/>
          <p:nvPr/>
        </p:nvSpPr>
        <p:spPr>
          <a:xfrm>
            <a:off x="3713018" y="2934393"/>
            <a:ext cx="4765964" cy="12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האם אתה בטוח שאתה רוצה למחוק את הפח ?</a:t>
            </a:r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82F5D7E5-48B6-40A0-BCAB-2BEACB585AAA}"/>
              </a:ext>
            </a:extLst>
          </p:cNvPr>
          <p:cNvSpPr txBox="1"/>
          <p:nvPr/>
        </p:nvSpPr>
        <p:spPr>
          <a:xfrm>
            <a:off x="3713018" y="3364459"/>
            <a:ext cx="476596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סוג הפח: פח כתום, כתובת: הרב קוק 10 רמת השרון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D818DF16-6B09-4A8A-B039-AEB16DE6A26F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4A364850-7D47-4552-9741-52A9C19D969A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5D6B0F90-7002-4BCE-A121-E55ECF2F7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80D26DD8-A4BB-4555-979E-7A1A1ADA8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FDF8A9DD-551A-4B3E-9BC4-2E5C7C4E0714}"/>
              </a:ext>
            </a:extLst>
          </p:cNvPr>
          <p:cNvSpPr/>
          <p:nvPr/>
        </p:nvSpPr>
        <p:spPr>
          <a:xfrm>
            <a:off x="6341990" y="3771200"/>
            <a:ext cx="1524004" cy="278762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כן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630494D0-AA62-4953-8D6B-817A1297D851}"/>
              </a:ext>
            </a:extLst>
          </p:cNvPr>
          <p:cNvSpPr/>
          <p:nvPr/>
        </p:nvSpPr>
        <p:spPr>
          <a:xfrm>
            <a:off x="4698284" y="3771200"/>
            <a:ext cx="1524004" cy="278762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לא</a:t>
            </a:r>
          </a:p>
        </p:txBody>
      </p:sp>
    </p:spTree>
    <p:extLst>
      <p:ext uri="{BB962C8B-B14F-4D97-AF65-F5344CB8AC3E}">
        <p14:creationId xmlns:p14="http://schemas.microsoft.com/office/powerpoint/2010/main" val="263387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הוסף/מחק פח</a:t>
            </a:r>
          </a:p>
        </p:txBody>
      </p: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DC3EBBEA-944F-4067-8190-55123A962D02}"/>
              </a:ext>
            </a:extLst>
          </p:cNvPr>
          <p:cNvSpPr/>
          <p:nvPr/>
        </p:nvSpPr>
        <p:spPr>
          <a:xfrm>
            <a:off x="8778238" y="1326571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ערוך נתוני בניין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6FB6A31-F00A-4CF0-9325-255269374488}"/>
              </a:ext>
            </a:extLst>
          </p:cNvPr>
          <p:cNvSpPr/>
          <p:nvPr/>
        </p:nvSpPr>
        <p:spPr>
          <a:xfrm>
            <a:off x="8778240" y="1860315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התרעות פחים מלאים</a:t>
            </a:r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FF9EF2D8-7916-4B88-B656-6750A2088D01}"/>
              </a:ext>
            </a:extLst>
          </p:cNvPr>
          <p:cNvSpPr/>
          <p:nvPr/>
        </p:nvSpPr>
        <p:spPr>
          <a:xfrm>
            <a:off x="8778238" y="2394059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הצעות מיקום פחים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FFBFB74F-8868-4BC5-9853-45514DA6D28C}"/>
              </a:ext>
            </a:extLst>
          </p:cNvPr>
          <p:cNvSpPr/>
          <p:nvPr/>
        </p:nvSpPr>
        <p:spPr>
          <a:xfrm>
            <a:off x="8778238" y="292780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קבל הצעת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EBD</a:t>
            </a:r>
            <a:endParaRPr lang="he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6E435B61-ACF5-4B7B-99E2-05F16DD5CB8D}"/>
              </a:ext>
            </a:extLst>
          </p:cNvPr>
          <p:cNvSpPr/>
          <p:nvPr/>
        </p:nvSpPr>
        <p:spPr>
          <a:xfrm>
            <a:off x="8778236" y="34615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חסום/מחק משתמש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B3673AB2-AE10-42B4-B274-70420F1F7208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2080E860-CB8B-4E07-A44E-44CD59BCDD33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5" name="תמונה 44">
            <a:extLst>
              <a:ext uri="{FF2B5EF4-FFF2-40B4-BE49-F238E27FC236}">
                <a16:creationId xmlns:a16="http://schemas.microsoft.com/office/drawing/2014/main" id="{60D2350C-A929-4F6B-9B94-C56C3B53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148A489B-61D8-49BC-B84E-961F2465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  <p:sp>
        <p:nvSpPr>
          <p:cNvPr id="46" name="מלבן: פינות מעוגלות 45">
            <a:extLst>
              <a:ext uri="{FF2B5EF4-FFF2-40B4-BE49-F238E27FC236}">
                <a16:creationId xmlns:a16="http://schemas.microsoft.com/office/drawing/2014/main" id="{52284EDF-CE39-4A42-B96F-77EA499ADC3B}"/>
              </a:ext>
            </a:extLst>
          </p:cNvPr>
          <p:cNvSpPr/>
          <p:nvPr/>
        </p:nvSpPr>
        <p:spPr>
          <a:xfrm>
            <a:off x="7052825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הוסף פח</a:t>
            </a:r>
          </a:p>
        </p:txBody>
      </p:sp>
      <p:sp>
        <p:nvSpPr>
          <p:cNvPr id="47" name="מלבן: פינות מעוגלות 46">
            <a:extLst>
              <a:ext uri="{FF2B5EF4-FFF2-40B4-BE49-F238E27FC236}">
                <a16:creationId xmlns:a16="http://schemas.microsoft.com/office/drawing/2014/main" id="{98B9421C-0154-46DE-8198-755D17F13F71}"/>
              </a:ext>
            </a:extLst>
          </p:cNvPr>
          <p:cNvSpPr/>
          <p:nvPr/>
        </p:nvSpPr>
        <p:spPr>
          <a:xfrm>
            <a:off x="7052825" y="1341047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מחק פח</a:t>
            </a:r>
          </a:p>
        </p:txBody>
      </p:sp>
      <p:sp>
        <p:nvSpPr>
          <p:cNvPr id="49" name="בועת דיבור: אליפסה 48">
            <a:extLst>
              <a:ext uri="{FF2B5EF4-FFF2-40B4-BE49-F238E27FC236}">
                <a16:creationId xmlns:a16="http://schemas.microsoft.com/office/drawing/2014/main" id="{DB72FE15-AD08-49DA-BE3F-98FB453A2B24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990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בועת דיבור: אליפסה 32">
            <a:extLst>
              <a:ext uri="{FF2B5EF4-FFF2-40B4-BE49-F238E27FC236}">
                <a16:creationId xmlns:a16="http://schemas.microsoft.com/office/drawing/2014/main" id="{6C43D374-4421-48F2-9116-22C91C1C7DCB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בועת דיבור: אליפסה 33">
            <a:extLst>
              <a:ext uri="{FF2B5EF4-FFF2-40B4-BE49-F238E27FC236}">
                <a16:creationId xmlns:a16="http://schemas.microsoft.com/office/drawing/2014/main" id="{A173F5C2-B460-49A0-BC44-A2080AA3841A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בועת דיבור: אליפסה 34">
            <a:extLst>
              <a:ext uri="{FF2B5EF4-FFF2-40B4-BE49-F238E27FC236}">
                <a16:creationId xmlns:a16="http://schemas.microsoft.com/office/drawing/2014/main" id="{1CB28C0E-18C0-4B2D-9374-F82439F80DDB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בועת דיבור: אליפסה 35">
            <a:extLst>
              <a:ext uri="{FF2B5EF4-FFF2-40B4-BE49-F238E27FC236}">
                <a16:creationId xmlns:a16="http://schemas.microsoft.com/office/drawing/2014/main" id="{C0C71ADB-FEA8-4E7D-8B7B-E57CCC37C62C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בועת דיבור: אליפסה 36">
            <a:extLst>
              <a:ext uri="{FF2B5EF4-FFF2-40B4-BE49-F238E27FC236}">
                <a16:creationId xmlns:a16="http://schemas.microsoft.com/office/drawing/2014/main" id="{17E323C7-A582-4A97-840F-1C5A50BA3693}"/>
              </a:ext>
            </a:extLst>
          </p:cNvPr>
          <p:cNvSpPr/>
          <p:nvPr/>
        </p:nvSpPr>
        <p:spPr>
          <a:xfrm>
            <a:off x="6826135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בועת דיבור: אליפסה 37">
            <a:extLst>
              <a:ext uri="{FF2B5EF4-FFF2-40B4-BE49-F238E27FC236}">
                <a16:creationId xmlns:a16="http://schemas.microsoft.com/office/drawing/2014/main" id="{D2F7DD34-11F5-4B92-96B2-D21FEA96DCBB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בועת דיבור: אליפסה 38">
            <a:extLst>
              <a:ext uri="{FF2B5EF4-FFF2-40B4-BE49-F238E27FC236}">
                <a16:creationId xmlns:a16="http://schemas.microsoft.com/office/drawing/2014/main" id="{77103484-44A6-4AB5-A681-E7F74C8EE7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בועת דיבור: אליפסה 39">
            <a:extLst>
              <a:ext uri="{FF2B5EF4-FFF2-40B4-BE49-F238E27FC236}">
                <a16:creationId xmlns:a16="http://schemas.microsoft.com/office/drawing/2014/main" id="{B9230A8C-0AF2-4DDE-8DFA-B3F66BA6C29B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בועת דיבור: אליפסה 40">
            <a:extLst>
              <a:ext uri="{FF2B5EF4-FFF2-40B4-BE49-F238E27FC236}">
                <a16:creationId xmlns:a16="http://schemas.microsoft.com/office/drawing/2014/main" id="{30838011-0898-4075-A867-C2357CEA53D9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מלבן: פינות מעוגלות 65">
            <a:extLst>
              <a:ext uri="{FF2B5EF4-FFF2-40B4-BE49-F238E27FC236}">
                <a16:creationId xmlns:a16="http://schemas.microsoft.com/office/drawing/2014/main" id="{014AE6A0-F41A-4F0A-A038-55F5E402462E}"/>
              </a:ext>
            </a:extLst>
          </p:cNvPr>
          <p:cNvSpPr/>
          <p:nvPr/>
        </p:nvSpPr>
        <p:spPr>
          <a:xfrm>
            <a:off x="4049201" y="2934393"/>
            <a:ext cx="4093598" cy="12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תודה!</a:t>
            </a:r>
          </a:p>
        </p:txBody>
      </p:sp>
      <p:grpSp>
        <p:nvGrpSpPr>
          <p:cNvPr id="70" name="קבוצה 69">
            <a:extLst>
              <a:ext uri="{FF2B5EF4-FFF2-40B4-BE49-F238E27FC236}">
                <a16:creationId xmlns:a16="http://schemas.microsoft.com/office/drawing/2014/main" id="{BE68D477-1509-496B-8B12-50F1B2B592D8}"/>
              </a:ext>
            </a:extLst>
          </p:cNvPr>
          <p:cNvGrpSpPr/>
          <p:nvPr/>
        </p:nvGrpSpPr>
        <p:grpSpPr>
          <a:xfrm>
            <a:off x="5060872" y="3488931"/>
            <a:ext cx="2536729" cy="459343"/>
            <a:chOff x="4810288" y="3532875"/>
            <a:chExt cx="2536729" cy="459343"/>
          </a:xfrm>
        </p:grpSpPr>
        <p:sp>
          <p:nvSpPr>
            <p:cNvPr id="77" name="בועת דיבור: אליפסה 76">
              <a:extLst>
                <a:ext uri="{FF2B5EF4-FFF2-40B4-BE49-F238E27FC236}">
                  <a16:creationId xmlns:a16="http://schemas.microsoft.com/office/drawing/2014/main" id="{DFC5D580-8169-472B-AD00-F94737CB177B}"/>
                </a:ext>
              </a:extLst>
            </p:cNvPr>
            <p:cNvSpPr/>
            <p:nvPr/>
          </p:nvSpPr>
          <p:spPr>
            <a:xfrm>
              <a:off x="6878483" y="3532875"/>
              <a:ext cx="468534" cy="459343"/>
            </a:xfrm>
            <a:prstGeom prst="wedgeEllipseCallout">
              <a:avLst>
                <a:gd name="adj1" fmla="val 174"/>
                <a:gd name="adj2" fmla="val 68576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78" name="תיבת טקסט 77">
              <a:extLst>
                <a:ext uri="{FF2B5EF4-FFF2-40B4-BE49-F238E27FC236}">
                  <a16:creationId xmlns:a16="http://schemas.microsoft.com/office/drawing/2014/main" id="{82F5D7E5-48B6-40A0-BCAB-2BEACB585AAA}"/>
                </a:ext>
              </a:extLst>
            </p:cNvPr>
            <p:cNvSpPr txBox="1"/>
            <p:nvPr/>
          </p:nvSpPr>
          <p:spPr>
            <a:xfrm>
              <a:off x="4810288" y="3608658"/>
              <a:ext cx="2068195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1400" dirty="0"/>
                <a:t>הפח הכתום שבחרת נמחק!</a:t>
              </a:r>
            </a:p>
          </p:txBody>
        </p:sp>
      </p:grp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D818DF16-6B09-4A8A-B039-AEB16DE6A26F}"/>
              </a:ext>
            </a:extLst>
          </p:cNvPr>
          <p:cNvSpPr txBox="1"/>
          <p:nvPr/>
        </p:nvSpPr>
        <p:spPr>
          <a:xfrm>
            <a:off x="1265881" y="-13119"/>
            <a:ext cx="25330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ברוך שובך עיריית רמת השרון/ דגנית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4A364850-7D47-4552-9741-52A9C19D969A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5D6B0F90-7002-4BCE-A121-E55ECF2F7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80D26DD8-A4BB-4555-979E-7A1A1ADA8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17" y="518363"/>
            <a:ext cx="335402" cy="2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607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556</Words>
  <Application>Microsoft Office PowerPoint</Application>
  <PresentationFormat>מסך רחב</PresentationFormat>
  <Paragraphs>146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OmriHarpaz</dc:creator>
  <cp:lastModifiedBy>OmriHarpaz</cp:lastModifiedBy>
  <cp:revision>2</cp:revision>
  <dcterms:created xsi:type="dcterms:W3CDTF">2019-08-30T07:13:19Z</dcterms:created>
  <dcterms:modified xsi:type="dcterms:W3CDTF">2019-08-30T07:23:44Z</dcterms:modified>
</cp:coreProperties>
</file>