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91" r:id="rId2"/>
    <p:sldId id="292" r:id="rId3"/>
    <p:sldId id="293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4C3B2-A2B9-40BB-BDC6-F665CBCE1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F8A6C4A-2A71-4A88-98AD-ED043D43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7536EA-D5B9-49B2-8667-C4FB75BF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0FD72A-9287-432D-A349-FF71DBDD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4EC913-A797-4634-9D66-8A8878B9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76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A31CB8-04F8-40E8-818B-493D19BF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2D9F54-A9AD-413E-8D39-0298ED4D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212BBF-46EF-4BAA-8575-7D7E5BD2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9218BB-8A06-48C0-9563-EF375156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E14F74-D15A-4B97-AD29-A69ED5F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65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606486-F08E-4B5F-95A3-E1C661765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066B8D-5129-4E67-A284-7840F269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9A6D91-B10B-4ECF-961A-F1137D97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4B7BDE-3F71-4259-A326-E6C23F0A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308FF-3161-4A8D-BA20-539C6F7E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7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27DC01-75BB-4343-A5F6-B347AFC2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A2716-D055-44E5-B629-30FCF4CA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999CC-135C-4775-8135-F40B6B74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1B8DB3-BFE1-47A6-A9E1-44A9F07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181FB2-01EE-498C-BC0D-C44A4A27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1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38844-450A-4069-8AB3-29A7CB0C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A6658A-998A-4BEA-8D38-76035C04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8EA061-9BE9-4467-AA6F-CE13EA28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35CAF4-6734-41CB-9AE4-C3E69482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CC492A-03C0-40B5-8E38-2571923F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7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ED18FB-0C95-429F-9807-482554E9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C81EBB-0599-4D78-B121-3D27DD768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4E66B4-AD4B-4FBA-8B27-D4F740EE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6C6F63-0C2D-4B84-B7AD-F0327541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D84299-11BF-4E79-83F3-D63BA0F8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059FD6-9A43-4A40-AD90-2C2A4017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1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5FB5F-76A1-4071-94D1-2B35F8A1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3046FF-0DD1-48C8-8FAB-D12D9DFF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BC091C-9B68-4CA9-96C1-E4F9B9FE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9B4CFC5-9253-472B-90F0-3EEC380AE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5E3BB1A-2F5A-4078-A69A-9BC8237B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D38303-1DF3-4AE3-B44F-3D92FE9D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062080A-F0BB-40FF-8239-1B8F2E9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46D79F2-9CF7-403D-A4F2-903FEF4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07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2A9A49-12B6-47BC-AC43-76478709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65962EF-AB95-4FA0-A6B4-3B49B5EC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4067E3-F9CE-4F91-9233-1CFF054B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C61917-179E-4844-98FC-F4F01847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5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C7205EF-B4D4-4E0C-A539-72F59AB4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891176-274D-4334-A1FC-479A25F8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DDB53C-3449-4688-AD4D-89BB4B1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2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927B4D-3BB4-41A2-A87A-5484EE4B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C0A6F4-1982-4C8F-906B-A2BB32EB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ACE7503-386D-4F77-B5F6-38F884E2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252F66-8241-4818-B48D-4DBBC74E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21E427-8772-4F9C-9C8E-62B64EAA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4D5565-8C05-4A90-A908-405BC33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1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81985-7F8F-4678-8C34-1D1D86FF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B405EC8-AB96-4212-8500-44010B89A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6A1932E-8AE2-4D49-AB83-0866705E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3E3235-C1B1-4A8F-AFAE-ABFC3208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D07056-2F25-44D4-9952-85A9D9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E442C95-3F25-476D-A799-F6FE77EE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6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2B994A1-D186-48AF-A5E8-B88461D8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765C1C-2CA2-4920-80ED-AB74B73E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04E4F1-75F4-4E28-B8A6-5A5F56473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92F9-C360-42E7-85D0-8CBA69540A8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E48384-7D9D-4F1D-8641-A30AE4934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2E0F00-04C2-4EF0-B0E7-71B8E1659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634E-9769-46E1-8AC0-FCCFEC508F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עיר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אדמין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631201" y="-11258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גיא </a:t>
            </a:r>
            <a:r>
              <a:rPr lang="he-IL" sz="1200" dirty="0" err="1"/>
              <a:t>מטיסיס</a:t>
            </a:r>
            <a:endParaRPr lang="he-IL" sz="1200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25A794B-7FB3-430A-80D1-98EEE2BA92D9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סוג פח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B2B2B12D-2BF9-4F0A-9D81-0E9763133FFC}"/>
              </a:ext>
            </a:extLst>
          </p:cNvPr>
          <p:cNvSpPr/>
          <p:nvPr/>
        </p:nvSpPr>
        <p:spPr>
          <a:xfrm>
            <a:off x="4537109" y="1913439"/>
            <a:ext cx="3245240" cy="3198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סוג פח</a:t>
            </a: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AC4FAA11-5E7B-47B4-ABB6-5E30FFC76E07}"/>
              </a:ext>
            </a:extLst>
          </p:cNvPr>
          <p:cNvSpPr/>
          <p:nvPr/>
        </p:nvSpPr>
        <p:spPr>
          <a:xfrm>
            <a:off x="5062138" y="2614346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תיאור פח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F081A296-78FF-44DA-87B6-00D1707B1A65}"/>
              </a:ext>
            </a:extLst>
          </p:cNvPr>
          <p:cNvSpPr/>
          <p:nvPr/>
        </p:nvSpPr>
        <p:spPr>
          <a:xfrm>
            <a:off x="5062138" y="3071500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צבע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1ED5DBC9-1907-4F4F-9E8A-01FD9DF81607}"/>
              </a:ext>
            </a:extLst>
          </p:cNvPr>
          <p:cNvSpPr/>
          <p:nvPr/>
        </p:nvSpPr>
        <p:spPr>
          <a:xfrm>
            <a:off x="5062138" y="3528654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נפח</a:t>
            </a:r>
          </a:p>
        </p:txBody>
      </p:sp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EAD14BC8-2AEA-4FCF-9821-8DAC351658E0}"/>
              </a:ext>
            </a:extLst>
          </p:cNvPr>
          <p:cNvSpPr/>
          <p:nvPr/>
        </p:nvSpPr>
        <p:spPr>
          <a:xfrm rot="10800000">
            <a:off x="5113020" y="2699364"/>
            <a:ext cx="190498" cy="13411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C6A4539C-7911-45CD-AA4A-2AC14A970A38}"/>
              </a:ext>
            </a:extLst>
          </p:cNvPr>
          <p:cNvSpPr/>
          <p:nvPr/>
        </p:nvSpPr>
        <p:spPr>
          <a:xfrm>
            <a:off x="5062138" y="3967052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כמות אנשים שמשרת</a:t>
            </a:r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819852B6-69D0-4DB3-8480-92163C264755}"/>
              </a:ext>
            </a:extLst>
          </p:cNvPr>
          <p:cNvSpPr/>
          <p:nvPr/>
        </p:nvSpPr>
        <p:spPr>
          <a:xfrm>
            <a:off x="5062138" y="4493242"/>
            <a:ext cx="1023336" cy="284873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</a:t>
            </a: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56117135-380D-42DE-860D-B1643147EB6B}"/>
              </a:ext>
            </a:extLst>
          </p:cNvPr>
          <p:cNvSpPr/>
          <p:nvPr/>
        </p:nvSpPr>
        <p:spPr>
          <a:xfrm>
            <a:off x="6305165" y="4497668"/>
            <a:ext cx="1023336" cy="284873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הוסף</a:t>
            </a:r>
          </a:p>
        </p:txBody>
      </p:sp>
    </p:spTree>
    <p:extLst>
      <p:ext uri="{BB962C8B-B14F-4D97-AF65-F5344CB8AC3E}">
        <p14:creationId xmlns:p14="http://schemas.microsoft.com/office/powerpoint/2010/main" val="33878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עיר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אדמין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631201" y="-11258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גיא </a:t>
            </a:r>
            <a:r>
              <a:rPr lang="he-IL" sz="1200" dirty="0" err="1"/>
              <a:t>מטיסיס</a:t>
            </a:r>
            <a:endParaRPr lang="he-IL" sz="1200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25A794B-7FB3-430A-80D1-98EEE2BA92D9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סוג פח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654B8180-EFA2-41C8-B45D-DFFF70035550}"/>
              </a:ext>
            </a:extLst>
          </p:cNvPr>
          <p:cNvSpPr/>
          <p:nvPr/>
        </p:nvSpPr>
        <p:spPr>
          <a:xfrm>
            <a:off x="4537109" y="2375441"/>
            <a:ext cx="3245240" cy="2610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עיר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A73BF0C-536C-4EFE-8EF4-1FB54690A2DE}"/>
              </a:ext>
            </a:extLst>
          </p:cNvPr>
          <p:cNvSpPr/>
          <p:nvPr/>
        </p:nvSpPr>
        <p:spPr>
          <a:xfrm>
            <a:off x="5062138" y="3091713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העיר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B90ADF9D-8CBF-414F-8D23-F082B4BF402C}"/>
              </a:ext>
            </a:extLst>
          </p:cNvPr>
          <p:cNvSpPr/>
          <p:nvPr/>
        </p:nvSpPr>
        <p:spPr>
          <a:xfrm>
            <a:off x="5062138" y="3558890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אדמין 1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3B82851E-1F38-438E-BD9A-0F64DEA4B236}"/>
              </a:ext>
            </a:extLst>
          </p:cNvPr>
          <p:cNvSpPr/>
          <p:nvPr/>
        </p:nvSpPr>
        <p:spPr>
          <a:xfrm>
            <a:off x="5062138" y="4026066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אדמין 2</a:t>
            </a: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45A4EBB3-8A90-419B-8396-42F2776F1BDA}"/>
              </a:ext>
            </a:extLst>
          </p:cNvPr>
          <p:cNvSpPr/>
          <p:nvPr/>
        </p:nvSpPr>
        <p:spPr>
          <a:xfrm>
            <a:off x="5062138" y="4493242"/>
            <a:ext cx="1023336" cy="284873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</a:t>
            </a:r>
          </a:p>
        </p:txBody>
      </p:sp>
      <p:sp>
        <p:nvSpPr>
          <p:cNvPr id="50" name="משולש שווה-שוקיים 49">
            <a:extLst>
              <a:ext uri="{FF2B5EF4-FFF2-40B4-BE49-F238E27FC236}">
                <a16:creationId xmlns:a16="http://schemas.microsoft.com/office/drawing/2014/main" id="{3B573468-1025-4EA0-BC4F-278FBE8F21CC}"/>
              </a:ext>
            </a:extLst>
          </p:cNvPr>
          <p:cNvSpPr/>
          <p:nvPr/>
        </p:nvSpPr>
        <p:spPr>
          <a:xfrm rot="10800000">
            <a:off x="5113020" y="3178595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A9305A85-1052-4D39-BD13-4B29449DDA2C}"/>
              </a:ext>
            </a:extLst>
          </p:cNvPr>
          <p:cNvSpPr/>
          <p:nvPr/>
        </p:nvSpPr>
        <p:spPr>
          <a:xfrm>
            <a:off x="6305165" y="4497668"/>
            <a:ext cx="1023336" cy="284873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הוסף</a:t>
            </a:r>
          </a:p>
        </p:txBody>
      </p:sp>
    </p:spTree>
    <p:extLst>
      <p:ext uri="{BB962C8B-B14F-4D97-AF65-F5344CB8AC3E}">
        <p14:creationId xmlns:p14="http://schemas.microsoft.com/office/powerpoint/2010/main" val="30111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עיר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אדמין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631201" y="-11258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גיא </a:t>
            </a:r>
            <a:r>
              <a:rPr lang="he-IL" sz="1200" dirty="0" err="1"/>
              <a:t>מטיסיס</a:t>
            </a:r>
            <a:endParaRPr lang="he-IL" sz="1200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25A794B-7FB3-430A-80D1-98EEE2BA92D9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סוג פח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02E6871A-02D3-4F91-8E7D-37897D5787E4}"/>
              </a:ext>
            </a:extLst>
          </p:cNvPr>
          <p:cNvSpPr/>
          <p:nvPr/>
        </p:nvSpPr>
        <p:spPr>
          <a:xfrm>
            <a:off x="4537109" y="2375441"/>
            <a:ext cx="3245240" cy="224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אדמין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B139E366-7B76-4D11-9319-1B9E2A6AF032}"/>
              </a:ext>
            </a:extLst>
          </p:cNvPr>
          <p:cNvSpPr/>
          <p:nvPr/>
        </p:nvSpPr>
        <p:spPr>
          <a:xfrm>
            <a:off x="5062138" y="3091713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63B6639F-CCD1-4EB4-9D73-7301051210B6}"/>
              </a:ext>
            </a:extLst>
          </p:cNvPr>
          <p:cNvSpPr/>
          <p:nvPr/>
        </p:nvSpPr>
        <p:spPr>
          <a:xfrm>
            <a:off x="5062138" y="3558890"/>
            <a:ext cx="2261062" cy="28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העיר</a:t>
            </a:r>
          </a:p>
        </p:txBody>
      </p:sp>
      <p:sp>
        <p:nvSpPr>
          <p:cNvPr id="50" name="משולש שווה-שוקיים 49">
            <a:extLst>
              <a:ext uri="{FF2B5EF4-FFF2-40B4-BE49-F238E27FC236}">
                <a16:creationId xmlns:a16="http://schemas.microsoft.com/office/drawing/2014/main" id="{0C9D3269-F345-4D00-AD4A-10CEC3BF34C1}"/>
              </a:ext>
            </a:extLst>
          </p:cNvPr>
          <p:cNvSpPr/>
          <p:nvPr/>
        </p:nvSpPr>
        <p:spPr>
          <a:xfrm rot="10800000">
            <a:off x="5113020" y="3178595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שולש שווה-שוקיים 50">
            <a:extLst>
              <a:ext uri="{FF2B5EF4-FFF2-40B4-BE49-F238E27FC236}">
                <a16:creationId xmlns:a16="http://schemas.microsoft.com/office/drawing/2014/main" id="{7996F61C-1D76-4DFB-A663-8343C0FD2851}"/>
              </a:ext>
            </a:extLst>
          </p:cNvPr>
          <p:cNvSpPr/>
          <p:nvPr/>
        </p:nvSpPr>
        <p:spPr>
          <a:xfrm rot="10800000">
            <a:off x="5113020" y="3650530"/>
            <a:ext cx="190498" cy="1370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FD6BD489-2564-46E2-A5A7-EE0A11165F52}"/>
              </a:ext>
            </a:extLst>
          </p:cNvPr>
          <p:cNvSpPr/>
          <p:nvPr/>
        </p:nvSpPr>
        <p:spPr>
          <a:xfrm>
            <a:off x="5062138" y="4026067"/>
            <a:ext cx="1023336" cy="284873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9CD2600-9A0D-4DCB-A282-ED3621C83A41}"/>
              </a:ext>
            </a:extLst>
          </p:cNvPr>
          <p:cNvSpPr/>
          <p:nvPr/>
        </p:nvSpPr>
        <p:spPr>
          <a:xfrm>
            <a:off x="6305165" y="4030493"/>
            <a:ext cx="1023336" cy="284873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הוסף</a:t>
            </a:r>
          </a:p>
        </p:txBody>
      </p:sp>
    </p:spTree>
    <p:extLst>
      <p:ext uri="{BB962C8B-B14F-4D97-AF65-F5344CB8AC3E}">
        <p14:creationId xmlns:p14="http://schemas.microsoft.com/office/powerpoint/2010/main" val="14119824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מסך רחב</PresentationFormat>
  <Paragraphs>33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1</cp:revision>
  <dcterms:created xsi:type="dcterms:W3CDTF">2019-08-30T07:14:34Z</dcterms:created>
  <dcterms:modified xsi:type="dcterms:W3CDTF">2019-08-30T07:14:56Z</dcterms:modified>
</cp:coreProperties>
</file>